
<file path=[Content_Types].xml><?xml version="1.0" encoding="utf-8"?>
<Types xmlns="http://schemas.openxmlformats.org/package/2006/content-types">
  <Default Extension="png" ContentType="image/png"/>
  <Default Extension="mp3" ContentType="audio/unknown"/>
  <Default Extension="tmp"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1450" r:id="rId2"/>
    <p:sldId id="670" r:id="rId3"/>
    <p:sldId id="1026" r:id="rId4"/>
    <p:sldId id="1027" r:id="rId5"/>
    <p:sldId id="1335" r:id="rId6"/>
    <p:sldId id="1179" r:id="rId7"/>
    <p:sldId id="1028" r:id="rId8"/>
    <p:sldId id="1176" r:id="rId9"/>
    <p:sldId id="1336" r:id="rId10"/>
    <p:sldId id="1190" r:id="rId11"/>
    <p:sldId id="1441" r:id="rId12"/>
    <p:sldId id="1479" r:id="rId13"/>
    <p:sldId id="257" r:id="rId14"/>
    <p:sldId id="273" r:id="rId15"/>
    <p:sldId id="274" r:id="rId16"/>
    <p:sldId id="275" r:id="rId17"/>
    <p:sldId id="276" r:id="rId18"/>
    <p:sldId id="277" r:id="rId19"/>
    <p:sldId id="278" r:id="rId20"/>
    <p:sldId id="279" r:id="rId21"/>
    <p:sldId id="280" r:id="rId22"/>
    <p:sldId id="1042" r:id="rId23"/>
    <p:sldId id="1041" r:id="rId24"/>
    <p:sldId id="1337" r:id="rId25"/>
    <p:sldId id="1338" r:id="rId26"/>
    <p:sldId id="1451" r:id="rId27"/>
    <p:sldId id="1452" r:id="rId28"/>
    <p:sldId id="1453" r:id="rId29"/>
    <p:sldId id="1454" r:id="rId30"/>
    <p:sldId id="1455" r:id="rId31"/>
    <p:sldId id="1456" r:id="rId32"/>
    <p:sldId id="1457" r:id="rId33"/>
    <p:sldId id="1458" r:id="rId34"/>
    <p:sldId id="1459" r:id="rId35"/>
    <p:sldId id="1460" r:id="rId36"/>
    <p:sldId id="1461" r:id="rId37"/>
    <p:sldId id="1462" r:id="rId38"/>
    <p:sldId id="1463" r:id="rId39"/>
    <p:sldId id="1464" r:id="rId40"/>
    <p:sldId id="1465" r:id="rId41"/>
    <p:sldId id="1466" r:id="rId42"/>
    <p:sldId id="1467" r:id="rId43"/>
    <p:sldId id="1468" r:id="rId44"/>
    <p:sldId id="1469" r:id="rId45"/>
    <p:sldId id="1470" r:id="rId46"/>
    <p:sldId id="1471" r:id="rId47"/>
    <p:sldId id="1472" r:id="rId48"/>
    <p:sldId id="1473" r:id="rId49"/>
    <p:sldId id="1341" r:id="rId50"/>
    <p:sldId id="1339" r:id="rId51"/>
    <p:sldId id="1340" r:id="rId52"/>
    <p:sldId id="1342" r:id="rId53"/>
    <p:sldId id="1366" r:id="rId54"/>
    <p:sldId id="1320" r:id="rId55"/>
    <p:sldId id="1343" r:id="rId56"/>
    <p:sldId id="1484" r:id="rId57"/>
    <p:sldId id="1344" r:id="rId58"/>
    <p:sldId id="1446" r:id="rId59"/>
    <p:sldId id="1346" r:id="rId60"/>
    <p:sldId id="1447" r:id="rId61"/>
    <p:sldId id="1347" r:id="rId62"/>
    <p:sldId id="1348" r:id="rId63"/>
    <p:sldId id="1384" r:id="rId64"/>
    <p:sldId id="1480" r:id="rId65"/>
    <p:sldId id="1386" r:id="rId66"/>
    <p:sldId id="286" r:id="rId67"/>
    <p:sldId id="287" r:id="rId68"/>
    <p:sldId id="288" r:id="rId69"/>
    <p:sldId id="289" r:id="rId70"/>
    <p:sldId id="290" r:id="rId71"/>
    <p:sldId id="291" r:id="rId72"/>
    <p:sldId id="292" r:id="rId73"/>
    <p:sldId id="293" r:id="rId74"/>
    <p:sldId id="294" r:id="rId75"/>
    <p:sldId id="295" r:id="rId76"/>
    <p:sldId id="296" r:id="rId77"/>
    <p:sldId id="297" r:id="rId78"/>
    <p:sldId id="298" r:id="rId79"/>
    <p:sldId id="299" r:id="rId80"/>
    <p:sldId id="300" r:id="rId81"/>
    <p:sldId id="301" r:id="rId82"/>
    <p:sldId id="1448" r:id="rId83"/>
    <p:sldId id="1350" r:id="rId84"/>
    <p:sldId id="1351" r:id="rId85"/>
    <p:sldId id="1352" r:id="rId86"/>
    <p:sldId id="1349" r:id="rId87"/>
    <p:sldId id="1353" r:id="rId88"/>
    <p:sldId id="1444" r:id="rId89"/>
    <p:sldId id="1367" r:id="rId90"/>
    <p:sldId id="1443" r:id="rId91"/>
    <p:sldId id="1355" r:id="rId92"/>
    <p:sldId id="1354" r:id="rId93"/>
    <p:sldId id="1474" r:id="rId94"/>
    <p:sldId id="1475" r:id="rId95"/>
    <p:sldId id="1476" r:id="rId96"/>
    <p:sldId id="1477" r:id="rId97"/>
    <p:sldId id="1478" r:id="rId98"/>
    <p:sldId id="1356" r:id="rId99"/>
    <p:sldId id="1358" r:id="rId100"/>
    <p:sldId id="1408" r:id="rId101"/>
    <p:sldId id="1481" r:id="rId102"/>
    <p:sldId id="1410" r:id="rId103"/>
    <p:sldId id="1411" r:id="rId104"/>
    <p:sldId id="1412" r:id="rId105"/>
    <p:sldId id="1413" r:id="rId106"/>
    <p:sldId id="1414" r:id="rId107"/>
    <p:sldId id="1415" r:id="rId108"/>
    <p:sldId id="1416" r:id="rId109"/>
    <p:sldId id="1417" r:id="rId110"/>
    <p:sldId id="1418" r:id="rId111"/>
    <p:sldId id="1419" r:id="rId112"/>
    <p:sldId id="1420" r:id="rId113"/>
    <p:sldId id="1421" r:id="rId114"/>
    <p:sldId id="1422" r:id="rId115"/>
    <p:sldId id="1423" r:id="rId116"/>
    <p:sldId id="1424" r:id="rId117"/>
    <p:sldId id="1425" r:id="rId118"/>
    <p:sldId id="1426" r:id="rId119"/>
    <p:sldId id="1449" r:id="rId120"/>
    <p:sldId id="1359" r:id="rId121"/>
    <p:sldId id="1357" r:id="rId122"/>
    <p:sldId id="1362" r:id="rId123"/>
    <p:sldId id="1363" r:id="rId124"/>
    <p:sldId id="1364" r:id="rId125"/>
    <p:sldId id="1365" r:id="rId126"/>
    <p:sldId id="1143" r:id="rId127"/>
    <p:sldId id="1428" r:id="rId128"/>
    <p:sldId id="1429" r:id="rId129"/>
    <p:sldId id="1430" r:id="rId130"/>
    <p:sldId id="302" r:id="rId131"/>
    <p:sldId id="1431" r:id="rId132"/>
    <p:sldId id="261" r:id="rId133"/>
    <p:sldId id="1432" r:id="rId134"/>
    <p:sldId id="1433" r:id="rId135"/>
    <p:sldId id="1434" r:id="rId136"/>
    <p:sldId id="1435" r:id="rId137"/>
    <p:sldId id="1436" r:id="rId138"/>
    <p:sldId id="262" r:id="rId139"/>
    <p:sldId id="263" r:id="rId140"/>
    <p:sldId id="1437" r:id="rId141"/>
    <p:sldId id="1438" r:id="rId142"/>
    <p:sldId id="1440" r:id="rId143"/>
    <p:sldId id="1482" r:id="rId144"/>
    <p:sldId id="1483" r:id="rId1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A23A"/>
    <a:srgbClr val="1D089A"/>
    <a:srgbClr val="FFFFFF"/>
    <a:srgbClr val="E4E47A"/>
    <a:srgbClr val="FFDE5F"/>
    <a:srgbClr val="FFCC66"/>
    <a:srgbClr val="FF9966"/>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6247" autoAdjust="0"/>
  </p:normalViewPr>
  <p:slideViewPr>
    <p:cSldViewPr snapToGrid="0">
      <p:cViewPr varScale="1">
        <p:scale>
          <a:sx n="115" d="100"/>
          <a:sy n="115" d="100"/>
        </p:scale>
        <p:origin x="-270"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3A7E-492C-AAF1-0D6E96838155}"/>
                </c:ext>
                <c:ext xmlns:c15="http://schemas.microsoft.com/office/drawing/2012/chart" uri="{CE6537A1-D6FC-4f65-9D91-7224C49458BB}">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3A7E-492C-AAF1-0D6E96838155}"/>
                </c:ext>
                <c:ext xmlns:c15="http://schemas.microsoft.com/office/drawing/2012/chart" uri="{CE6537A1-D6FC-4f65-9D91-7224C49458BB}">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3A7E-492C-AAF1-0D6E96838155}"/>
                </c:ext>
                <c:ext xmlns:c15="http://schemas.microsoft.com/office/drawing/2012/chart" uri="{CE6537A1-D6FC-4f65-9D91-7224C49458BB}">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3A7E-492C-AAF1-0D6E96838155}"/>
                </c:ext>
                <c:ext xmlns:c15="http://schemas.microsoft.com/office/drawing/2012/chart" uri="{CE6537A1-D6FC-4f65-9D91-7224C49458BB}">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638-4BDD-9D75-3868A65DE5E9}"/>
              </c:ext>
            </c:extLst>
          </c:dPt>
          <c:dPt>
            <c:idx val="14"/>
            <c:bubble3D val="0"/>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4A1-4E1E-9B8C-8F627754A4A4}"/>
              </c:ext>
            </c:extLst>
          </c:dPt>
          <c:dPt>
            <c:idx val="15"/>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48A0-4021-883F-DA6BF8F4AC73}"/>
              </c:ext>
            </c:extLst>
          </c:dPt>
          <c:dLbls>
            <c:delete val="1"/>
          </c:dLbls>
          <c:cat>
            <c:strRef>
              <c:f>Sheet1!$A$2:$A$17</c:f>
              <c:strCache>
                <c:ptCount val="16"/>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pt idx="13">
                  <c:v>Câu 14</c:v>
                </c:pt>
                <c:pt idx="14">
                  <c:v>Câu 15</c:v>
                </c:pt>
                <c:pt idx="15">
                  <c:v>Câu 16</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xmlns:c16r2="http://schemas.microsoft.com/office/drawing/2015/06/char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3A7E-492C-AAF1-0D6E96838155}"/>
                </c:ext>
                <c:ext xmlns:c15="http://schemas.microsoft.com/office/drawing/2012/chart" uri="{CE6537A1-D6FC-4f65-9D91-7224C49458BB}">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3A7E-492C-AAF1-0D6E96838155}"/>
                </c:ext>
                <c:ext xmlns:c15="http://schemas.microsoft.com/office/drawing/2012/chart" uri="{CE6537A1-D6FC-4f65-9D91-7224C49458BB}">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3A7E-492C-AAF1-0D6E96838155}"/>
                </c:ext>
                <c:ext xmlns:c15="http://schemas.microsoft.com/office/drawing/2012/chart" uri="{CE6537A1-D6FC-4f65-9D91-7224C49458BB}">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3A7E-492C-AAF1-0D6E96838155}"/>
                </c:ext>
                <c:ext xmlns:c15="http://schemas.microsoft.com/office/drawing/2012/chart" uri="{CE6537A1-D6FC-4f65-9D91-7224C49458BB}">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C638-4BDD-9D75-3868A65DE5E9}"/>
              </c:ext>
            </c:extLst>
          </c:dPt>
          <c:dPt>
            <c:idx val="14"/>
            <c:bubble3D val="0"/>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D4A1-4E1E-9B8C-8F627754A4A4}"/>
              </c:ext>
            </c:extLst>
          </c:dPt>
          <c:dPt>
            <c:idx val="15"/>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48A0-4021-883F-DA6BF8F4AC73}"/>
              </c:ext>
            </c:extLst>
          </c:dPt>
          <c:dLbls>
            <c:delete val="1"/>
          </c:dLbls>
          <c:cat>
            <c:strRef>
              <c:f>Sheet1!$A$2:$A$17</c:f>
              <c:strCache>
                <c:ptCount val="16"/>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pt idx="13">
                  <c:v>Câu 14</c:v>
                </c:pt>
                <c:pt idx="14">
                  <c:v>Câu 15</c:v>
                </c:pt>
                <c:pt idx="15">
                  <c:v>Câu 16</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xmlns:c16r2="http://schemas.microsoft.com/office/drawing/2015/06/char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78BD-25A2-46D5-AA19-ECBD3828923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784C-6A53-45DC-9B04-5EB46F4E4487}" type="slidenum">
              <a:rPr lang="en-US" smtClean="0"/>
              <a:t>‹#›</a:t>
            </a:fld>
            <a:endParaRPr lang="en-US"/>
          </a:p>
        </p:txBody>
      </p:sp>
    </p:spTree>
    <p:extLst>
      <p:ext uri="{BB962C8B-B14F-4D97-AF65-F5344CB8AC3E}">
        <p14:creationId xmlns:p14="http://schemas.microsoft.com/office/powerpoint/2010/main" val="130209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0222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13</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352510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60824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49</a:t>
            </a:fld>
            <a:endParaRPr lang="en-US"/>
          </a:p>
        </p:txBody>
      </p:sp>
    </p:spTree>
    <p:extLst>
      <p:ext uri="{BB962C8B-B14F-4D97-AF65-F5344CB8AC3E}">
        <p14:creationId xmlns:p14="http://schemas.microsoft.com/office/powerpoint/2010/main" val="34319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50</a:t>
            </a:fld>
            <a:endParaRPr lang="en-US"/>
          </a:p>
        </p:txBody>
      </p:sp>
    </p:spTree>
    <p:extLst>
      <p:ext uri="{BB962C8B-B14F-4D97-AF65-F5344CB8AC3E}">
        <p14:creationId xmlns:p14="http://schemas.microsoft.com/office/powerpoint/2010/main" val="43134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51</a:t>
            </a:fld>
            <a:endParaRPr lang="en-US"/>
          </a:p>
        </p:txBody>
      </p:sp>
    </p:spTree>
    <p:extLst>
      <p:ext uri="{BB962C8B-B14F-4D97-AF65-F5344CB8AC3E}">
        <p14:creationId xmlns:p14="http://schemas.microsoft.com/office/powerpoint/2010/main" val="121158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52</a:t>
            </a:fld>
            <a:endParaRPr lang="en-US"/>
          </a:p>
        </p:txBody>
      </p:sp>
    </p:spTree>
    <p:extLst>
      <p:ext uri="{BB962C8B-B14F-4D97-AF65-F5344CB8AC3E}">
        <p14:creationId xmlns:p14="http://schemas.microsoft.com/office/powerpoint/2010/main" val="5877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53</a:t>
            </a:fld>
            <a:endParaRPr lang="en-US"/>
          </a:p>
        </p:txBody>
      </p:sp>
    </p:spTree>
    <p:extLst>
      <p:ext uri="{BB962C8B-B14F-4D97-AF65-F5344CB8AC3E}">
        <p14:creationId xmlns:p14="http://schemas.microsoft.com/office/powerpoint/2010/main" val="3298052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252532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55</a:t>
            </a:fld>
            <a:endParaRPr lang="en-US"/>
          </a:p>
        </p:txBody>
      </p:sp>
    </p:spTree>
    <p:extLst>
      <p:ext uri="{BB962C8B-B14F-4D97-AF65-F5344CB8AC3E}">
        <p14:creationId xmlns:p14="http://schemas.microsoft.com/office/powerpoint/2010/main" val="4208410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3326578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4110260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117905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1207751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60</a:t>
            </a:fld>
            <a:endParaRPr lang="en-US"/>
          </a:p>
        </p:txBody>
      </p:sp>
    </p:spTree>
    <p:extLst>
      <p:ext uri="{BB962C8B-B14F-4D97-AF65-F5344CB8AC3E}">
        <p14:creationId xmlns:p14="http://schemas.microsoft.com/office/powerpoint/2010/main" val="2050438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61</a:t>
            </a:fld>
            <a:endParaRPr lang="en-US"/>
          </a:p>
        </p:txBody>
      </p:sp>
    </p:spTree>
    <p:extLst>
      <p:ext uri="{BB962C8B-B14F-4D97-AF65-F5344CB8AC3E}">
        <p14:creationId xmlns:p14="http://schemas.microsoft.com/office/powerpoint/2010/main" val="2243463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62</a:t>
            </a:fld>
            <a:endParaRPr lang="en-US"/>
          </a:p>
        </p:txBody>
      </p:sp>
    </p:spTree>
    <p:extLst>
      <p:ext uri="{BB962C8B-B14F-4D97-AF65-F5344CB8AC3E}">
        <p14:creationId xmlns:p14="http://schemas.microsoft.com/office/powerpoint/2010/main" val="171716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63</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64</a:t>
            </a:fld>
            <a:endParaRPr lang="en-US"/>
          </a:p>
        </p:txBody>
      </p:sp>
    </p:spTree>
    <p:extLst>
      <p:ext uri="{BB962C8B-B14F-4D97-AF65-F5344CB8AC3E}">
        <p14:creationId xmlns:p14="http://schemas.microsoft.com/office/powerpoint/2010/main" val="2733196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82</a:t>
            </a:fld>
            <a:endParaRPr lang="en-US"/>
          </a:p>
        </p:txBody>
      </p:sp>
    </p:spTree>
    <p:extLst>
      <p:ext uri="{BB962C8B-B14F-4D97-AF65-F5344CB8AC3E}">
        <p14:creationId xmlns:p14="http://schemas.microsoft.com/office/powerpoint/2010/main" val="13214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83</a:t>
            </a:fld>
            <a:endParaRPr lang="en-US"/>
          </a:p>
        </p:txBody>
      </p:sp>
    </p:spTree>
    <p:extLst>
      <p:ext uri="{BB962C8B-B14F-4D97-AF65-F5344CB8AC3E}">
        <p14:creationId xmlns:p14="http://schemas.microsoft.com/office/powerpoint/2010/main" val="219134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84</a:t>
            </a:fld>
            <a:endParaRPr lang="en-US"/>
          </a:p>
        </p:txBody>
      </p:sp>
    </p:spTree>
    <p:extLst>
      <p:ext uri="{BB962C8B-B14F-4D97-AF65-F5344CB8AC3E}">
        <p14:creationId xmlns:p14="http://schemas.microsoft.com/office/powerpoint/2010/main" val="1940046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3712448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86</a:t>
            </a:fld>
            <a:endParaRPr lang="en-US"/>
          </a:p>
        </p:txBody>
      </p:sp>
    </p:spTree>
    <p:extLst>
      <p:ext uri="{BB962C8B-B14F-4D97-AF65-F5344CB8AC3E}">
        <p14:creationId xmlns:p14="http://schemas.microsoft.com/office/powerpoint/2010/main" val="1694079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328325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783025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89</a:t>
            </a:fld>
            <a:endParaRPr lang="en-US"/>
          </a:p>
        </p:txBody>
      </p:sp>
    </p:spTree>
    <p:extLst>
      <p:ext uri="{BB962C8B-B14F-4D97-AF65-F5344CB8AC3E}">
        <p14:creationId xmlns:p14="http://schemas.microsoft.com/office/powerpoint/2010/main" val="39658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3445670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90</a:t>
            </a:fld>
            <a:endParaRPr lang="en-US"/>
          </a:p>
        </p:txBody>
      </p:sp>
    </p:spTree>
    <p:extLst>
      <p:ext uri="{BB962C8B-B14F-4D97-AF65-F5344CB8AC3E}">
        <p14:creationId xmlns:p14="http://schemas.microsoft.com/office/powerpoint/2010/main" val="1673343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91</a:t>
            </a:fld>
            <a:endParaRPr lang="en-US"/>
          </a:p>
        </p:txBody>
      </p:sp>
    </p:spTree>
    <p:extLst>
      <p:ext uri="{BB962C8B-B14F-4D97-AF65-F5344CB8AC3E}">
        <p14:creationId xmlns:p14="http://schemas.microsoft.com/office/powerpoint/2010/main" val="232031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455458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98</a:t>
            </a:fld>
            <a:endParaRPr lang="en-US"/>
          </a:p>
        </p:txBody>
      </p:sp>
    </p:spTree>
    <p:extLst>
      <p:ext uri="{BB962C8B-B14F-4D97-AF65-F5344CB8AC3E}">
        <p14:creationId xmlns:p14="http://schemas.microsoft.com/office/powerpoint/2010/main" val="3150697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99</a:t>
            </a:fld>
            <a:endParaRPr lang="en-US"/>
          </a:p>
        </p:txBody>
      </p:sp>
    </p:spTree>
    <p:extLst>
      <p:ext uri="{BB962C8B-B14F-4D97-AF65-F5344CB8AC3E}">
        <p14:creationId xmlns:p14="http://schemas.microsoft.com/office/powerpoint/2010/main" val="1003093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100</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3123484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119</a:t>
            </a:fld>
            <a:endParaRPr lang="en-US"/>
          </a:p>
        </p:txBody>
      </p:sp>
    </p:spTree>
    <p:extLst>
      <p:ext uri="{BB962C8B-B14F-4D97-AF65-F5344CB8AC3E}">
        <p14:creationId xmlns:p14="http://schemas.microsoft.com/office/powerpoint/2010/main" val="3947899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120</a:t>
            </a:fld>
            <a:endParaRPr lang="en-US"/>
          </a:p>
        </p:txBody>
      </p:sp>
    </p:spTree>
    <p:extLst>
      <p:ext uri="{BB962C8B-B14F-4D97-AF65-F5344CB8AC3E}">
        <p14:creationId xmlns:p14="http://schemas.microsoft.com/office/powerpoint/2010/main" val="2271685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121</a:t>
            </a:fld>
            <a:endParaRPr lang="en-US"/>
          </a:p>
        </p:txBody>
      </p:sp>
    </p:spTree>
    <p:extLst>
      <p:ext uri="{BB962C8B-B14F-4D97-AF65-F5344CB8AC3E}">
        <p14:creationId xmlns:p14="http://schemas.microsoft.com/office/powerpoint/2010/main" val="104658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3558260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122</a:t>
            </a:fld>
            <a:endParaRPr lang="en-US"/>
          </a:p>
        </p:txBody>
      </p:sp>
    </p:spTree>
    <p:extLst>
      <p:ext uri="{BB962C8B-B14F-4D97-AF65-F5344CB8AC3E}">
        <p14:creationId xmlns:p14="http://schemas.microsoft.com/office/powerpoint/2010/main" val="2770282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123</a:t>
            </a:fld>
            <a:endParaRPr lang="en-US"/>
          </a:p>
        </p:txBody>
      </p:sp>
    </p:spTree>
    <p:extLst>
      <p:ext uri="{BB962C8B-B14F-4D97-AF65-F5344CB8AC3E}">
        <p14:creationId xmlns:p14="http://schemas.microsoft.com/office/powerpoint/2010/main" val="2662630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124</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125</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126</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270502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420583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6477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04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40374-9605-27C5-FFA4-D36AB5E7C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C0961D1-F24F-6FF3-41FA-724846DA1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B2F4FCD-9D30-6962-A0FB-EFC4C715692F}"/>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A3889E39-F665-8582-F8D4-CC8139887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40B94-153A-BAD6-53D6-909D8287F613}"/>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72117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53C4-C485-8DD6-85E3-E66320B8C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FF6727-84C3-9E4A-3A68-2763CD733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70FB0C-6B9C-9944-F8A7-96DE21004AE0}"/>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4732F37A-99DD-F234-EDE0-C0CC6EB93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A1C1D2-BF9E-CA6F-CAAA-1A9A75A87B49}"/>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84140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C64763-3359-9C2F-4ADA-99CE0974E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666989-2A1E-F6D3-86EC-72FB93ECD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938BAF-562B-07EB-8852-242DF4366071}"/>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9F11E8BD-7D04-D936-5B2B-F8109793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B923A-9ACC-E625-3682-E6253F02C38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351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35A9B-4C61-2CB1-654C-F92920CB9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651605-73A5-0E34-BD53-48664B020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60CFEC-0805-21C9-0034-7BC419FD9AE7}"/>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CD4B0E69-0AAF-2ADB-4762-1B2C88FA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880770-80AC-9DA3-CD8E-4B14D74A630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2649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EF6D9-EB70-41DB-D9F0-8FED721F1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E57AC4-EA2F-943D-70B2-2B39FE17F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52D460-4D29-C98F-88BF-4138E26F4803}"/>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31EA6733-2C17-56EC-3DBE-70CE3639C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D2B9E0-F966-95EC-A61C-BA45E262572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2906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F54C3-3917-7750-2A53-140C6CFCD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816997-A9F8-78D3-058C-1579C6B31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B86626-683A-66DB-A660-F77D43EA4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1620696-058F-7DCF-D1F8-461B8D82E4ED}"/>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6" name="Footer Placeholder 5">
            <a:extLst>
              <a:ext uri="{FF2B5EF4-FFF2-40B4-BE49-F238E27FC236}">
                <a16:creationId xmlns:a16="http://schemas.microsoft.com/office/drawing/2014/main" xmlns="" id="{ECE05C6A-07AA-A600-F1D7-C7FC9E49D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B58B61-ADD8-AB26-82E9-46508A8EEFA6}"/>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9225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6EFBB-4081-D5D1-6D12-E35ACA5CB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EA5921-CB31-12CE-242B-6AC97C928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86F1B6-CBBB-8C0D-E426-E3426EF44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DA12F8-C98C-304E-7CDD-252BAB385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58FF85B-CD9D-3F02-725A-4D0C5D1CB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FE26497-CF3A-73A3-333F-F6B448AE3148}"/>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8" name="Footer Placeholder 7">
            <a:extLst>
              <a:ext uri="{FF2B5EF4-FFF2-40B4-BE49-F238E27FC236}">
                <a16:creationId xmlns:a16="http://schemas.microsoft.com/office/drawing/2014/main" xmlns="" id="{B0EB3BCF-0279-3EA3-80D4-08922E3E3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0F5780-1F2C-3704-2222-3923310780E2}"/>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9126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3B616-70F0-01AB-81F0-2F5B0A910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CCE9CC-680B-0D2B-998E-F31E7682E70C}"/>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4" name="Footer Placeholder 3">
            <a:extLst>
              <a:ext uri="{FF2B5EF4-FFF2-40B4-BE49-F238E27FC236}">
                <a16:creationId xmlns:a16="http://schemas.microsoft.com/office/drawing/2014/main" xmlns="" id="{9AB22DA2-3911-0E22-7F4D-5A9D87ACE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DED479B-7625-7FB4-955A-605A4ECD2945}"/>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420465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FC9AFF-FE8D-F065-48CB-445644519FB4}"/>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3" name="Footer Placeholder 2">
            <a:extLst>
              <a:ext uri="{FF2B5EF4-FFF2-40B4-BE49-F238E27FC236}">
                <a16:creationId xmlns:a16="http://schemas.microsoft.com/office/drawing/2014/main" xmlns="" id="{179A1EDA-C1E7-FD97-5DD9-699E9372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FBBEF-B3CC-7C1F-A87E-413843AC6F7F}"/>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05868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7C0C4-2EDD-D336-2999-2C564C1EC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0291E41-D45B-C1E8-EAE0-5F513F9C1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2EADA99-9F80-006A-9B20-A0E6DA9F5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84A009-A9C3-5A45-FA72-11CE1841A25F}"/>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6" name="Footer Placeholder 5">
            <a:extLst>
              <a:ext uri="{FF2B5EF4-FFF2-40B4-BE49-F238E27FC236}">
                <a16:creationId xmlns:a16="http://schemas.microsoft.com/office/drawing/2014/main" xmlns="" id="{E8D9B847-7216-1939-ECA6-6B2787206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F81C66-8B77-6966-7D21-EB07035A9527}"/>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34312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D3465-0C54-C051-1E27-B1307A8E5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70B2B0-4C6D-2FB6-4251-9B6AC20A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EA9E19C-4285-C303-A19E-1373C3328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B661F4-7B98-4BD5-431A-35297D867A99}"/>
              </a:ext>
            </a:extLst>
          </p:cNvPr>
          <p:cNvSpPr>
            <a:spLocks noGrp="1"/>
          </p:cNvSpPr>
          <p:nvPr>
            <p:ph type="dt" sz="half" idx="10"/>
          </p:nvPr>
        </p:nvSpPr>
        <p:spPr/>
        <p:txBody>
          <a:bodyPr/>
          <a:lstStyle/>
          <a:p>
            <a:fld id="{2457226E-B22A-48AC-9EA5-962FF9474019}" type="datetimeFigureOut">
              <a:rPr lang="en-US" smtClean="0"/>
              <a:t>12/27/2024</a:t>
            </a:fld>
            <a:endParaRPr lang="en-US"/>
          </a:p>
        </p:txBody>
      </p:sp>
      <p:sp>
        <p:nvSpPr>
          <p:cNvPr id="6" name="Footer Placeholder 5">
            <a:extLst>
              <a:ext uri="{FF2B5EF4-FFF2-40B4-BE49-F238E27FC236}">
                <a16:creationId xmlns:a16="http://schemas.microsoft.com/office/drawing/2014/main" xmlns="" id="{D85068FB-6B60-0858-5862-2CA9DD2F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CA0A39-0C13-CFD3-FB23-0CB592068F08}"/>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682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3B4B2A-443C-67E5-2A36-FBE03BB31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159133-C456-B16B-BD41-484737D62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CAE7C8-8849-EC67-EE73-C00290F1E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226E-B22A-48AC-9EA5-962FF9474019}" type="datetimeFigureOut">
              <a:rPr lang="en-US" smtClean="0"/>
              <a:t>12/27/2024</a:t>
            </a:fld>
            <a:endParaRPr lang="en-US"/>
          </a:p>
        </p:txBody>
      </p:sp>
      <p:sp>
        <p:nvSpPr>
          <p:cNvPr id="5" name="Footer Placeholder 4">
            <a:extLst>
              <a:ext uri="{FF2B5EF4-FFF2-40B4-BE49-F238E27FC236}">
                <a16:creationId xmlns:a16="http://schemas.microsoft.com/office/drawing/2014/main" xmlns="" id="{88E44830-DB3B-2BDC-F4D9-7240A939B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CE2D57-6B9B-1A08-65BE-6530855E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6685-9EB1-4BBC-9EF1-158677C7F8C3}" type="slidenum">
              <a:rPr lang="en-US" smtClean="0"/>
              <a:t>‹#›</a:t>
            </a:fld>
            <a:endParaRPr lang="en-US"/>
          </a:p>
        </p:txBody>
      </p:sp>
    </p:spTree>
    <p:extLst>
      <p:ext uri="{BB962C8B-B14F-4D97-AF65-F5344CB8AC3E}">
        <p14:creationId xmlns:p14="http://schemas.microsoft.com/office/powerpoint/2010/main" val="385068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audio" Target="file:///E:\giaia\GIA\Mong%20Uoc%20Ky%20Niem%20Xua%20-%20Phuong%20Vy.mp3" TargetMode="External"/><Relationship Id="rId1" Type="http://schemas.microsoft.com/office/2007/relationships/media" Target="file:///E:\giaia\GIA\Mong%20Uoc%20Ky%20Niem%20Xua%20-%20Phuong%20Vy.mp3" TargetMode="Externa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210.png"/></Relationships>
</file>

<file path=ppt/slides/_rels/slide10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109.xml"/><Relationship Id="rId18" Type="http://schemas.openxmlformats.org/officeDocument/2006/relationships/slide" Target="slide114.xml"/><Relationship Id="rId26" Type="http://schemas.openxmlformats.org/officeDocument/2006/relationships/image" Target="../media/image5.png"/><Relationship Id="rId3" Type="http://schemas.openxmlformats.org/officeDocument/2006/relationships/slideLayout" Target="../slideLayouts/slideLayout7.xml"/><Relationship Id="rId21" Type="http://schemas.openxmlformats.org/officeDocument/2006/relationships/slide" Target="slide117.xml"/><Relationship Id="rId7" Type="http://schemas.openxmlformats.org/officeDocument/2006/relationships/slide" Target="slide103.xml"/><Relationship Id="rId12" Type="http://schemas.openxmlformats.org/officeDocument/2006/relationships/slide" Target="slide108.xml"/><Relationship Id="rId17" Type="http://schemas.openxmlformats.org/officeDocument/2006/relationships/slide" Target="slide113.xml"/><Relationship Id="rId25" Type="http://schemas.openxmlformats.org/officeDocument/2006/relationships/slide" Target="slide43.xml"/><Relationship Id="rId2" Type="http://schemas.openxmlformats.org/officeDocument/2006/relationships/audio" Target="../media/media2.mp3"/><Relationship Id="rId16" Type="http://schemas.openxmlformats.org/officeDocument/2006/relationships/slide" Target="slide112.xml"/><Relationship Id="rId20" Type="http://schemas.openxmlformats.org/officeDocument/2006/relationships/slide" Target="slide116.xml"/><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107.xml"/><Relationship Id="rId24" Type="http://schemas.openxmlformats.org/officeDocument/2006/relationships/image" Target="../media/image46.svg"/><Relationship Id="rId5" Type="http://schemas.openxmlformats.org/officeDocument/2006/relationships/image" Target="../media/image39.png"/><Relationship Id="rId15" Type="http://schemas.openxmlformats.org/officeDocument/2006/relationships/slide" Target="slide111.xml"/><Relationship Id="rId23" Type="http://schemas.openxmlformats.org/officeDocument/2006/relationships/image" Target="../media/image149.png"/><Relationship Id="rId10" Type="http://schemas.openxmlformats.org/officeDocument/2006/relationships/slide" Target="slide106.xml"/><Relationship Id="rId19" Type="http://schemas.openxmlformats.org/officeDocument/2006/relationships/slide" Target="slide115.xml"/><Relationship Id="rId4" Type="http://schemas.openxmlformats.org/officeDocument/2006/relationships/chart" Target="../charts/chart3.xml"/><Relationship Id="rId9" Type="http://schemas.openxmlformats.org/officeDocument/2006/relationships/slide" Target="slide105.xml"/><Relationship Id="rId14" Type="http://schemas.openxmlformats.org/officeDocument/2006/relationships/slide" Target="slide110.xml"/><Relationship Id="rId22" Type="http://schemas.openxmlformats.org/officeDocument/2006/relationships/slide" Target="slide118.xml"/><Relationship Id="rId27" Type="http://schemas.openxmlformats.org/officeDocument/2006/relationships/image" Target="../media/image8.png"/></Relationships>
</file>

<file path=ppt/slides/_rels/slide10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0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1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11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1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222.png"/><Relationship Id="rId18" Type="http://schemas.openxmlformats.org/officeDocument/2006/relationships/slide" Target="slide43.xml"/><Relationship Id="rId3" Type="http://schemas.openxmlformats.org/officeDocument/2006/relationships/image" Target="../media/image212.png"/><Relationship Id="rId7" Type="http://schemas.openxmlformats.org/officeDocument/2006/relationships/image" Target="../media/image216.png"/><Relationship Id="rId12" Type="http://schemas.openxmlformats.org/officeDocument/2006/relationships/image" Target="../media/image221.png"/><Relationship Id="rId17" Type="http://schemas.openxmlformats.org/officeDocument/2006/relationships/image" Target="../media/image226.png"/><Relationship Id="rId2" Type="http://schemas.openxmlformats.org/officeDocument/2006/relationships/notesSlide" Target="../notesSlides/notesSlide49.xml"/><Relationship Id="rId16" Type="http://schemas.openxmlformats.org/officeDocument/2006/relationships/image" Target="../media/image225.png"/><Relationship Id="rId1" Type="http://schemas.openxmlformats.org/officeDocument/2006/relationships/slideLayout" Target="../slideLayouts/slideLayout2.xml"/><Relationship Id="rId6" Type="http://schemas.openxmlformats.org/officeDocument/2006/relationships/image" Target="../media/image215.png"/><Relationship Id="rId11" Type="http://schemas.openxmlformats.org/officeDocument/2006/relationships/image" Target="../media/image220.png"/><Relationship Id="rId5" Type="http://schemas.openxmlformats.org/officeDocument/2006/relationships/image" Target="../media/image214.png"/><Relationship Id="rId15" Type="http://schemas.openxmlformats.org/officeDocument/2006/relationships/image" Target="../media/image224.png"/><Relationship Id="rId10" Type="http://schemas.openxmlformats.org/officeDocument/2006/relationships/image" Target="../media/image219.png"/><Relationship Id="rId19" Type="http://schemas.openxmlformats.org/officeDocument/2006/relationships/image" Target="../media/image5.png"/><Relationship Id="rId4" Type="http://schemas.openxmlformats.org/officeDocument/2006/relationships/image" Target="../media/image213.png"/><Relationship Id="rId9" Type="http://schemas.openxmlformats.org/officeDocument/2006/relationships/image" Target="../media/image218.png"/><Relationship Id="rId14" Type="http://schemas.openxmlformats.org/officeDocument/2006/relationships/image" Target="../media/image223.png"/></Relationships>
</file>

<file path=ppt/slides/_rels/slide1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38.png"/><Relationship Id="rId18" Type="http://schemas.openxmlformats.org/officeDocument/2006/relationships/image" Target="../media/image8.png"/><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12.xml"/><Relationship Id="rId16"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image" Target="../media/image46.svg"/><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39.png"/></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9.png"/></Relationships>
</file>

<file path=ppt/slides/_rels/slide14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E:\giaia\GIA\Mong%20Uoc%20Ky%20Niem%20Xua%20-%20Phuong%20Vy.mp3" TargetMode="External"/><Relationship Id="rId1" Type="http://schemas.microsoft.com/office/2007/relationships/media" Target="file:///E:\giaia\GIA\Mong%20Uoc%20Ky%20Niem%20Xua%20-%20Phuong%20Vy.mp3"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png"/></Relationships>
</file>

<file path=ppt/slides/_rels/slide144.xml.rels><?xml version="1.0" encoding="UTF-8" standalone="yes"?>
<Relationships xmlns="http://schemas.openxmlformats.org/package/2006/relationships"><Relationship Id="rId3" Type="http://schemas.openxmlformats.org/officeDocument/2006/relationships/image" Target="../media/image228.gif"/><Relationship Id="rId2" Type="http://schemas.openxmlformats.org/officeDocument/2006/relationships/image" Target="../media/image22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9.gif"/></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slide" Target="slide4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png"/><Relationship Id="rId3" Type="http://schemas.openxmlformats.org/officeDocument/2006/relationships/image" Target="../media/image42.png"/><Relationship Id="rId21" Type="http://schemas.openxmlformats.org/officeDocument/2006/relationships/image" Target="../media/image60.png"/><Relationship Id="rId34" Type="http://schemas.openxmlformats.org/officeDocument/2006/relationships/image" Target="../media/image73.png"/><Relationship Id="rId42" Type="http://schemas.openxmlformats.org/officeDocument/2006/relationships/image" Target="../media/image81.png"/><Relationship Id="rId47" Type="http://schemas.openxmlformats.org/officeDocument/2006/relationships/slide" Target="slide43.xml"/><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 Id="rId46" Type="http://schemas.openxmlformats.org/officeDocument/2006/relationships/image" Target="../media/image85.png"/><Relationship Id="rId2" Type="http://schemas.openxmlformats.org/officeDocument/2006/relationships/notesSlide" Target="../notesSlides/notesSlide15.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41"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image" Target="../media/image79.png"/><Relationship Id="rId45" Type="http://schemas.openxmlformats.org/officeDocument/2006/relationships/image" Target="../media/image84.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4" Type="http://schemas.openxmlformats.org/officeDocument/2006/relationships/image" Target="../media/image83.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 Id="rId48"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hyperlink" Target="http://vi.wikipedia.org/wiki/H%E1%BB%8Dc_vi%E1%BB%87n_Qu%E1%BB%91c_ph%C3%B2ng_(Vi%E1%BB%87t_Na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vi.wikipedia.org/w/index.php?title=Chi%E1%BA%BFn_d%E1%BB%8Bch&amp;action=edit&amp;redlink=1" TargetMode="External"/><Relationship Id="rId2" Type="http://schemas.openxmlformats.org/officeDocument/2006/relationships/hyperlink" Target="http://vi.wikipedia.org/wiki/Chi%E1%BA%BFn_thu%E1%BA%ADt"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hyperlink" Target="http://vi.wikipedia.org/wiki/%C4%90%C3%A0_L%E1%BA%A1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vi.wikipedia.org/wiki/Ng%C3%B4_Quy%E1%BB%81n" TargetMode="External"/><Relationship Id="rId7" Type="http://schemas.openxmlformats.org/officeDocument/2006/relationships/image" Target="../media/image5.png"/><Relationship Id="rId2" Type="http://schemas.openxmlformats.org/officeDocument/2006/relationships/hyperlink" Target="http://vi.wikipedia.org/wiki/H%E1%BB%8Dc_vi%E1%BB%87n_Ch%C3%ADnh_tr%E1%BB%8B" TargetMode="Externa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hyperlink" Target="http://vi.wikipedia.org/wiki/H%C3%A0_N%E1%BB%99i" TargetMode="External"/><Relationship Id="rId4" Type="http://schemas.openxmlformats.org/officeDocument/2006/relationships/hyperlink" Target="http://vi.wikipedia.org/wiki/H%C3%A0_%C4%90%C3%B4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vi.wikipedia.org/wiki/Long_Bi%C3%AAn" TargetMode="External"/><Relationship Id="rId7" Type="http://schemas.openxmlformats.org/officeDocument/2006/relationships/image" Target="../media/image5.png"/><Relationship Id="rId2" Type="http://schemas.openxmlformats.org/officeDocument/2006/relationships/hyperlink" Target="http://vi.wikipedia.org/wiki/H%E1%BB%8Dc_vi%E1%BB%87n_H%E1%BA%ADu_c%E1%BA%A7n" TargetMode="Externa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hyperlink" Target="http://vi.wikipedia.org/wiki/H%C3%A0_N%E1%BB%99i" TargetMode="External"/><Relationship Id="rId4" Type="http://schemas.openxmlformats.org/officeDocument/2006/relationships/hyperlink" Target="http://vi.wikipedia.org/wiki/S%C6%A1n_T%C3%A2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hyperlink" Target="http://vi.wikipedia.org/wiki/H%E1%BB%8Dc_vi%E1%BB%87n_K%E1%BB%B9_thu%E1%BA%ADt_Qu%C3%A2n_s%E1%BB%B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http://vi.wikipedia.org/wiki/H%C3%A0_%C4%90%C3%B4ng" TargetMode="External"/><Relationship Id="rId2" Type="http://schemas.openxmlformats.org/officeDocument/2006/relationships/hyperlink" Target="http://vi.wikipedia.org/wiki/H%E1%BB%8Dc_vi%E1%BB%87n_Qu%C3%A2n_Y"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32.xml.rels><?xml version="1.0" encoding="UTF-8" standalone="yes"?>
<Relationships xmlns="http://schemas.openxmlformats.org/package/2006/relationships"><Relationship Id="rId3" Type="http://schemas.openxmlformats.org/officeDocument/2006/relationships/hyperlink" Target="http://vi.wikipedia.org/wiki/Ho%C3%A0i_%C4%90%E1%BB%A9c" TargetMode="External"/><Relationship Id="rId2" Type="http://schemas.openxmlformats.org/officeDocument/2006/relationships/hyperlink" Target="http://vi.wikipedia.org/wiki/H%E1%BB%8Dc_vi%E1%BB%87n_Khoa_h%E1%BB%8Dc_Qu%C3%A2n_s%E1%BB%B1"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33.xml.rels><?xml version="1.0" encoding="UTF-8" standalone="yes"?>
<Relationships xmlns="http://schemas.openxmlformats.org/package/2006/relationships"><Relationship Id="rId3" Type="http://schemas.openxmlformats.org/officeDocument/2006/relationships/hyperlink" Target="http://vi.wikipedia.org/wiki/Nha_Trang" TargetMode="External"/><Relationship Id="rId2" Type="http://schemas.openxmlformats.org/officeDocument/2006/relationships/hyperlink" Target="http://vi.wikipedia.org/wiki/H%E1%BB%8Dc_vi%E1%BB%87n_H%E1%BA%A3i_qu%C3%A2n_(Vi%E1%BB%87t_Na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34.xml.rels><?xml version="1.0" encoding="UTF-8" standalone="yes"?>
<Relationships xmlns="http://schemas.openxmlformats.org/package/2006/relationships"><Relationship Id="rId3" Type="http://schemas.openxmlformats.org/officeDocument/2006/relationships/hyperlink" Target="http://vi.wikipedia.org/wiki/S%C6%A1n_T%C3%A2y" TargetMode="External"/><Relationship Id="rId2" Type="http://schemas.openxmlformats.org/officeDocument/2006/relationships/hyperlink" Target="http://vi.wikipedia.org/wiki/H%E1%BB%8Dc_vi%E1%BB%87n_Ph%C3%B2ng_kh%C3%B4ng_-_Kh%C3%B4ng_qu%C3%A2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vi.wikipedia.org/w/index.php?title=Qu%E1%BA%A3n_l%C3%BD_Bi%C3%AAn_gi%E1%BB%9Bi&amp;action=edit&amp;redlink=1" TargetMode="External"/><Relationship Id="rId7" Type="http://schemas.openxmlformats.org/officeDocument/2006/relationships/slide" Target="slide43.xml"/><Relationship Id="rId2" Type="http://schemas.openxmlformats.org/officeDocument/2006/relationships/hyperlink" Target="http://vi.wikipedia.org/wiki/H%E1%BB%8Dc_vi%E1%BB%87n_Bi%C3%AAn_ph%C3%B2ng" TargetMode="External"/><Relationship Id="rId1" Type="http://schemas.openxmlformats.org/officeDocument/2006/relationships/slideLayout" Target="../slideLayouts/slideLayout2.xml"/><Relationship Id="rId6" Type="http://schemas.openxmlformats.org/officeDocument/2006/relationships/hyperlink" Target="http://vi.wikipedia.org/wiki/S%C6%A1n_T%C3%A2y" TargetMode="External"/><Relationship Id="rId5" Type="http://schemas.openxmlformats.org/officeDocument/2006/relationships/hyperlink" Target="http://vi.wikipedia.org/w/index.php?title=Qu%E1%BA%A3n_l%C3%BD_c%E1%BB%ADa_kh%E1%BA%A9u&amp;action=edit&amp;redlink=1" TargetMode="External"/><Relationship Id="rId4" Type="http://schemas.openxmlformats.org/officeDocument/2006/relationships/hyperlink" Target="http://vi.wikipedia.org/w/index.php?title=Trinh_s%C3%A1t_Bi%C3%AAn_Ph%C3%B2ng&amp;action=edit&amp;redlink=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vi.wikipedia.org/wiki/S%C6%A1n_T%C3%A2y" TargetMode="External"/><Relationship Id="rId2" Type="http://schemas.openxmlformats.org/officeDocument/2006/relationships/hyperlink" Target="http://vi.wikipedia.org/wiki/Tr%C6%B0%E1%BB%9Dng_%C4%90%E1%BA%A1i_h%E1%BB%8Dc_Tr%E1%BA%A7n_Qu%E1%BB%91c_Tu%E1%BA%A5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hyperlink" Target="http://vi.wikipedia.org/wiki/H%C3%A0_N%E1%BB%99i"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vi.wikipedia.org/wiki/Long_Th%C3%A0nh" TargetMode="External"/><Relationship Id="rId2" Type="http://schemas.openxmlformats.org/officeDocument/2006/relationships/hyperlink" Target="http://vi.wikipedia.org/wiki/Tr%C6%B0%E1%BB%9Dng_%C4%90%E1%BA%A1i_h%E1%BB%8Dc_Nguy%E1%BB%85n_Hu%E1%BB%87"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hyperlink" Target="http://vi.wikipedia.org/wiki/%C4%90%E1%BB%93ng_Nai" TargetMode="External"/></Relationships>
</file>

<file path=ppt/slides/_rels/slide3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hyperlink" Target="http://vi.wikipedia.org/wiki/Tr%C6%B0%E1%BB%9Dng_%C4%90%E1%BA%A1i_h%E1%BB%8Dc_Ch%C3%ADnh_tr%E1%BB%8B"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4agnT-JMfA"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13.png"/><Relationship Id="rId4" Type="http://schemas.openxmlformats.org/officeDocument/2006/relationships/hyperlink" Target="https://youtu.be/C7_uSLf_NBw"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vi.wikipedia.org/wiki/S%C6%A1n_T%C3%A2y" TargetMode="External"/><Relationship Id="rId2" Type="http://schemas.openxmlformats.org/officeDocument/2006/relationships/hyperlink" Target="http://vi.wikipedia.org/wiki/Tr%C6%B0%E1%BB%9Dng_S%C4%A9_quan_Ph%C3%A1o_binh"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1.xml.rels><?xml version="1.0" encoding="UTF-8" standalone="yes"?>
<Relationships xmlns="http://schemas.openxmlformats.org/package/2006/relationships"><Relationship Id="rId3" Type="http://schemas.openxmlformats.org/officeDocument/2006/relationships/hyperlink" Target="http://vi.wikipedia.org/wiki/1955" TargetMode="External"/><Relationship Id="rId7" Type="http://schemas.openxmlformats.org/officeDocument/2006/relationships/image" Target="../media/image5.png"/><Relationship Id="rId2" Type="http://schemas.openxmlformats.org/officeDocument/2006/relationships/hyperlink" Target="http://vi.wikipedia.org/wiki/26_th%C3%A1ng_12" TargetMode="Externa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hyperlink" Target="http://vi.wikipedia.org/wiki/B%C3%ACnh_D%C6%B0%C6%A1ng" TargetMode="External"/><Relationship Id="rId4" Type="http://schemas.openxmlformats.org/officeDocument/2006/relationships/hyperlink" Target="http://vi.wikipedia.org/wiki/Th%E1%BB%A7_D%E1%BA%A7u_M%E1%BB%99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vi.wikipedia.org/wiki/Tr%C6%B0%E1%BB%9Dng_S%C4%A9_quan_Th%C3%B4ng_tin" TargetMode="External"/><Relationship Id="rId2" Type="http://schemas.openxmlformats.org/officeDocument/2006/relationships/hyperlink" Target="http://vi.wikipedia.org/wiki/Tr%C6%B0%E1%BB%9Dng_%C4%90%E1%BA%A1i_h%E1%BB%8Dc_Th%C3%B4ng_tin_Li%C3%AAn_l%E1%BA%A1c"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hyperlink" Target="http://vi.wikipedia.org/wiki/Tam_%C4%90%E1%BA%A3o" TargetMode="External"/><Relationship Id="rId2" Type="http://schemas.openxmlformats.org/officeDocument/2006/relationships/hyperlink" Target="http://vi.wikipedia.org/wiki/Tr%C6%B0%E1%BB%9Dng_S%C4%A9_quan_T%C4%83ng-Thi%E1%BA%BFt_gi%C3%A1p"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vi.wikipedia.org/wiki/Xu%C3%A2n_Mai" TargetMode="External"/><Relationship Id="rId7" Type="http://schemas.openxmlformats.org/officeDocument/2006/relationships/image" Target="../media/image5.png"/><Relationship Id="rId2" Type="http://schemas.openxmlformats.org/officeDocument/2006/relationships/hyperlink" Target="http://vi.wikipedia.org/wiki/Tr%C6%B0%E1%BB%9Dng_S%C4%A9_quan_%C4%90%E1%BA%B7c_c%C3%B4ng" TargetMode="Externa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hyperlink" Target="http://vi.wikipedia.org/wiki/H%C3%A0_N%E1%BB%99i" TargetMode="External"/><Relationship Id="rId4" Type="http://schemas.openxmlformats.org/officeDocument/2006/relationships/hyperlink" Target="http://vi.wikipedia.org/wiki/Ch%C6%B0%C6%A1ng_M%E1%BB%B9"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vi.wikipedia.org/wiki/S%C6%A1n_T%C3%A2y" TargetMode="External"/><Relationship Id="rId2" Type="http://schemas.openxmlformats.org/officeDocument/2006/relationships/hyperlink" Target="http://vi.wikipedia.org/wiki/Tr%C6%B0%E1%BB%9Dng_S%C4%A9_quan_Ph%C3%B2ng_h%C3%B3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hyperlink" Target="http://vi.wikipedia.org/wiki/Nha_Trang" TargetMode="External"/><Relationship Id="rId2" Type="http://schemas.openxmlformats.org/officeDocument/2006/relationships/hyperlink" Target="http://vi.wikipedia.org/wiki/Tr%C6%B0%E1%BB%9Dng_S%C4%A9_quan_kh%C3%B4ng_qu%C3%A2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hyperlink" Target="http://vi.wikipedia.org/wiki/H%C3%A0_N%E1%BB%99i" TargetMode="External"/><Relationship Id="rId2" Type="http://schemas.openxmlformats.org/officeDocument/2006/relationships/hyperlink" Target="http://vi.wikipedia.org/wiki/Tr%C6%B0%E1%BB%9Dng_%C4%90%E1%BA%A1i_h%E1%BB%8Dc_V%C4%83n_h%C3%B3a_-_Ngh%E1%BB%87_thu%E1%BA%ADt_Qu%C3%A2n_%C4%91%E1%BB%99i"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hyperlink" Target="http://vi.wikipedia.org/wiki/Tr%C6%B0%E1%BB%9Dng_%C4%90%E1%BA%A1i_h%E1%BB%8Dc_Tr%E1%BA%A7n_%C4%90%E1%BA%A1i_Ngh%C4%A9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5.png"/><Relationship Id="rId2" Type="http://schemas.openxmlformats.org/officeDocument/2006/relationships/notesSlide" Target="../notesSlides/notesSlide17.xml"/><Relationship Id="rId16"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5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18.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slide" Target="slide43.xml"/><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hyperlink" Target="https://youtu.be/TxIosrmNpb0" TargetMode="External"/></Relationships>
</file>

<file path=ppt/slides/_rels/slide5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112.tm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13.tmp"/></Relationships>
</file>

<file path=ppt/slides/_rels/slide5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5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25.xml"/><Relationship Id="rId16" Type="http://schemas.openxmlformats.org/officeDocument/2006/relationships/image" Target="../media/image128.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22.png"/><Relationship Id="rId19" Type="http://schemas.openxmlformats.org/officeDocument/2006/relationships/slide" Target="slide43.xml"/><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133.png"/><Relationship Id="rId4" Type="http://schemas.openxmlformats.org/officeDocument/2006/relationships/image" Target="../media/image13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61.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28.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slide" Target="slide43.xml"/><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6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48.png"/></Relationships>
</file>

<file path=ppt/slides/_rels/slide6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2.xml"/><Relationship Id="rId18" Type="http://schemas.openxmlformats.org/officeDocument/2006/relationships/slide" Target="slide77.xml"/><Relationship Id="rId26" Type="http://schemas.openxmlformats.org/officeDocument/2006/relationships/image" Target="../media/image5.png"/><Relationship Id="rId3" Type="http://schemas.openxmlformats.org/officeDocument/2006/relationships/slideLayout" Target="../slideLayouts/slideLayout7.xml"/><Relationship Id="rId21" Type="http://schemas.openxmlformats.org/officeDocument/2006/relationships/slide" Target="slide80.xml"/><Relationship Id="rId7" Type="http://schemas.openxmlformats.org/officeDocument/2006/relationships/slide" Target="slide66.xml"/><Relationship Id="rId12" Type="http://schemas.openxmlformats.org/officeDocument/2006/relationships/slide" Target="slide71.xml"/><Relationship Id="rId17" Type="http://schemas.openxmlformats.org/officeDocument/2006/relationships/slide" Target="slide76.xml"/><Relationship Id="rId25" Type="http://schemas.openxmlformats.org/officeDocument/2006/relationships/slide" Target="slide43.xml"/><Relationship Id="rId2" Type="http://schemas.openxmlformats.org/officeDocument/2006/relationships/audio" Target="../media/media2.mp3"/><Relationship Id="rId16" Type="http://schemas.openxmlformats.org/officeDocument/2006/relationships/slide" Target="slide75.xml"/><Relationship Id="rId20" Type="http://schemas.openxmlformats.org/officeDocument/2006/relationships/slide" Target="slide79.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70.xml"/><Relationship Id="rId24" Type="http://schemas.openxmlformats.org/officeDocument/2006/relationships/image" Target="../media/image46.svg"/><Relationship Id="rId5" Type="http://schemas.openxmlformats.org/officeDocument/2006/relationships/image" Target="../media/image39.png"/><Relationship Id="rId15" Type="http://schemas.openxmlformats.org/officeDocument/2006/relationships/slide" Target="slide74.xml"/><Relationship Id="rId23" Type="http://schemas.openxmlformats.org/officeDocument/2006/relationships/image" Target="../media/image149.png"/><Relationship Id="rId10" Type="http://schemas.openxmlformats.org/officeDocument/2006/relationships/slide" Target="slide69.xml"/><Relationship Id="rId19" Type="http://schemas.openxmlformats.org/officeDocument/2006/relationships/slide" Target="slide78.xml"/><Relationship Id="rId4" Type="http://schemas.openxmlformats.org/officeDocument/2006/relationships/chart" Target="../charts/chart1.xml"/><Relationship Id="rId9" Type="http://schemas.openxmlformats.org/officeDocument/2006/relationships/slide" Target="slide68.xml"/><Relationship Id="rId14" Type="http://schemas.openxmlformats.org/officeDocument/2006/relationships/slide" Target="slide73.xml"/><Relationship Id="rId22" Type="http://schemas.openxmlformats.org/officeDocument/2006/relationships/slide" Target="slide81.xml"/><Relationship Id="rId27" Type="http://schemas.openxmlformats.org/officeDocument/2006/relationships/image" Target="../media/image8.png"/></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6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7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slide" Target="slide4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8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slide" Target="slide6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0.jpe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slide" Target="slide43.xml"/><Relationship Id="rId4" Type="http://schemas.openxmlformats.org/officeDocument/2006/relationships/audio" Target="../media/audio1.wav"/><Relationship Id="rId9"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5.png"/><Relationship Id="rId4" Type="http://schemas.openxmlformats.org/officeDocument/2006/relationships/image" Target="../media/image153.png"/><Relationship Id="rId9" Type="http://schemas.openxmlformats.org/officeDocument/2006/relationships/slide" Target="slide4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18" Type="http://schemas.openxmlformats.org/officeDocument/2006/relationships/image" Target="../media/image173.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png"/><Relationship Id="rId17" Type="http://schemas.openxmlformats.org/officeDocument/2006/relationships/image" Target="../media/image172.png"/><Relationship Id="rId2" Type="http://schemas.openxmlformats.org/officeDocument/2006/relationships/notesSlide" Target="../notesSlides/notesSlide36.xml"/><Relationship Id="rId16" Type="http://schemas.openxmlformats.org/officeDocument/2006/relationships/image" Target="../media/image171.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5" Type="http://schemas.openxmlformats.org/officeDocument/2006/relationships/image" Target="../media/image170.png"/><Relationship Id="rId10" Type="http://schemas.openxmlformats.org/officeDocument/2006/relationships/image" Target="../media/image165.png"/><Relationship Id="rId19" Type="http://schemas.openxmlformats.org/officeDocument/2006/relationships/slide" Target="slide43.xml"/><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s>
</file>

<file path=ppt/slides/_rels/slide87.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png"/><Relationship Id="rId18" Type="http://schemas.openxmlformats.org/officeDocument/2006/relationships/image" Target="../media/image5.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slide" Target="slide43.xml"/><Relationship Id="rId2" Type="http://schemas.openxmlformats.org/officeDocument/2006/relationships/notesSlide" Target="../notesSlides/notesSlide37.xml"/><Relationship Id="rId16"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86.png"/><Relationship Id="rId10" Type="http://schemas.openxmlformats.org/officeDocument/2006/relationships/image" Target="../media/image181.png"/><Relationship Id="rId4" Type="http://schemas.openxmlformats.org/officeDocument/2006/relationships/image" Target="../media/image175.png"/><Relationship Id="rId9" Type="http://schemas.openxmlformats.org/officeDocument/2006/relationships/image" Target="../media/image180.png"/><Relationship Id="rId14" Type="http://schemas.openxmlformats.org/officeDocument/2006/relationships/image" Target="../media/image185.png"/></Relationships>
</file>

<file path=ppt/slides/_rels/slide8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slide" Target="slide43.xml"/><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9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3.xml"/><Relationship Id="rId4" Type="http://schemas.openxmlformats.org/officeDocument/2006/relationships/hyperlink" Target="https://youtu.be/knGRVpe-5MA" TargetMode="External"/></Relationships>
</file>

<file path=ppt/slides/_rels/slide9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9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slide" Target="slide43.xml"/><Relationship Id="rId3" Type="http://schemas.openxmlformats.org/officeDocument/2006/relationships/image" Target="../media/image195.pn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notesSlide" Target="../notesSlides/notesSlide43.xml"/><Relationship Id="rId16"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5" Type="http://schemas.openxmlformats.org/officeDocument/2006/relationships/image" Target="../media/image207.png"/><Relationship Id="rId10" Type="http://schemas.openxmlformats.org/officeDocument/2006/relationships/image" Target="../media/image202.png"/><Relationship Id="rId19" Type="http://schemas.openxmlformats.org/officeDocument/2006/relationships/image" Target="../media/image5.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s>
</file>

<file path=ppt/slides/_rels/slide9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524000" y="1371601"/>
            <a:ext cx="9144000" cy="134302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6" name="Line 7"/>
          <p:cNvSpPr>
            <a:spLocks noChangeShapeType="1"/>
          </p:cNvSpPr>
          <p:nvPr/>
        </p:nvSpPr>
        <p:spPr bwMode="auto">
          <a:xfrm>
            <a:off x="1524000" y="1349375"/>
            <a:ext cx="9144000" cy="0"/>
          </a:xfrm>
          <a:prstGeom prst="line">
            <a:avLst/>
          </a:prstGeom>
          <a:noFill/>
          <a:ln w="38100" cap="rnd">
            <a:solidFill>
              <a:srgbClr val="00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Rectangle 8"/>
          <p:cNvSpPr>
            <a:spLocks noChangeArrowheads="1"/>
          </p:cNvSpPr>
          <p:nvPr/>
        </p:nvSpPr>
        <p:spPr bwMode="auto">
          <a:xfrm>
            <a:off x="1524000" y="5867400"/>
            <a:ext cx="9144000" cy="990600"/>
          </a:xfrm>
          <a:prstGeom prst="rect">
            <a:avLst/>
          </a:prstGeom>
          <a:gradFill rotWithShape="1">
            <a:gsLst>
              <a:gs pos="0">
                <a:srgbClr val="006600"/>
              </a:gs>
              <a:gs pos="100000">
                <a:srgbClr val="002F00"/>
              </a:gs>
            </a:gsLst>
            <a:lin ang="5400000" scaled="1"/>
          </a:gradFill>
          <a:ln>
            <a:noFill/>
          </a:ln>
          <a:effectLst>
            <a:prstShdw prst="shdw17" dist="17961" dir="2700000">
              <a:srgbClr val="00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8" name="Line 9"/>
          <p:cNvSpPr>
            <a:spLocks noChangeShapeType="1"/>
          </p:cNvSpPr>
          <p:nvPr/>
        </p:nvSpPr>
        <p:spPr bwMode="auto">
          <a:xfrm>
            <a:off x="1524000" y="5845175"/>
            <a:ext cx="9144000" cy="0"/>
          </a:xfrm>
          <a:prstGeom prst="line">
            <a:avLst/>
          </a:prstGeom>
          <a:noFill/>
          <a:ln w="38100" cap="rnd">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6735764" y="1978026"/>
            <a:ext cx="3932237" cy="3889375"/>
            <a:chOff x="2512" y="1096"/>
            <a:chExt cx="2477" cy="2450"/>
          </a:xfrm>
        </p:grpSpPr>
        <p:sp>
          <p:nvSpPr>
            <p:cNvPr id="10259" name="Freeform 14"/>
            <p:cNvSpPr>
              <a:spLocks noEditPoints="1"/>
            </p:cNvSpPr>
            <p:nvPr/>
          </p:nvSpPr>
          <p:spPr bwMode="auto">
            <a:xfrm>
              <a:off x="2512" y="1096"/>
              <a:ext cx="2477" cy="2450"/>
            </a:xfrm>
            <a:custGeom>
              <a:avLst/>
              <a:gdLst>
                <a:gd name="T0" fmla="*/ 0 w 710"/>
                <a:gd name="T1" fmla="*/ 2068083 h 710"/>
                <a:gd name="T2" fmla="*/ 12437 w 710"/>
                <a:gd name="T3" fmla="*/ 2068083 h 710"/>
                <a:gd name="T4" fmla="*/ 0 w 710"/>
                <a:gd name="T5" fmla="*/ 2068083 h 710"/>
                <a:gd name="T6" fmla="*/ 667203 w 710"/>
                <a:gd name="T7" fmla="*/ 617897 h 710"/>
                <a:gd name="T8" fmla="*/ 0 w 710"/>
                <a:gd name="T9" fmla="*/ 2068083 h 710"/>
                <a:gd name="T10" fmla="*/ 2234240 w 710"/>
                <a:gd name="T11" fmla="*/ 0 h 710"/>
                <a:gd name="T12" fmla="*/ 667203 w 710"/>
                <a:gd name="T13" fmla="*/ 617897 h 710"/>
                <a:gd name="T14" fmla="*/ 2234240 w 710"/>
                <a:gd name="T15" fmla="*/ 0 h 710"/>
                <a:gd name="T16" fmla="*/ 2234240 w 710"/>
                <a:gd name="T17" fmla="*/ 11753 h 710"/>
                <a:gd name="T18" fmla="*/ 2234240 w 710"/>
                <a:gd name="T19" fmla="*/ 0 h 710"/>
                <a:gd name="T20" fmla="*/ 2234240 w 710"/>
                <a:gd name="T21" fmla="*/ 0 h 710"/>
                <a:gd name="T22" fmla="*/ 2234240 w 710"/>
                <a:gd name="T23" fmla="*/ 11753 h 710"/>
                <a:gd name="T24" fmla="*/ 2234240 w 710"/>
                <a:gd name="T25" fmla="*/ 0 h 710"/>
                <a:gd name="T26" fmla="*/ 3799184 w 710"/>
                <a:gd name="T27" fmla="*/ 617897 h 710"/>
                <a:gd name="T28" fmla="*/ 2234240 w 710"/>
                <a:gd name="T29" fmla="*/ 0 h 710"/>
                <a:gd name="T30" fmla="*/ 4466387 w 710"/>
                <a:gd name="T31" fmla="*/ 2068083 h 710"/>
                <a:gd name="T32" fmla="*/ 3799184 w 710"/>
                <a:gd name="T33" fmla="*/ 617897 h 710"/>
                <a:gd name="T34" fmla="*/ 4466387 w 710"/>
                <a:gd name="T35" fmla="*/ 2068083 h 710"/>
                <a:gd name="T36" fmla="*/ 4453353 w 710"/>
                <a:gd name="T37" fmla="*/ 2068083 h 710"/>
                <a:gd name="T38" fmla="*/ 4466387 w 710"/>
                <a:gd name="T39" fmla="*/ 2068083 h 710"/>
                <a:gd name="T40" fmla="*/ 4466387 w 710"/>
                <a:gd name="T41" fmla="*/ 2068083 h 710"/>
                <a:gd name="T42" fmla="*/ 4453353 w 710"/>
                <a:gd name="T43" fmla="*/ 2068083 h 710"/>
                <a:gd name="T44" fmla="*/ 4466387 w 710"/>
                <a:gd name="T45" fmla="*/ 2068083 h 710"/>
                <a:gd name="T46" fmla="*/ 3799184 w 710"/>
                <a:gd name="T47" fmla="*/ 3518269 h 710"/>
                <a:gd name="T48" fmla="*/ 4466387 w 710"/>
                <a:gd name="T49" fmla="*/ 2068083 h 710"/>
                <a:gd name="T50" fmla="*/ 2234240 w 710"/>
                <a:gd name="T51" fmla="*/ 4136166 h 710"/>
                <a:gd name="T52" fmla="*/ 3799184 w 710"/>
                <a:gd name="T53" fmla="*/ 3518269 h 710"/>
                <a:gd name="T54" fmla="*/ 2234240 w 710"/>
                <a:gd name="T55" fmla="*/ 4136166 h 710"/>
                <a:gd name="T56" fmla="*/ 2234240 w 710"/>
                <a:gd name="T57" fmla="*/ 4124413 h 710"/>
                <a:gd name="T58" fmla="*/ 2234240 w 710"/>
                <a:gd name="T59" fmla="*/ 4136166 h 710"/>
                <a:gd name="T60" fmla="*/ 2234240 w 710"/>
                <a:gd name="T61" fmla="*/ 4136166 h 710"/>
                <a:gd name="T62" fmla="*/ 2234240 w 710"/>
                <a:gd name="T63" fmla="*/ 4124413 h 710"/>
                <a:gd name="T64" fmla="*/ 2234240 w 710"/>
                <a:gd name="T65" fmla="*/ 4136166 h 710"/>
                <a:gd name="T66" fmla="*/ 667203 w 710"/>
                <a:gd name="T67" fmla="*/ 3518269 h 710"/>
                <a:gd name="T68" fmla="*/ 2234240 w 710"/>
                <a:gd name="T69" fmla="*/ 4136166 h 710"/>
                <a:gd name="T70" fmla="*/ 0 w 710"/>
                <a:gd name="T71" fmla="*/ 2068083 h 710"/>
                <a:gd name="T72" fmla="*/ 667203 w 710"/>
                <a:gd name="T73" fmla="*/ 3518269 h 710"/>
                <a:gd name="T74" fmla="*/ 0 w 710"/>
                <a:gd name="T75" fmla="*/ 2068083 h 710"/>
                <a:gd name="T76" fmla="*/ 12437 w 710"/>
                <a:gd name="T77" fmla="*/ 2068083 h 710"/>
                <a:gd name="T78" fmla="*/ 0 w 710"/>
                <a:gd name="T79" fmla="*/ 2068083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15"/>
            <p:cNvGrpSpPr>
              <a:grpSpLocks/>
            </p:cNvGrpSpPr>
            <p:nvPr/>
          </p:nvGrpSpPr>
          <p:grpSpPr bwMode="auto">
            <a:xfrm>
              <a:off x="2547" y="1131"/>
              <a:ext cx="2407" cy="2380"/>
              <a:chOff x="2547" y="1131"/>
              <a:chExt cx="2407" cy="2380"/>
            </a:xfrm>
          </p:grpSpPr>
          <p:sp>
            <p:nvSpPr>
              <p:cNvPr id="10261" name="Freeform 16"/>
              <p:cNvSpPr>
                <a:spLocks/>
              </p:cNvSpPr>
              <p:nvPr/>
            </p:nvSpPr>
            <p:spPr bwMode="auto">
              <a:xfrm>
                <a:off x="2624" y="1207"/>
                <a:ext cx="2253" cy="2228"/>
              </a:xfrm>
              <a:custGeom>
                <a:avLst/>
                <a:gdLst>
                  <a:gd name="T0" fmla="*/ 577912 w 646"/>
                  <a:gd name="T1" fmla="*/ 2849346 h 646"/>
                  <a:gd name="T2" fmla="*/ 973662 w 646"/>
                  <a:gd name="T3" fmla="*/ 533409 h 646"/>
                  <a:gd name="T4" fmla="*/ 3476829 w 646"/>
                  <a:gd name="T5" fmla="*/ 900288 h 646"/>
                  <a:gd name="T6" fmla="*/ 3081079 w 646"/>
                  <a:gd name="T7" fmla="*/ 3216404 h 646"/>
                  <a:gd name="T8" fmla="*/ 577912 w 646"/>
                  <a:gd name="T9" fmla="*/ 28493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7"/>
              <p:cNvSpPr>
                <a:spLocks noEditPoints="1"/>
              </p:cNvSpPr>
              <p:nvPr/>
            </p:nvSpPr>
            <p:spPr bwMode="auto">
              <a:xfrm>
                <a:off x="2704" y="1286"/>
                <a:ext cx="2093" cy="2070"/>
              </a:xfrm>
              <a:custGeom>
                <a:avLst/>
                <a:gdLst>
                  <a:gd name="T0" fmla="*/ 434451 w 600"/>
                  <a:gd name="T1" fmla="*/ 2723302 h 600"/>
                  <a:gd name="T2" fmla="*/ 439635 w 600"/>
                  <a:gd name="T3" fmla="*/ 2716520 h 600"/>
                  <a:gd name="T4" fmla="*/ 434451 w 600"/>
                  <a:gd name="T5" fmla="*/ 2723302 h 600"/>
                  <a:gd name="T6" fmla="*/ 434451 w 600"/>
                  <a:gd name="T7" fmla="*/ 2723302 h 600"/>
                  <a:gd name="T8" fmla="*/ 232490 w 600"/>
                  <a:gd name="T9" fmla="*/ 2395901 h 600"/>
                  <a:gd name="T10" fmla="*/ 439635 w 600"/>
                  <a:gd name="T11" fmla="*/ 2716520 h 600"/>
                  <a:gd name="T12" fmla="*/ 232490 w 600"/>
                  <a:gd name="T13" fmla="*/ 2395901 h 600"/>
                  <a:gd name="T14" fmla="*/ 131796 w 600"/>
                  <a:gd name="T15" fmla="*/ 2042017 h 600"/>
                  <a:gd name="T16" fmla="*/ 232490 w 600"/>
                  <a:gd name="T17" fmla="*/ 2395901 h 600"/>
                  <a:gd name="T18" fmla="*/ 829051 w 600"/>
                  <a:gd name="T19" fmla="*/ 401187 h 600"/>
                  <a:gd name="T20" fmla="*/ 131796 w 600"/>
                  <a:gd name="T21" fmla="*/ 2042017 h 600"/>
                  <a:gd name="T22" fmla="*/ 836303 w 600"/>
                  <a:gd name="T23" fmla="*/ 408138 h 600"/>
                  <a:gd name="T24" fmla="*/ 829051 w 600"/>
                  <a:gd name="T25" fmla="*/ 401187 h 600"/>
                  <a:gd name="T26" fmla="*/ 829051 w 600"/>
                  <a:gd name="T27" fmla="*/ 401187 h 600"/>
                  <a:gd name="T28" fmla="*/ 836303 w 600"/>
                  <a:gd name="T29" fmla="*/ 408138 h 600"/>
                  <a:gd name="T30" fmla="*/ 829051 w 600"/>
                  <a:gd name="T31" fmla="*/ 401187 h 600"/>
                  <a:gd name="T32" fmla="*/ 829051 w 600"/>
                  <a:gd name="T33" fmla="*/ 401187 h 600"/>
                  <a:gd name="T34" fmla="*/ 829051 w 600"/>
                  <a:gd name="T35" fmla="*/ 401187 h 600"/>
                  <a:gd name="T36" fmla="*/ 1187519 w 600"/>
                  <a:gd name="T37" fmla="*/ 227824 h 600"/>
                  <a:gd name="T38" fmla="*/ 829051 w 600"/>
                  <a:gd name="T39" fmla="*/ 401187 h 600"/>
                  <a:gd name="T40" fmla="*/ 1558294 w 600"/>
                  <a:gd name="T41" fmla="*/ 111490 h 600"/>
                  <a:gd name="T42" fmla="*/ 1187519 w 600"/>
                  <a:gd name="T43" fmla="*/ 227824 h 600"/>
                  <a:gd name="T44" fmla="*/ 1558294 w 600"/>
                  <a:gd name="T45" fmla="*/ 111490 h 600"/>
                  <a:gd name="T46" fmla="*/ 3331592 w 600"/>
                  <a:gd name="T47" fmla="*/ 774211 h 600"/>
                  <a:gd name="T48" fmla="*/ 1558294 w 600"/>
                  <a:gd name="T49" fmla="*/ 111490 h 600"/>
                  <a:gd name="T50" fmla="*/ 3331592 w 600"/>
                  <a:gd name="T51" fmla="*/ 774211 h 600"/>
                  <a:gd name="T52" fmla="*/ 3331592 w 600"/>
                  <a:gd name="T53" fmla="*/ 774211 h 600"/>
                  <a:gd name="T54" fmla="*/ 3336814 w 600"/>
                  <a:gd name="T55" fmla="*/ 767270 h 600"/>
                  <a:gd name="T56" fmla="*/ 3331592 w 600"/>
                  <a:gd name="T57" fmla="*/ 774211 h 600"/>
                  <a:gd name="T58" fmla="*/ 3336814 w 600"/>
                  <a:gd name="T59" fmla="*/ 767270 h 600"/>
                  <a:gd name="T60" fmla="*/ 3336814 w 600"/>
                  <a:gd name="T61" fmla="*/ 767270 h 600"/>
                  <a:gd name="T62" fmla="*/ 3538775 w 600"/>
                  <a:gd name="T63" fmla="*/ 1094388 h 600"/>
                  <a:gd name="T64" fmla="*/ 3331592 w 600"/>
                  <a:gd name="T65" fmla="*/ 774211 h 600"/>
                  <a:gd name="T66" fmla="*/ 3538775 w 600"/>
                  <a:gd name="T67" fmla="*/ 1094388 h 600"/>
                  <a:gd name="T68" fmla="*/ 3639469 w 600"/>
                  <a:gd name="T69" fmla="*/ 1448724 h 600"/>
                  <a:gd name="T70" fmla="*/ 3538775 w 600"/>
                  <a:gd name="T71" fmla="*/ 1094388 h 600"/>
                  <a:gd name="T72" fmla="*/ 2942179 w 600"/>
                  <a:gd name="T73" fmla="*/ 3088971 h 600"/>
                  <a:gd name="T74" fmla="*/ 3639469 w 600"/>
                  <a:gd name="T75" fmla="*/ 1448724 h 600"/>
                  <a:gd name="T76" fmla="*/ 2934913 w 600"/>
                  <a:gd name="T77" fmla="*/ 3083996 h 600"/>
                  <a:gd name="T78" fmla="*/ 2942179 w 600"/>
                  <a:gd name="T79" fmla="*/ 3088971 h 600"/>
                  <a:gd name="T80" fmla="*/ 2942179 w 600"/>
                  <a:gd name="T81" fmla="*/ 3088971 h 600"/>
                  <a:gd name="T82" fmla="*/ 2934913 w 600"/>
                  <a:gd name="T83" fmla="*/ 3083996 h 600"/>
                  <a:gd name="T84" fmla="*/ 2942179 w 600"/>
                  <a:gd name="T85" fmla="*/ 3088971 h 600"/>
                  <a:gd name="T86" fmla="*/ 2942179 w 600"/>
                  <a:gd name="T87" fmla="*/ 3088971 h 600"/>
                  <a:gd name="T88" fmla="*/ 2942179 w 600"/>
                  <a:gd name="T89" fmla="*/ 3088971 h 600"/>
                  <a:gd name="T90" fmla="*/ 2583707 w 600"/>
                  <a:gd name="T91" fmla="*/ 3262917 h 600"/>
                  <a:gd name="T92" fmla="*/ 2942179 w 600"/>
                  <a:gd name="T93" fmla="*/ 3088971 h 600"/>
                  <a:gd name="T94" fmla="*/ 2212800 w 600"/>
                  <a:gd name="T95" fmla="*/ 3379251 h 600"/>
                  <a:gd name="T96" fmla="*/ 2583707 w 600"/>
                  <a:gd name="T97" fmla="*/ 3262917 h 600"/>
                  <a:gd name="T98" fmla="*/ 2212800 w 600"/>
                  <a:gd name="T99" fmla="*/ 3379251 h 600"/>
                  <a:gd name="T100" fmla="*/ 439635 w 600"/>
                  <a:gd name="T101" fmla="*/ 2716520 h 600"/>
                  <a:gd name="T102" fmla="*/ 2212800 w 600"/>
                  <a:gd name="T103" fmla="*/ 3379251 h 600"/>
                  <a:gd name="T104" fmla="*/ 439635 w 600"/>
                  <a:gd name="T105" fmla="*/ 2716520 h 600"/>
                  <a:gd name="T106" fmla="*/ 439635 w 600"/>
                  <a:gd name="T107" fmla="*/ 2716520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18"/>
              <p:cNvSpPr>
                <a:spLocks/>
              </p:cNvSpPr>
              <p:nvPr/>
            </p:nvSpPr>
            <p:spPr bwMode="auto">
              <a:xfrm>
                <a:off x="2935" y="1514"/>
                <a:ext cx="1631" cy="1614"/>
              </a:xfrm>
              <a:custGeom>
                <a:avLst/>
                <a:gdLst>
                  <a:gd name="T0" fmla="*/ 2341656 w 468"/>
                  <a:gd name="T1" fmla="*/ 452672 h 468"/>
                  <a:gd name="T2" fmla="*/ 2434728 w 468"/>
                  <a:gd name="T3" fmla="*/ 2175337 h 468"/>
                  <a:gd name="T4" fmla="*/ 580483 w 468"/>
                  <a:gd name="T5" fmla="*/ 2263197 h 468"/>
                  <a:gd name="T6" fmla="*/ 487401 w 468"/>
                  <a:gd name="T7" fmla="*/ 540080 h 468"/>
                  <a:gd name="T8" fmla="*/ 2341656 w 468"/>
                  <a:gd name="T9" fmla="*/ 452672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19"/>
              <p:cNvSpPr>
                <a:spLocks noEditPoints="1"/>
              </p:cNvSpPr>
              <p:nvPr/>
            </p:nvSpPr>
            <p:spPr bwMode="auto">
              <a:xfrm>
                <a:off x="3004" y="1582"/>
                <a:ext cx="1493" cy="1478"/>
              </a:xfrm>
              <a:custGeom>
                <a:avLst/>
                <a:gdLst>
                  <a:gd name="T0" fmla="*/ 2225167 w 428"/>
                  <a:gd name="T1" fmla="*/ 345707 h 428"/>
                  <a:gd name="T2" fmla="*/ 2225167 w 428"/>
                  <a:gd name="T3" fmla="*/ 345707 h 428"/>
                  <a:gd name="T4" fmla="*/ 2225167 w 428"/>
                  <a:gd name="T5" fmla="*/ 345707 h 428"/>
                  <a:gd name="T6" fmla="*/ 2659480 w 428"/>
                  <a:gd name="T7" fmla="*/ 1188833 h 428"/>
                  <a:gd name="T8" fmla="*/ 2671915 w 428"/>
                  <a:gd name="T9" fmla="*/ 1188833 h 428"/>
                  <a:gd name="T10" fmla="*/ 2659480 w 428"/>
                  <a:gd name="T11" fmla="*/ 1188833 h 428"/>
                  <a:gd name="T12" fmla="*/ 2318632 w 428"/>
                  <a:gd name="T13" fmla="*/ 2072412 h 428"/>
                  <a:gd name="T14" fmla="*/ 2331494 w 428"/>
                  <a:gd name="T15" fmla="*/ 2079211 h 428"/>
                  <a:gd name="T16" fmla="*/ 2318632 w 428"/>
                  <a:gd name="T17" fmla="*/ 2072412 h 428"/>
                  <a:gd name="T18" fmla="*/ 2318632 w 428"/>
                  <a:gd name="T19" fmla="*/ 2072412 h 428"/>
                  <a:gd name="T20" fmla="*/ 2331494 w 428"/>
                  <a:gd name="T21" fmla="*/ 2079211 h 428"/>
                  <a:gd name="T22" fmla="*/ 2318632 w 428"/>
                  <a:gd name="T23" fmla="*/ 2072412 h 428"/>
                  <a:gd name="T24" fmla="*/ 2318632 w 428"/>
                  <a:gd name="T25" fmla="*/ 2072412 h 428"/>
                  <a:gd name="T26" fmla="*/ 2331494 w 428"/>
                  <a:gd name="T27" fmla="*/ 2079211 h 428"/>
                  <a:gd name="T28" fmla="*/ 2318632 w 428"/>
                  <a:gd name="T29" fmla="*/ 2072412 h 428"/>
                  <a:gd name="T30" fmla="*/ 459746 w 428"/>
                  <a:gd name="T31" fmla="*/ 2172522 h 428"/>
                  <a:gd name="T32" fmla="*/ 1414206 w 428"/>
                  <a:gd name="T33" fmla="*/ 2489359 h 428"/>
                  <a:gd name="T34" fmla="*/ 459746 w 428"/>
                  <a:gd name="T35" fmla="*/ 2167086 h 428"/>
                  <a:gd name="T36" fmla="*/ 459746 w 428"/>
                  <a:gd name="T37" fmla="*/ 2172522 h 428"/>
                  <a:gd name="T38" fmla="*/ 459746 w 428"/>
                  <a:gd name="T39" fmla="*/ 2172522 h 428"/>
                  <a:gd name="T40" fmla="*/ 459746 w 428"/>
                  <a:gd name="T41" fmla="*/ 2167086 h 428"/>
                  <a:gd name="T42" fmla="*/ 459746 w 428"/>
                  <a:gd name="T43" fmla="*/ 2172522 h 428"/>
                  <a:gd name="T44" fmla="*/ 459746 w 428"/>
                  <a:gd name="T45" fmla="*/ 2172522 h 428"/>
                  <a:gd name="T46" fmla="*/ 459746 w 428"/>
                  <a:gd name="T47" fmla="*/ 2167086 h 428"/>
                  <a:gd name="T48" fmla="*/ 18083 w 428"/>
                  <a:gd name="T49" fmla="*/ 1317568 h 428"/>
                  <a:gd name="T50" fmla="*/ 459746 w 428"/>
                  <a:gd name="T51" fmla="*/ 2172522 h 428"/>
                  <a:gd name="T52" fmla="*/ 371366 w 428"/>
                  <a:gd name="T53" fmla="*/ 434169 h 428"/>
                  <a:gd name="T54" fmla="*/ 371366 w 428"/>
                  <a:gd name="T55" fmla="*/ 434169 h 428"/>
                  <a:gd name="T56" fmla="*/ 371366 w 428"/>
                  <a:gd name="T57" fmla="*/ 434169 h 428"/>
                  <a:gd name="T58" fmla="*/ 371366 w 428"/>
                  <a:gd name="T59" fmla="*/ 434169 h 428"/>
                  <a:gd name="T60" fmla="*/ 371366 w 428"/>
                  <a:gd name="T61" fmla="*/ 434169 h 428"/>
                  <a:gd name="T62" fmla="*/ 371366 w 428"/>
                  <a:gd name="T63" fmla="*/ 434169 h 428"/>
                  <a:gd name="T64" fmla="*/ 371366 w 428"/>
                  <a:gd name="T65" fmla="*/ 434169 h 428"/>
                  <a:gd name="T66" fmla="*/ 371366 w 428"/>
                  <a:gd name="T67" fmla="*/ 434169 h 428"/>
                  <a:gd name="T68" fmla="*/ 371366 w 428"/>
                  <a:gd name="T69" fmla="*/ 434169 h 428"/>
                  <a:gd name="T70" fmla="*/ 1275744 w 428"/>
                  <a:gd name="T71" fmla="*/ 28990 h 428"/>
                  <a:gd name="T72" fmla="*/ 1275744 w 428"/>
                  <a:gd name="T73" fmla="*/ 17208 h 428"/>
                  <a:gd name="T74" fmla="*/ 1275744 w 428"/>
                  <a:gd name="T75" fmla="*/ 28990 h 428"/>
                  <a:gd name="T76" fmla="*/ 2225167 w 428"/>
                  <a:gd name="T77" fmla="*/ 345707 h 428"/>
                  <a:gd name="T78" fmla="*/ 2230814 w 428"/>
                  <a:gd name="T79" fmla="*/ 333890 h 428"/>
                  <a:gd name="T80" fmla="*/ 2225167 w 428"/>
                  <a:gd name="T81" fmla="*/ 345707 h 428"/>
                  <a:gd name="T82" fmla="*/ 2225167 w 428"/>
                  <a:gd name="T83" fmla="*/ 345707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Freeform 20"/>
              <p:cNvSpPr>
                <a:spLocks noEditPoints="1"/>
              </p:cNvSpPr>
              <p:nvPr/>
            </p:nvSpPr>
            <p:spPr bwMode="auto">
              <a:xfrm>
                <a:off x="2547" y="1131"/>
                <a:ext cx="2407" cy="2380"/>
              </a:xfrm>
              <a:custGeom>
                <a:avLst/>
                <a:gdLst>
                  <a:gd name="T0" fmla="*/ 0 w 690"/>
                  <a:gd name="T1" fmla="*/ 2004205 h 690"/>
                  <a:gd name="T2" fmla="*/ 12436 w 690"/>
                  <a:gd name="T3" fmla="*/ 2004205 h 690"/>
                  <a:gd name="T4" fmla="*/ 0 w 690"/>
                  <a:gd name="T5" fmla="*/ 2004205 h 690"/>
                  <a:gd name="T6" fmla="*/ 641633 w 690"/>
                  <a:gd name="T7" fmla="*/ 592661 h 690"/>
                  <a:gd name="T8" fmla="*/ 0 w 690"/>
                  <a:gd name="T9" fmla="*/ 2004205 h 690"/>
                  <a:gd name="T10" fmla="*/ 2169593 w 690"/>
                  <a:gd name="T11" fmla="*/ 0 h 690"/>
                  <a:gd name="T12" fmla="*/ 641633 w 690"/>
                  <a:gd name="T13" fmla="*/ 592661 h 690"/>
                  <a:gd name="T14" fmla="*/ 2169593 w 690"/>
                  <a:gd name="T15" fmla="*/ 0 h 690"/>
                  <a:gd name="T16" fmla="*/ 2169593 w 690"/>
                  <a:gd name="T17" fmla="*/ 11731 h 690"/>
                  <a:gd name="T18" fmla="*/ 2169593 w 690"/>
                  <a:gd name="T19" fmla="*/ 0 h 690"/>
                  <a:gd name="T20" fmla="*/ 2169593 w 690"/>
                  <a:gd name="T21" fmla="*/ 0 h 690"/>
                  <a:gd name="T22" fmla="*/ 2169593 w 690"/>
                  <a:gd name="T23" fmla="*/ 11731 h 690"/>
                  <a:gd name="T24" fmla="*/ 2169593 w 690"/>
                  <a:gd name="T25" fmla="*/ 0 h 690"/>
                  <a:gd name="T26" fmla="*/ 3696193 w 690"/>
                  <a:gd name="T27" fmla="*/ 592661 h 690"/>
                  <a:gd name="T28" fmla="*/ 2169593 w 690"/>
                  <a:gd name="T29" fmla="*/ 0 h 690"/>
                  <a:gd name="T30" fmla="*/ 4337655 w 690"/>
                  <a:gd name="T31" fmla="*/ 2004205 h 690"/>
                  <a:gd name="T32" fmla="*/ 3696193 w 690"/>
                  <a:gd name="T33" fmla="*/ 592661 h 690"/>
                  <a:gd name="T34" fmla="*/ 4337655 w 690"/>
                  <a:gd name="T35" fmla="*/ 2004205 h 690"/>
                  <a:gd name="T36" fmla="*/ 4324793 w 690"/>
                  <a:gd name="T37" fmla="*/ 2004205 h 690"/>
                  <a:gd name="T38" fmla="*/ 4337655 w 690"/>
                  <a:gd name="T39" fmla="*/ 2004205 h 690"/>
                  <a:gd name="T40" fmla="*/ 4337655 w 690"/>
                  <a:gd name="T41" fmla="*/ 2004205 h 690"/>
                  <a:gd name="T42" fmla="*/ 4324793 w 690"/>
                  <a:gd name="T43" fmla="*/ 2004205 h 690"/>
                  <a:gd name="T44" fmla="*/ 4337655 w 690"/>
                  <a:gd name="T45" fmla="*/ 2004205 h 690"/>
                  <a:gd name="T46" fmla="*/ 3696193 w 690"/>
                  <a:gd name="T47" fmla="*/ 3415321 h 690"/>
                  <a:gd name="T48" fmla="*/ 4337655 w 690"/>
                  <a:gd name="T49" fmla="*/ 2004205 h 690"/>
                  <a:gd name="T50" fmla="*/ 2169593 w 690"/>
                  <a:gd name="T51" fmla="*/ 4007996 h 690"/>
                  <a:gd name="T52" fmla="*/ 3696193 w 690"/>
                  <a:gd name="T53" fmla="*/ 3415321 h 690"/>
                  <a:gd name="T54" fmla="*/ 2169593 w 690"/>
                  <a:gd name="T55" fmla="*/ 4007996 h 690"/>
                  <a:gd name="T56" fmla="*/ 2169593 w 690"/>
                  <a:gd name="T57" fmla="*/ 3996251 h 690"/>
                  <a:gd name="T58" fmla="*/ 2169593 w 690"/>
                  <a:gd name="T59" fmla="*/ 4007996 h 690"/>
                  <a:gd name="T60" fmla="*/ 2169593 w 690"/>
                  <a:gd name="T61" fmla="*/ 4007996 h 690"/>
                  <a:gd name="T62" fmla="*/ 2169593 w 690"/>
                  <a:gd name="T63" fmla="*/ 3996251 h 690"/>
                  <a:gd name="T64" fmla="*/ 2169593 w 690"/>
                  <a:gd name="T65" fmla="*/ 4007996 h 690"/>
                  <a:gd name="T66" fmla="*/ 641633 w 690"/>
                  <a:gd name="T67" fmla="*/ 3415321 h 690"/>
                  <a:gd name="T68" fmla="*/ 2169593 w 690"/>
                  <a:gd name="T69" fmla="*/ 4007996 h 690"/>
                  <a:gd name="T70" fmla="*/ 0 w 690"/>
                  <a:gd name="T71" fmla="*/ 2004205 h 690"/>
                  <a:gd name="T72" fmla="*/ 641633 w 690"/>
                  <a:gd name="T73" fmla="*/ 3415321 h 690"/>
                  <a:gd name="T74" fmla="*/ 0 w 690"/>
                  <a:gd name="T75" fmla="*/ 2004205 h 690"/>
                  <a:gd name="T76" fmla="*/ 12436 w 690"/>
                  <a:gd name="T77" fmla="*/ 2004205 h 690"/>
                  <a:gd name="T78" fmla="*/ 0 w 690"/>
                  <a:gd name="T79" fmla="*/ 2004205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1"/>
              <p:cNvSpPr>
                <a:spLocks noEditPoints="1"/>
              </p:cNvSpPr>
              <p:nvPr/>
            </p:nvSpPr>
            <p:spPr bwMode="auto">
              <a:xfrm>
                <a:off x="2645" y="1228"/>
                <a:ext cx="2211" cy="2186"/>
              </a:xfrm>
              <a:custGeom>
                <a:avLst/>
                <a:gdLst>
                  <a:gd name="T0" fmla="*/ 0 w 634"/>
                  <a:gd name="T1" fmla="*/ 1836619 h 634"/>
                  <a:gd name="T2" fmla="*/ 12429 w 634"/>
                  <a:gd name="T3" fmla="*/ 1836619 h 634"/>
                  <a:gd name="T4" fmla="*/ 0 w 634"/>
                  <a:gd name="T5" fmla="*/ 1836619 h 634"/>
                  <a:gd name="T6" fmla="*/ 590177 w 634"/>
                  <a:gd name="T7" fmla="*/ 544273 h 634"/>
                  <a:gd name="T8" fmla="*/ 0 w 634"/>
                  <a:gd name="T9" fmla="*/ 1836619 h 634"/>
                  <a:gd name="T10" fmla="*/ 1989555 w 634"/>
                  <a:gd name="T11" fmla="*/ 0 h 634"/>
                  <a:gd name="T12" fmla="*/ 590177 w 634"/>
                  <a:gd name="T13" fmla="*/ 544273 h 634"/>
                  <a:gd name="T14" fmla="*/ 1989555 w 634"/>
                  <a:gd name="T15" fmla="*/ 0 h 634"/>
                  <a:gd name="T16" fmla="*/ 1989555 w 634"/>
                  <a:gd name="T17" fmla="*/ 11723 h 634"/>
                  <a:gd name="T18" fmla="*/ 1989555 w 634"/>
                  <a:gd name="T19" fmla="*/ 0 h 634"/>
                  <a:gd name="T20" fmla="*/ 1989555 w 634"/>
                  <a:gd name="T21" fmla="*/ 0 h 634"/>
                  <a:gd name="T22" fmla="*/ 1989555 w 634"/>
                  <a:gd name="T23" fmla="*/ 11723 h 634"/>
                  <a:gd name="T24" fmla="*/ 1989555 w 634"/>
                  <a:gd name="T25" fmla="*/ 0 h 634"/>
                  <a:gd name="T26" fmla="*/ 3387433 w 634"/>
                  <a:gd name="T27" fmla="*/ 544273 h 634"/>
                  <a:gd name="T28" fmla="*/ 1989555 w 634"/>
                  <a:gd name="T29" fmla="*/ 0 h 634"/>
                  <a:gd name="T30" fmla="*/ 3977443 w 634"/>
                  <a:gd name="T31" fmla="*/ 1836619 h 634"/>
                  <a:gd name="T32" fmla="*/ 3387433 w 634"/>
                  <a:gd name="T33" fmla="*/ 544273 h 634"/>
                  <a:gd name="T34" fmla="*/ 3977443 w 634"/>
                  <a:gd name="T35" fmla="*/ 1836619 h 634"/>
                  <a:gd name="T36" fmla="*/ 3964588 w 634"/>
                  <a:gd name="T37" fmla="*/ 1836619 h 634"/>
                  <a:gd name="T38" fmla="*/ 3977443 w 634"/>
                  <a:gd name="T39" fmla="*/ 1836619 h 634"/>
                  <a:gd name="T40" fmla="*/ 3977443 w 634"/>
                  <a:gd name="T41" fmla="*/ 1836619 h 634"/>
                  <a:gd name="T42" fmla="*/ 3964588 w 634"/>
                  <a:gd name="T43" fmla="*/ 1836619 h 634"/>
                  <a:gd name="T44" fmla="*/ 3977443 w 634"/>
                  <a:gd name="T45" fmla="*/ 1836619 h 634"/>
                  <a:gd name="T46" fmla="*/ 3387433 w 634"/>
                  <a:gd name="T47" fmla="*/ 3128552 h 634"/>
                  <a:gd name="T48" fmla="*/ 3977443 w 634"/>
                  <a:gd name="T49" fmla="*/ 1836619 h 634"/>
                  <a:gd name="T50" fmla="*/ 1989555 w 634"/>
                  <a:gd name="T51" fmla="*/ 3672825 h 634"/>
                  <a:gd name="T52" fmla="*/ 3387433 w 634"/>
                  <a:gd name="T53" fmla="*/ 3128552 h 634"/>
                  <a:gd name="T54" fmla="*/ 1989555 w 634"/>
                  <a:gd name="T55" fmla="*/ 3672825 h 634"/>
                  <a:gd name="T56" fmla="*/ 1989555 w 634"/>
                  <a:gd name="T57" fmla="*/ 3661102 h 634"/>
                  <a:gd name="T58" fmla="*/ 1989555 w 634"/>
                  <a:gd name="T59" fmla="*/ 3672825 h 634"/>
                  <a:gd name="T60" fmla="*/ 1989555 w 634"/>
                  <a:gd name="T61" fmla="*/ 3672825 h 634"/>
                  <a:gd name="T62" fmla="*/ 1989555 w 634"/>
                  <a:gd name="T63" fmla="*/ 3661102 h 634"/>
                  <a:gd name="T64" fmla="*/ 1989555 w 634"/>
                  <a:gd name="T65" fmla="*/ 3672825 h 634"/>
                  <a:gd name="T66" fmla="*/ 590177 w 634"/>
                  <a:gd name="T67" fmla="*/ 3128552 h 634"/>
                  <a:gd name="T68" fmla="*/ 1989555 w 634"/>
                  <a:gd name="T69" fmla="*/ 3672825 h 634"/>
                  <a:gd name="T70" fmla="*/ 0 w 634"/>
                  <a:gd name="T71" fmla="*/ 1836619 h 634"/>
                  <a:gd name="T72" fmla="*/ 590177 w 634"/>
                  <a:gd name="T73" fmla="*/ 3128552 h 634"/>
                  <a:gd name="T74" fmla="*/ 0 w 634"/>
                  <a:gd name="T75" fmla="*/ 1836619 h 634"/>
                  <a:gd name="T76" fmla="*/ 12429 w 634"/>
                  <a:gd name="T77" fmla="*/ 1836619 h 634"/>
                  <a:gd name="T78" fmla="*/ 0 w 634"/>
                  <a:gd name="T79" fmla="*/ 183661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7" name="Freeform 22"/>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23"/>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9" name="Freeform 24"/>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25"/>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Freeform 26"/>
              <p:cNvSpPr>
                <a:spLocks noEditPoints="1"/>
              </p:cNvSpPr>
              <p:nvPr/>
            </p:nvSpPr>
            <p:spPr bwMode="auto">
              <a:xfrm>
                <a:off x="2816" y="1789"/>
                <a:ext cx="247" cy="615"/>
              </a:xfrm>
              <a:custGeom>
                <a:avLst/>
                <a:gdLst>
                  <a:gd name="T0" fmla="*/ 278129 w 71"/>
                  <a:gd name="T1" fmla="*/ 0 h 178"/>
                  <a:gd name="T2" fmla="*/ 141635 w 71"/>
                  <a:gd name="T3" fmla="*/ 370790 h 178"/>
                  <a:gd name="T4" fmla="*/ 79948 w 71"/>
                  <a:gd name="T5" fmla="*/ 351973 h 178"/>
                  <a:gd name="T6" fmla="*/ 49341 w 71"/>
                  <a:gd name="T7" fmla="*/ 299391 h 178"/>
                  <a:gd name="T8" fmla="*/ 0 w 71"/>
                  <a:gd name="T9" fmla="*/ 428779 h 178"/>
                  <a:gd name="T10" fmla="*/ 17850 w 71"/>
                  <a:gd name="T11" fmla="*/ 488334 h 178"/>
                  <a:gd name="T12" fmla="*/ 104422 w 71"/>
                  <a:gd name="T13" fmla="*/ 523849 h 178"/>
                  <a:gd name="T14" fmla="*/ 117175 w 71"/>
                  <a:gd name="T15" fmla="*/ 646386 h 178"/>
                  <a:gd name="T16" fmla="*/ 216031 w 71"/>
                  <a:gd name="T17" fmla="*/ 763685 h 178"/>
                  <a:gd name="T18" fmla="*/ 246638 w 71"/>
                  <a:gd name="T19" fmla="*/ 1046243 h 178"/>
                  <a:gd name="T20" fmla="*/ 313881 w 71"/>
                  <a:gd name="T21" fmla="*/ 804558 h 178"/>
                  <a:gd name="T22" fmla="*/ 301159 w 71"/>
                  <a:gd name="T23" fmla="*/ 728170 h 178"/>
                  <a:gd name="T24" fmla="*/ 233930 w 71"/>
                  <a:gd name="T25" fmla="*/ 622871 h 178"/>
                  <a:gd name="T26" fmla="*/ 246638 w 71"/>
                  <a:gd name="T27" fmla="*/ 541086 h 178"/>
                  <a:gd name="T28" fmla="*/ 326043 w 71"/>
                  <a:gd name="T29" fmla="*/ 552916 h 178"/>
                  <a:gd name="T30" fmla="*/ 395475 w 71"/>
                  <a:gd name="T31" fmla="*/ 523849 h 178"/>
                  <a:gd name="T32" fmla="*/ 437663 w 71"/>
                  <a:gd name="T33" fmla="*/ 404691 h 178"/>
                  <a:gd name="T34" fmla="*/ 351095 w 71"/>
                  <a:gd name="T35" fmla="*/ 435213 h 178"/>
                  <a:gd name="T36" fmla="*/ 271098 w 71"/>
                  <a:gd name="T37" fmla="*/ 416531 h 178"/>
                  <a:gd name="T38" fmla="*/ 425491 w 71"/>
                  <a:gd name="T39" fmla="*/ 105300 h 178"/>
                  <a:gd name="T40" fmla="*/ 278129 w 71"/>
                  <a:gd name="T41" fmla="*/ 0 h 178"/>
                  <a:gd name="T42" fmla="*/ 283866 w 71"/>
                  <a:gd name="T43" fmla="*/ 52717 h 178"/>
                  <a:gd name="T44" fmla="*/ 382718 w 71"/>
                  <a:gd name="T45" fmla="*/ 124102 h 178"/>
                  <a:gd name="T46" fmla="*/ 283866 w 71"/>
                  <a:gd name="T47" fmla="*/ 105300 h 178"/>
                  <a:gd name="T48" fmla="*/ 228788 w 71"/>
                  <a:gd name="T49" fmla="*/ 294402 h 178"/>
                  <a:gd name="T50" fmla="*/ 321083 w 71"/>
                  <a:gd name="T51" fmla="*/ 124102 h 178"/>
                  <a:gd name="T52" fmla="*/ 246638 w 71"/>
                  <a:gd name="T53" fmla="*/ 299391 h 178"/>
                  <a:gd name="T54" fmla="*/ 363271 w 71"/>
                  <a:gd name="T55" fmla="*/ 158052 h 178"/>
                  <a:gd name="T56" fmla="*/ 266016 w 71"/>
                  <a:gd name="T57" fmla="*/ 311231 h 178"/>
                  <a:gd name="T58" fmla="*/ 184408 w 71"/>
                  <a:gd name="T59" fmla="*/ 388027 h 178"/>
                  <a:gd name="T60" fmla="*/ 154392 w 71"/>
                  <a:gd name="T61" fmla="*/ 534235 h 178"/>
                  <a:gd name="T62" fmla="*/ 216031 w 71"/>
                  <a:gd name="T63" fmla="*/ 404691 h 178"/>
                  <a:gd name="T64" fmla="*/ 184408 w 71"/>
                  <a:gd name="T65" fmla="*/ 546079 h 178"/>
                  <a:gd name="T66" fmla="*/ 253245 w 71"/>
                  <a:gd name="T67" fmla="*/ 423372 h 178"/>
                  <a:gd name="T68" fmla="*/ 203904 w 71"/>
                  <a:gd name="T69" fmla="*/ 546079 h 178"/>
                  <a:gd name="T70" fmla="*/ 196702 w 71"/>
                  <a:gd name="T71" fmla="*/ 622871 h 178"/>
                  <a:gd name="T72" fmla="*/ 258814 w 71"/>
                  <a:gd name="T73" fmla="*/ 740011 h 178"/>
                  <a:gd name="T74" fmla="*/ 246638 w 71"/>
                  <a:gd name="T75" fmla="*/ 857141 h 178"/>
                  <a:gd name="T76" fmla="*/ 246638 w 71"/>
                  <a:gd name="T77" fmla="*/ 957607 h 178"/>
                  <a:gd name="T78" fmla="*/ 49341 w 71"/>
                  <a:gd name="T79" fmla="*/ 376197 h 178"/>
                  <a:gd name="T80" fmla="*/ 30016 w 71"/>
                  <a:gd name="T81" fmla="*/ 435213 h 178"/>
                  <a:gd name="T82" fmla="*/ 124377 w 71"/>
                  <a:gd name="T83" fmla="*/ 411542 h 178"/>
                  <a:gd name="T84" fmla="*/ 67243 w 71"/>
                  <a:gd name="T85" fmla="*/ 404691 h 178"/>
                  <a:gd name="T86" fmla="*/ 92295 w 71"/>
                  <a:gd name="T87" fmla="*/ 476089 h 178"/>
                  <a:gd name="T88" fmla="*/ 49341 w 71"/>
                  <a:gd name="T89" fmla="*/ 464294 h 178"/>
                  <a:gd name="T90" fmla="*/ 395475 w 71"/>
                  <a:gd name="T91" fmla="*/ 464294 h 178"/>
                  <a:gd name="T92" fmla="*/ 351095 w 71"/>
                  <a:gd name="T93" fmla="*/ 476089 h 178"/>
                  <a:gd name="T94" fmla="*/ 382718 w 71"/>
                  <a:gd name="T95" fmla="*/ 505167 h 178"/>
                  <a:gd name="T96" fmla="*/ 345539 w 71"/>
                  <a:gd name="T97" fmla="*/ 516997 h 178"/>
                  <a:gd name="T98" fmla="*/ 321083 w 71"/>
                  <a:gd name="T99" fmla="*/ 464294 h 178"/>
                  <a:gd name="T100" fmla="*/ 266016 w 71"/>
                  <a:gd name="T101" fmla="*/ 452453 h 178"/>
                  <a:gd name="T102" fmla="*/ 313881 w 71"/>
                  <a:gd name="T103" fmla="*/ 505167 h 178"/>
                  <a:gd name="T104" fmla="*/ 258814 w 71"/>
                  <a:gd name="T105" fmla="*/ 493327 h 178"/>
                  <a:gd name="T106" fmla="*/ 271098 w 71"/>
                  <a:gd name="T107" fmla="*/ 763685 h 178"/>
                  <a:gd name="T108" fmla="*/ 253245 w 71"/>
                  <a:gd name="T109" fmla="*/ 775933 h 178"/>
                  <a:gd name="T110" fmla="*/ 266016 w 71"/>
                  <a:gd name="T111" fmla="*/ 799569 h 178"/>
                  <a:gd name="T112" fmla="*/ 283866 w 71"/>
                  <a:gd name="T113" fmla="*/ 787774 h 178"/>
                  <a:gd name="T114" fmla="*/ 271098 w 71"/>
                  <a:gd name="T115" fmla="*/ 763685 h 178"/>
                  <a:gd name="T116" fmla="*/ 253245 w 71"/>
                  <a:gd name="T117" fmla="*/ 952784 h 178"/>
                  <a:gd name="T118" fmla="*/ 266016 w 71"/>
                  <a:gd name="T119" fmla="*/ 869558 h 178"/>
                  <a:gd name="T120" fmla="*/ 258814 w 71"/>
                  <a:gd name="T121" fmla="*/ 740011 h 178"/>
                  <a:gd name="T122" fmla="*/ 154392 w 71"/>
                  <a:gd name="T123" fmla="*/ 605633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27"/>
              <p:cNvSpPr>
                <a:spLocks noEditPoints="1"/>
              </p:cNvSpPr>
              <p:nvPr/>
            </p:nvSpPr>
            <p:spPr bwMode="auto">
              <a:xfrm>
                <a:off x="2812" y="1786"/>
                <a:ext cx="255" cy="618"/>
              </a:xfrm>
              <a:custGeom>
                <a:avLst/>
                <a:gdLst>
                  <a:gd name="T0" fmla="*/ 152294 w 73"/>
                  <a:gd name="T1" fmla="*/ 379231 h 179"/>
                  <a:gd name="T2" fmla="*/ 152294 w 73"/>
                  <a:gd name="T3" fmla="*/ 374249 h 179"/>
                  <a:gd name="T4" fmla="*/ 50930 w 73"/>
                  <a:gd name="T5" fmla="*/ 304622 h 179"/>
                  <a:gd name="T6" fmla="*/ 56128 w 73"/>
                  <a:gd name="T7" fmla="*/ 304622 h 179"/>
                  <a:gd name="T8" fmla="*/ 0 w 73"/>
                  <a:gd name="T9" fmla="*/ 431654 h 179"/>
                  <a:gd name="T10" fmla="*/ 0 w 73"/>
                  <a:gd name="T11" fmla="*/ 431654 h 179"/>
                  <a:gd name="T12" fmla="*/ 30687 w 73"/>
                  <a:gd name="T13" fmla="*/ 491037 h 179"/>
                  <a:gd name="T14" fmla="*/ 114359 w 73"/>
                  <a:gd name="T15" fmla="*/ 526847 h 179"/>
                  <a:gd name="T16" fmla="*/ 114359 w 73"/>
                  <a:gd name="T17" fmla="*/ 526847 h 179"/>
                  <a:gd name="T18" fmla="*/ 177906 w 73"/>
                  <a:gd name="T19" fmla="*/ 701054 h 179"/>
                  <a:gd name="T20" fmla="*/ 170623 w 73"/>
                  <a:gd name="T21" fmla="*/ 707838 h 179"/>
                  <a:gd name="T22" fmla="*/ 260135 w 73"/>
                  <a:gd name="T23" fmla="*/ 1046861 h 179"/>
                  <a:gd name="T24" fmla="*/ 254291 w 73"/>
                  <a:gd name="T25" fmla="*/ 1041475 h 179"/>
                  <a:gd name="T26" fmla="*/ 330847 w 73"/>
                  <a:gd name="T27" fmla="*/ 805913 h 179"/>
                  <a:gd name="T28" fmla="*/ 310433 w 73"/>
                  <a:gd name="T29" fmla="*/ 731463 h 179"/>
                  <a:gd name="T30" fmla="*/ 317720 w 73"/>
                  <a:gd name="T31" fmla="*/ 725038 h 179"/>
                  <a:gd name="T32" fmla="*/ 241810 w 73"/>
                  <a:gd name="T33" fmla="*/ 625040 h 179"/>
                  <a:gd name="T34" fmla="*/ 247008 w 73"/>
                  <a:gd name="T35" fmla="*/ 625040 h 179"/>
                  <a:gd name="T36" fmla="*/ 260135 w 73"/>
                  <a:gd name="T37" fmla="*/ 538623 h 179"/>
                  <a:gd name="T38" fmla="*/ 343209 w 73"/>
                  <a:gd name="T39" fmla="*/ 555240 h 179"/>
                  <a:gd name="T40" fmla="*/ 419716 w 73"/>
                  <a:gd name="T41" fmla="*/ 526847 h 179"/>
                  <a:gd name="T42" fmla="*/ 419716 w 73"/>
                  <a:gd name="T43" fmla="*/ 526847 h 179"/>
                  <a:gd name="T44" fmla="*/ 457690 w 73"/>
                  <a:gd name="T45" fmla="*/ 415037 h 179"/>
                  <a:gd name="T46" fmla="*/ 368821 w 73"/>
                  <a:gd name="T47" fmla="*/ 438614 h 179"/>
                  <a:gd name="T48" fmla="*/ 284982 w 73"/>
                  <a:gd name="T49" fmla="*/ 426803 h 179"/>
                  <a:gd name="T50" fmla="*/ 445206 w 73"/>
                  <a:gd name="T51" fmla="*/ 111810 h 179"/>
                  <a:gd name="T52" fmla="*/ 445206 w 73"/>
                  <a:gd name="T53" fmla="*/ 104977 h 179"/>
                  <a:gd name="T54" fmla="*/ 284982 w 73"/>
                  <a:gd name="T55" fmla="*/ 0 h 179"/>
                  <a:gd name="T56" fmla="*/ 292275 w 73"/>
                  <a:gd name="T57" fmla="*/ 64237 h 179"/>
                  <a:gd name="T58" fmla="*/ 343209 w 73"/>
                  <a:gd name="T59" fmla="*/ 128603 h 179"/>
                  <a:gd name="T60" fmla="*/ 279780 w 73"/>
                  <a:gd name="T61" fmla="*/ 314994 h 179"/>
                  <a:gd name="T62" fmla="*/ 203396 w 73"/>
                  <a:gd name="T63" fmla="*/ 391449 h 179"/>
                  <a:gd name="T64" fmla="*/ 216355 w 73"/>
                  <a:gd name="T65" fmla="*/ 550424 h 179"/>
                  <a:gd name="T66" fmla="*/ 203396 w 73"/>
                  <a:gd name="T67" fmla="*/ 631824 h 179"/>
                  <a:gd name="T68" fmla="*/ 56128 w 73"/>
                  <a:gd name="T69" fmla="*/ 379231 h 179"/>
                  <a:gd name="T70" fmla="*/ 81583 w 73"/>
                  <a:gd name="T71" fmla="*/ 403226 h 179"/>
                  <a:gd name="T72" fmla="*/ 101997 w 73"/>
                  <a:gd name="T73" fmla="*/ 486069 h 179"/>
                  <a:gd name="T74" fmla="*/ 368821 w 73"/>
                  <a:gd name="T75" fmla="*/ 526847 h 179"/>
                  <a:gd name="T76" fmla="*/ 336045 w 73"/>
                  <a:gd name="T77" fmla="*/ 467460 h 179"/>
                  <a:gd name="T78" fmla="*/ 284982 w 73"/>
                  <a:gd name="T79" fmla="*/ 772086 h 179"/>
                  <a:gd name="T80" fmla="*/ 284982 w 73"/>
                  <a:gd name="T81" fmla="*/ 765695 h 179"/>
                  <a:gd name="T82" fmla="*/ 279780 w 73"/>
                  <a:gd name="T83" fmla="*/ 772086 h 179"/>
                  <a:gd name="T84" fmla="*/ 279780 w 73"/>
                  <a:gd name="T85" fmla="*/ 760271 h 179"/>
                  <a:gd name="T86" fmla="*/ 266824 w 73"/>
                  <a:gd name="T87" fmla="*/ 784422 h 179"/>
                  <a:gd name="T88" fmla="*/ 266824 w 73"/>
                  <a:gd name="T89" fmla="*/ 777472 h 179"/>
                  <a:gd name="T90" fmla="*/ 272448 w 73"/>
                  <a:gd name="T91" fmla="*/ 789286 h 179"/>
                  <a:gd name="T92" fmla="*/ 279780 w 73"/>
                  <a:gd name="T93" fmla="*/ 801049 h 179"/>
                  <a:gd name="T94" fmla="*/ 279780 w 73"/>
                  <a:gd name="T95" fmla="*/ 796067 h 179"/>
                  <a:gd name="T96" fmla="*/ 279780 w 73"/>
                  <a:gd name="T97" fmla="*/ 805913 h 179"/>
                  <a:gd name="T98" fmla="*/ 279780 w 73"/>
                  <a:gd name="T99" fmla="*/ 796067 h 179"/>
                  <a:gd name="T100" fmla="*/ 279780 w 73"/>
                  <a:gd name="T101" fmla="*/ 805913 h 179"/>
                  <a:gd name="T102" fmla="*/ 292275 w 73"/>
                  <a:gd name="T103" fmla="*/ 784422 h 179"/>
                  <a:gd name="T104" fmla="*/ 305225 w 73"/>
                  <a:gd name="T105" fmla="*/ 789286 h 179"/>
                  <a:gd name="T106" fmla="*/ 292275 w 73"/>
                  <a:gd name="T107" fmla="*/ 777472 h 179"/>
                  <a:gd name="T108" fmla="*/ 292275 w 73"/>
                  <a:gd name="T109" fmla="*/ 777472 h 179"/>
                  <a:gd name="T110" fmla="*/ 284982 w 73"/>
                  <a:gd name="T111" fmla="*/ 765695 h 179"/>
                  <a:gd name="T112" fmla="*/ 260135 w 73"/>
                  <a:gd name="T113" fmla="*/ 953647 h 179"/>
                  <a:gd name="T114" fmla="*/ 165425 w 73"/>
                  <a:gd name="T115" fmla="*/ 602857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3" name="Freeform 28"/>
              <p:cNvSpPr>
                <a:spLocks noEditPoints="1"/>
              </p:cNvSpPr>
              <p:nvPr/>
            </p:nvSpPr>
            <p:spPr bwMode="auto">
              <a:xfrm>
                <a:off x="2806" y="2345"/>
                <a:ext cx="348" cy="504"/>
              </a:xfrm>
              <a:custGeom>
                <a:avLst/>
                <a:gdLst>
                  <a:gd name="T0" fmla="*/ 0 w 100"/>
                  <a:gd name="T1" fmla="*/ 0 h 146"/>
                  <a:gd name="T2" fmla="*/ 117325 w 100"/>
                  <a:gd name="T3" fmla="*/ 374065 h 146"/>
                  <a:gd name="T4" fmla="*/ 62334 w 100"/>
                  <a:gd name="T5" fmla="*/ 390676 h 146"/>
                  <a:gd name="T6" fmla="*/ 0 w 100"/>
                  <a:gd name="T7" fmla="*/ 362255 h 146"/>
                  <a:gd name="T8" fmla="*/ 37250 w 100"/>
                  <a:gd name="T9" fmla="*/ 495615 h 146"/>
                  <a:gd name="T10" fmla="*/ 92377 w 100"/>
                  <a:gd name="T11" fmla="*/ 531413 h 146"/>
                  <a:gd name="T12" fmla="*/ 179077 w 100"/>
                  <a:gd name="T13" fmla="*/ 514218 h 146"/>
                  <a:gd name="T14" fmla="*/ 266478 w 100"/>
                  <a:gd name="T15" fmla="*/ 607344 h 146"/>
                  <a:gd name="T16" fmla="*/ 421066 w 100"/>
                  <a:gd name="T17" fmla="*/ 643132 h 146"/>
                  <a:gd name="T18" fmla="*/ 618041 w 100"/>
                  <a:gd name="T19" fmla="*/ 853020 h 146"/>
                  <a:gd name="T20" fmla="*/ 525626 w 100"/>
                  <a:gd name="T21" fmla="*/ 624542 h 146"/>
                  <a:gd name="T22" fmla="*/ 469024 w 100"/>
                  <a:gd name="T23" fmla="*/ 566745 h 146"/>
                  <a:gd name="T24" fmla="*/ 346552 w 100"/>
                  <a:gd name="T25" fmla="*/ 519603 h 146"/>
                  <a:gd name="T26" fmla="*/ 309299 w 100"/>
                  <a:gd name="T27" fmla="*/ 450034 h 146"/>
                  <a:gd name="T28" fmla="*/ 383802 w 100"/>
                  <a:gd name="T29" fmla="*/ 414664 h 146"/>
                  <a:gd name="T30" fmla="*/ 421066 w 100"/>
                  <a:gd name="T31" fmla="*/ 350494 h 146"/>
                  <a:gd name="T32" fmla="*/ 383802 w 100"/>
                  <a:gd name="T33" fmla="*/ 240277 h 146"/>
                  <a:gd name="T34" fmla="*/ 333788 w 100"/>
                  <a:gd name="T35" fmla="*/ 304461 h 146"/>
                  <a:gd name="T36" fmla="*/ 254172 w 100"/>
                  <a:gd name="T37" fmla="*/ 333299 h 146"/>
                  <a:gd name="T38" fmla="*/ 184805 w 100"/>
                  <a:gd name="T39" fmla="*/ 0 h 146"/>
                  <a:gd name="T40" fmla="*/ 0 w 100"/>
                  <a:gd name="T41" fmla="*/ 0 h 146"/>
                  <a:gd name="T42" fmla="*/ 37250 w 100"/>
                  <a:gd name="T43" fmla="*/ 35380 h 146"/>
                  <a:gd name="T44" fmla="*/ 159725 w 100"/>
                  <a:gd name="T45" fmla="*/ 35380 h 146"/>
                  <a:gd name="T46" fmla="*/ 67310 w 100"/>
                  <a:gd name="T47" fmla="*/ 75980 h 146"/>
                  <a:gd name="T48" fmla="*/ 141813 w 100"/>
                  <a:gd name="T49" fmla="*/ 262287 h 146"/>
                  <a:gd name="T50" fmla="*/ 111767 w 100"/>
                  <a:gd name="T51" fmla="*/ 69604 h 146"/>
                  <a:gd name="T52" fmla="*/ 159725 w 100"/>
                  <a:gd name="T53" fmla="*/ 250488 h 146"/>
                  <a:gd name="T54" fmla="*/ 166894 w 100"/>
                  <a:gd name="T55" fmla="*/ 75980 h 146"/>
                  <a:gd name="T56" fmla="*/ 184805 w 100"/>
                  <a:gd name="T57" fmla="*/ 250488 h 146"/>
                  <a:gd name="T58" fmla="*/ 166894 w 100"/>
                  <a:gd name="T59" fmla="*/ 356870 h 146"/>
                  <a:gd name="T60" fmla="*/ 229224 w 100"/>
                  <a:gd name="T61" fmla="*/ 495615 h 146"/>
                  <a:gd name="T62" fmla="*/ 204144 w 100"/>
                  <a:gd name="T63" fmla="*/ 356870 h 146"/>
                  <a:gd name="T64" fmla="*/ 259309 w 100"/>
                  <a:gd name="T65" fmla="*/ 485784 h 146"/>
                  <a:gd name="T66" fmla="*/ 234239 w 100"/>
                  <a:gd name="T67" fmla="*/ 350494 h 146"/>
                  <a:gd name="T68" fmla="*/ 278661 w 100"/>
                  <a:gd name="T69" fmla="*/ 479004 h 146"/>
                  <a:gd name="T70" fmla="*/ 321472 w 100"/>
                  <a:gd name="T71" fmla="*/ 543174 h 146"/>
                  <a:gd name="T72" fmla="*/ 445555 w 100"/>
                  <a:gd name="T73" fmla="*/ 602532 h 146"/>
                  <a:gd name="T74" fmla="*/ 506274 w 100"/>
                  <a:gd name="T75" fmla="*/ 707350 h 146"/>
                  <a:gd name="T76" fmla="*/ 568608 w 100"/>
                  <a:gd name="T77" fmla="*/ 783330 h 146"/>
                  <a:gd name="T78" fmla="*/ 49555 w 100"/>
                  <a:gd name="T79" fmla="*/ 426463 h 146"/>
                  <a:gd name="T80" fmla="*/ 67310 w 100"/>
                  <a:gd name="T81" fmla="*/ 485784 h 146"/>
                  <a:gd name="T82" fmla="*/ 129630 w 100"/>
                  <a:gd name="T83" fmla="*/ 414664 h 146"/>
                  <a:gd name="T84" fmla="*/ 80075 w 100"/>
                  <a:gd name="T85" fmla="*/ 438235 h 146"/>
                  <a:gd name="T86" fmla="*/ 149017 w 100"/>
                  <a:gd name="T87" fmla="*/ 485784 h 146"/>
                  <a:gd name="T88" fmla="*/ 99584 w 100"/>
                  <a:gd name="T89" fmla="*/ 495615 h 146"/>
                  <a:gd name="T90" fmla="*/ 383802 w 100"/>
                  <a:gd name="T91" fmla="*/ 304461 h 146"/>
                  <a:gd name="T92" fmla="*/ 358736 w 100"/>
                  <a:gd name="T93" fmla="*/ 338267 h 146"/>
                  <a:gd name="T94" fmla="*/ 395986 w 100"/>
                  <a:gd name="T95" fmla="*/ 345060 h 146"/>
                  <a:gd name="T96" fmla="*/ 376644 w 100"/>
                  <a:gd name="T97" fmla="*/ 374065 h 146"/>
                  <a:gd name="T98" fmla="*/ 321472 w 100"/>
                  <a:gd name="T99" fmla="*/ 345060 h 146"/>
                  <a:gd name="T100" fmla="*/ 271454 w 100"/>
                  <a:gd name="T101" fmla="*/ 367226 h 146"/>
                  <a:gd name="T102" fmla="*/ 339384 w 100"/>
                  <a:gd name="T103" fmla="*/ 385826 h 146"/>
                  <a:gd name="T104" fmla="*/ 291426 w 100"/>
                  <a:gd name="T105" fmla="*/ 409265 h 146"/>
                  <a:gd name="T106" fmla="*/ 469024 w 100"/>
                  <a:gd name="T107" fmla="*/ 619154 h 146"/>
                  <a:gd name="T108" fmla="*/ 458319 w 100"/>
                  <a:gd name="T109" fmla="*/ 636352 h 146"/>
                  <a:gd name="T110" fmla="*/ 481329 w 100"/>
                  <a:gd name="T111" fmla="*/ 648113 h 146"/>
                  <a:gd name="T112" fmla="*/ 488362 w 100"/>
                  <a:gd name="T113" fmla="*/ 624542 h 146"/>
                  <a:gd name="T114" fmla="*/ 469024 w 100"/>
                  <a:gd name="T115" fmla="*/ 619154 h 146"/>
                  <a:gd name="T116" fmla="*/ 568608 w 100"/>
                  <a:gd name="T117" fmla="*/ 776502 h 146"/>
                  <a:gd name="T118" fmla="*/ 531354 w 100"/>
                  <a:gd name="T119" fmla="*/ 700522 h 146"/>
                  <a:gd name="T120" fmla="*/ 445555 w 100"/>
                  <a:gd name="T121" fmla="*/ 602532 h 146"/>
                  <a:gd name="T122" fmla="*/ 271454 w 100"/>
                  <a:gd name="T123" fmla="*/ 554983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29"/>
              <p:cNvSpPr>
                <a:spLocks noEditPoints="1"/>
              </p:cNvSpPr>
              <p:nvPr/>
            </p:nvSpPr>
            <p:spPr bwMode="auto">
              <a:xfrm>
                <a:off x="2802" y="2341"/>
                <a:ext cx="355" cy="512"/>
              </a:xfrm>
              <a:custGeom>
                <a:avLst/>
                <a:gdLst>
                  <a:gd name="T0" fmla="*/ 129721 w 102"/>
                  <a:gd name="T1" fmla="*/ 385411 h 148"/>
                  <a:gd name="T2" fmla="*/ 124584 w 102"/>
                  <a:gd name="T3" fmla="*/ 378998 h 148"/>
                  <a:gd name="T4" fmla="*/ 5148 w 102"/>
                  <a:gd name="T5" fmla="*/ 373528 h 148"/>
                  <a:gd name="T6" fmla="*/ 0 w 102"/>
                  <a:gd name="T7" fmla="*/ 373528 h 148"/>
                  <a:gd name="T8" fmla="*/ 42833 w 102"/>
                  <a:gd name="T9" fmla="*/ 510907 h 148"/>
                  <a:gd name="T10" fmla="*/ 49578 w 102"/>
                  <a:gd name="T11" fmla="*/ 503870 h 148"/>
                  <a:gd name="T12" fmla="*/ 184871 w 102"/>
                  <a:gd name="T13" fmla="*/ 521213 h 148"/>
                  <a:gd name="T14" fmla="*/ 184871 w 102"/>
                  <a:gd name="T15" fmla="*/ 528214 h 148"/>
                  <a:gd name="T16" fmla="*/ 278797 w 102"/>
                  <a:gd name="T17" fmla="*/ 616894 h 148"/>
                  <a:gd name="T18" fmla="*/ 351850 w 102"/>
                  <a:gd name="T19" fmla="*/ 646120 h 148"/>
                  <a:gd name="T20" fmla="*/ 351850 w 102"/>
                  <a:gd name="T21" fmla="*/ 634202 h 148"/>
                  <a:gd name="T22" fmla="*/ 618459 w 102"/>
                  <a:gd name="T23" fmla="*/ 877568 h 148"/>
                  <a:gd name="T24" fmla="*/ 618459 w 102"/>
                  <a:gd name="T25" fmla="*/ 877568 h 148"/>
                  <a:gd name="T26" fmla="*/ 506655 w 102"/>
                  <a:gd name="T27" fmla="*/ 598141 h 148"/>
                  <a:gd name="T28" fmla="*/ 500926 w 102"/>
                  <a:gd name="T29" fmla="*/ 605011 h 148"/>
                  <a:gd name="T30" fmla="*/ 476434 w 102"/>
                  <a:gd name="T31" fmla="*/ 581206 h 148"/>
                  <a:gd name="T32" fmla="*/ 446332 w 102"/>
                  <a:gd name="T33" fmla="*/ 575786 h 148"/>
                  <a:gd name="T34" fmla="*/ 446332 w 102"/>
                  <a:gd name="T35" fmla="*/ 569323 h 148"/>
                  <a:gd name="T36" fmla="*/ 309442 w 102"/>
                  <a:gd name="T37" fmla="*/ 462796 h 148"/>
                  <a:gd name="T38" fmla="*/ 389122 w 102"/>
                  <a:gd name="T39" fmla="*/ 433560 h 148"/>
                  <a:gd name="T40" fmla="*/ 383974 w 102"/>
                  <a:gd name="T41" fmla="*/ 426690 h 148"/>
                  <a:gd name="T42" fmla="*/ 426393 w 102"/>
                  <a:gd name="T43" fmla="*/ 361645 h 148"/>
                  <a:gd name="T44" fmla="*/ 389122 w 102"/>
                  <a:gd name="T45" fmla="*/ 236330 h 148"/>
                  <a:gd name="T46" fmla="*/ 383974 w 102"/>
                  <a:gd name="T47" fmla="*/ 243366 h 148"/>
                  <a:gd name="T48" fmla="*/ 259404 w 102"/>
                  <a:gd name="T49" fmla="*/ 344341 h 148"/>
                  <a:gd name="T50" fmla="*/ 259404 w 102"/>
                  <a:gd name="T51" fmla="*/ 349772 h 148"/>
                  <a:gd name="T52" fmla="*/ 192079 w 102"/>
                  <a:gd name="T53" fmla="*/ 0 h 148"/>
                  <a:gd name="T54" fmla="*/ 192079 w 102"/>
                  <a:gd name="T55" fmla="*/ 0 h 148"/>
                  <a:gd name="T56" fmla="*/ 42833 w 102"/>
                  <a:gd name="T57" fmla="*/ 41109 h 148"/>
                  <a:gd name="T58" fmla="*/ 149076 w 102"/>
                  <a:gd name="T59" fmla="*/ 272557 h 148"/>
                  <a:gd name="T60" fmla="*/ 124584 w 102"/>
                  <a:gd name="T61" fmla="*/ 77336 h 148"/>
                  <a:gd name="T62" fmla="*/ 241525 w 102"/>
                  <a:gd name="T63" fmla="*/ 510907 h 148"/>
                  <a:gd name="T64" fmla="*/ 204264 w 102"/>
                  <a:gd name="T65" fmla="*/ 373528 h 148"/>
                  <a:gd name="T66" fmla="*/ 326778 w 102"/>
                  <a:gd name="T67" fmla="*/ 556866 h 148"/>
                  <a:gd name="T68" fmla="*/ 568846 w 102"/>
                  <a:gd name="T69" fmla="*/ 800637 h 148"/>
                  <a:gd name="T70" fmla="*/ 55189 w 102"/>
                  <a:gd name="T71" fmla="*/ 438992 h 148"/>
                  <a:gd name="T72" fmla="*/ 104635 w 102"/>
                  <a:gd name="T73" fmla="*/ 515792 h 148"/>
                  <a:gd name="T74" fmla="*/ 383974 w 102"/>
                  <a:gd name="T75" fmla="*/ 313666 h 148"/>
                  <a:gd name="T76" fmla="*/ 333933 w 102"/>
                  <a:gd name="T77" fmla="*/ 361645 h 148"/>
                  <a:gd name="T78" fmla="*/ 296676 w 102"/>
                  <a:gd name="T79" fmla="*/ 414806 h 148"/>
                  <a:gd name="T80" fmla="*/ 476434 w 102"/>
                  <a:gd name="T81" fmla="*/ 634202 h 148"/>
                  <a:gd name="T82" fmla="*/ 470873 w 102"/>
                  <a:gd name="T83" fmla="*/ 629355 h 148"/>
                  <a:gd name="T84" fmla="*/ 476434 w 102"/>
                  <a:gd name="T85" fmla="*/ 634202 h 148"/>
                  <a:gd name="T86" fmla="*/ 463654 w 102"/>
                  <a:gd name="T87" fmla="*/ 658006 h 148"/>
                  <a:gd name="T88" fmla="*/ 470873 w 102"/>
                  <a:gd name="T89" fmla="*/ 653122 h 148"/>
                  <a:gd name="T90" fmla="*/ 488741 w 102"/>
                  <a:gd name="T91" fmla="*/ 658006 h 148"/>
                  <a:gd name="T92" fmla="*/ 488741 w 102"/>
                  <a:gd name="T93" fmla="*/ 658006 h 148"/>
                  <a:gd name="T94" fmla="*/ 488741 w 102"/>
                  <a:gd name="T95" fmla="*/ 663427 h 148"/>
                  <a:gd name="T96" fmla="*/ 488741 w 102"/>
                  <a:gd name="T97" fmla="*/ 663427 h 148"/>
                  <a:gd name="T98" fmla="*/ 488741 w 102"/>
                  <a:gd name="T99" fmla="*/ 658006 h 148"/>
                  <a:gd name="T100" fmla="*/ 500926 w 102"/>
                  <a:gd name="T101" fmla="*/ 658006 h 148"/>
                  <a:gd name="T102" fmla="*/ 488741 w 102"/>
                  <a:gd name="T103" fmla="*/ 653122 h 148"/>
                  <a:gd name="T104" fmla="*/ 494313 w 102"/>
                  <a:gd name="T105" fmla="*/ 641238 h 148"/>
                  <a:gd name="T106" fmla="*/ 488741 w 102"/>
                  <a:gd name="T107" fmla="*/ 634202 h 148"/>
                  <a:gd name="T108" fmla="*/ 476434 w 102"/>
                  <a:gd name="T109" fmla="*/ 629355 h 148"/>
                  <a:gd name="T110" fmla="*/ 476434 w 102"/>
                  <a:gd name="T111" fmla="*/ 634202 h 148"/>
                  <a:gd name="T112" fmla="*/ 568846 w 102"/>
                  <a:gd name="T113" fmla="*/ 80063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5" name="Freeform 30"/>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1"/>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7" name="Freeform 32"/>
              <p:cNvSpPr>
                <a:spLocks noEditPoints="1"/>
              </p:cNvSpPr>
              <p:nvPr/>
            </p:nvSpPr>
            <p:spPr bwMode="auto">
              <a:xfrm>
                <a:off x="3482" y="3046"/>
                <a:ext cx="593" cy="241"/>
              </a:xfrm>
              <a:custGeom>
                <a:avLst/>
                <a:gdLst>
                  <a:gd name="T0" fmla="*/ 0 w 170"/>
                  <a:gd name="T1" fmla="*/ 286363 h 70"/>
                  <a:gd name="T2" fmla="*/ 421382 w 170"/>
                  <a:gd name="T3" fmla="*/ 293097 h 70"/>
                  <a:gd name="T4" fmla="*/ 414252 w 170"/>
                  <a:gd name="T5" fmla="*/ 349694 h 70"/>
                  <a:gd name="T6" fmla="*/ 371302 w 170"/>
                  <a:gd name="T7" fmla="*/ 396218 h 70"/>
                  <a:gd name="T8" fmla="*/ 522618 w 170"/>
                  <a:gd name="T9" fmla="*/ 401565 h 70"/>
                  <a:gd name="T10" fmla="*/ 578468 w 170"/>
                  <a:gd name="T11" fmla="*/ 361369 h 70"/>
                  <a:gd name="T12" fmla="*/ 578468 w 170"/>
                  <a:gd name="T13" fmla="*/ 281540 h 70"/>
                  <a:gd name="T14" fmla="*/ 704442 w 170"/>
                  <a:gd name="T15" fmla="*/ 234648 h 70"/>
                  <a:gd name="T16" fmla="*/ 792684 w 170"/>
                  <a:gd name="T17" fmla="*/ 115084 h 70"/>
                  <a:gd name="T18" fmla="*/ 1068527 w 170"/>
                  <a:gd name="T19" fmla="*/ 0 h 70"/>
                  <a:gd name="T20" fmla="*/ 803634 w 170"/>
                  <a:gd name="T21" fmla="*/ 11675 h 70"/>
                  <a:gd name="T22" fmla="*/ 729788 w 170"/>
                  <a:gd name="T23" fmla="*/ 46523 h 70"/>
                  <a:gd name="T24" fmla="*/ 641375 w 170"/>
                  <a:gd name="T25" fmla="*/ 138386 h 70"/>
                  <a:gd name="T26" fmla="*/ 553136 w 170"/>
                  <a:gd name="T27" fmla="*/ 149933 h 70"/>
                  <a:gd name="T28" fmla="*/ 545870 w 170"/>
                  <a:gd name="T29" fmla="*/ 75006 h 70"/>
                  <a:gd name="T30" fmla="*/ 490059 w 170"/>
                  <a:gd name="T31" fmla="*/ 23184 h 70"/>
                  <a:gd name="T32" fmla="*/ 364085 w 170"/>
                  <a:gd name="T33" fmla="*/ 23184 h 70"/>
                  <a:gd name="T34" fmla="*/ 414252 w 170"/>
                  <a:gd name="T35" fmla="*/ 86553 h 70"/>
                  <a:gd name="T36" fmla="*/ 421382 w 170"/>
                  <a:gd name="T37" fmla="*/ 166338 h 70"/>
                  <a:gd name="T38" fmla="*/ 55815 w 170"/>
                  <a:gd name="T39" fmla="*/ 126711 h 70"/>
                  <a:gd name="T40" fmla="*/ 0 w 170"/>
                  <a:gd name="T41" fmla="*/ 286363 h 70"/>
                  <a:gd name="T42" fmla="*/ 50632 w 170"/>
                  <a:gd name="T43" fmla="*/ 263141 h 70"/>
                  <a:gd name="T44" fmla="*/ 88242 w 170"/>
                  <a:gd name="T45" fmla="*/ 154829 h 70"/>
                  <a:gd name="T46" fmla="*/ 100677 w 170"/>
                  <a:gd name="T47" fmla="*/ 246739 h 70"/>
                  <a:gd name="T48" fmla="*/ 313453 w 170"/>
                  <a:gd name="T49" fmla="*/ 234648 h 70"/>
                  <a:gd name="T50" fmla="*/ 106444 w 170"/>
                  <a:gd name="T51" fmla="*/ 206530 h 70"/>
                  <a:gd name="T52" fmla="*/ 307809 w 170"/>
                  <a:gd name="T53" fmla="*/ 218208 h 70"/>
                  <a:gd name="T54" fmla="*/ 125974 w 170"/>
                  <a:gd name="T55" fmla="*/ 160172 h 70"/>
                  <a:gd name="T56" fmla="*/ 313453 w 170"/>
                  <a:gd name="T57" fmla="*/ 201755 h 70"/>
                  <a:gd name="T58" fmla="*/ 414252 w 170"/>
                  <a:gd name="T59" fmla="*/ 246739 h 70"/>
                  <a:gd name="T60" fmla="*/ 578468 w 170"/>
                  <a:gd name="T61" fmla="*/ 234648 h 70"/>
                  <a:gd name="T62" fmla="*/ 427162 w 170"/>
                  <a:gd name="T63" fmla="*/ 218208 h 70"/>
                  <a:gd name="T64" fmla="*/ 578468 w 170"/>
                  <a:gd name="T65" fmla="*/ 201755 h 70"/>
                  <a:gd name="T66" fmla="*/ 434379 w 170"/>
                  <a:gd name="T67" fmla="*/ 183360 h 70"/>
                  <a:gd name="T68" fmla="*/ 578468 w 170"/>
                  <a:gd name="T69" fmla="*/ 189677 h 70"/>
                  <a:gd name="T70" fmla="*/ 659458 w 170"/>
                  <a:gd name="T71" fmla="*/ 171682 h 70"/>
                  <a:gd name="T72" fmla="*/ 755084 w 170"/>
                  <a:gd name="T73" fmla="*/ 75006 h 70"/>
                  <a:gd name="T74" fmla="*/ 879014 w 170"/>
                  <a:gd name="T75" fmla="*/ 51705 h 70"/>
                  <a:gd name="T76" fmla="*/ 980285 w 170"/>
                  <a:gd name="T77" fmla="*/ 23184 h 70"/>
                  <a:gd name="T78" fmla="*/ 452459 w 170"/>
                  <a:gd name="T79" fmla="*/ 372868 h 70"/>
                  <a:gd name="T80" fmla="*/ 515404 w 170"/>
                  <a:gd name="T81" fmla="*/ 372868 h 70"/>
                  <a:gd name="T82" fmla="*/ 464762 w 170"/>
                  <a:gd name="T83" fmla="*/ 297990 h 70"/>
                  <a:gd name="T84" fmla="*/ 471976 w 170"/>
                  <a:gd name="T85" fmla="*/ 344919 h 70"/>
                  <a:gd name="T86" fmla="*/ 540275 w 170"/>
                  <a:gd name="T87" fmla="*/ 303336 h 70"/>
                  <a:gd name="T88" fmla="*/ 540275 w 170"/>
                  <a:gd name="T89" fmla="*/ 349694 h 70"/>
                  <a:gd name="T90" fmla="*/ 427162 w 170"/>
                  <a:gd name="T91" fmla="*/ 40195 h 70"/>
                  <a:gd name="T92" fmla="*/ 459115 w 170"/>
                  <a:gd name="T93" fmla="*/ 75006 h 70"/>
                  <a:gd name="T94" fmla="*/ 477198 w 170"/>
                  <a:gd name="T95" fmla="*/ 40195 h 70"/>
                  <a:gd name="T96" fmla="*/ 502494 w 170"/>
                  <a:gd name="T97" fmla="*/ 68155 h 70"/>
                  <a:gd name="T98" fmla="*/ 459115 w 170"/>
                  <a:gd name="T99" fmla="*/ 103003 h 70"/>
                  <a:gd name="T100" fmla="*/ 464762 w 170"/>
                  <a:gd name="T101" fmla="*/ 160172 h 70"/>
                  <a:gd name="T102" fmla="*/ 502494 w 170"/>
                  <a:gd name="T103" fmla="*/ 103003 h 70"/>
                  <a:gd name="T104" fmla="*/ 509757 w 170"/>
                  <a:gd name="T105" fmla="*/ 154829 h 70"/>
                  <a:gd name="T106" fmla="*/ 779823 w 170"/>
                  <a:gd name="T107" fmla="*/ 56601 h 70"/>
                  <a:gd name="T108" fmla="*/ 797868 w 170"/>
                  <a:gd name="T109" fmla="*/ 75006 h 70"/>
                  <a:gd name="T110" fmla="*/ 810896 w 170"/>
                  <a:gd name="T111" fmla="*/ 56601 h 70"/>
                  <a:gd name="T112" fmla="*/ 792684 w 170"/>
                  <a:gd name="T113" fmla="*/ 40195 h 70"/>
                  <a:gd name="T114" fmla="*/ 779823 w 170"/>
                  <a:gd name="T115" fmla="*/ 56601 h 70"/>
                  <a:gd name="T116" fmla="*/ 974519 w 170"/>
                  <a:gd name="T117" fmla="*/ 23184 h 70"/>
                  <a:gd name="T118" fmla="*/ 886277 w 170"/>
                  <a:gd name="T119" fmla="*/ 34849 h 70"/>
                  <a:gd name="T120" fmla="*/ 755084 w 170"/>
                  <a:gd name="T121" fmla="*/ 75006 h 70"/>
                  <a:gd name="T122" fmla="*/ 646548 w 170"/>
                  <a:gd name="T123" fmla="*/ 21142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33"/>
              <p:cNvSpPr>
                <a:spLocks noEditPoints="1"/>
              </p:cNvSpPr>
              <p:nvPr/>
            </p:nvSpPr>
            <p:spPr bwMode="auto">
              <a:xfrm>
                <a:off x="3479" y="3043"/>
                <a:ext cx="596" cy="247"/>
              </a:xfrm>
              <a:custGeom>
                <a:avLst/>
                <a:gdLst>
                  <a:gd name="T0" fmla="*/ 424836 w 171"/>
                  <a:gd name="T1" fmla="*/ 285038 h 72"/>
                  <a:gd name="T2" fmla="*/ 419671 w 171"/>
                  <a:gd name="T3" fmla="*/ 290287 h 72"/>
                  <a:gd name="T4" fmla="*/ 381614 w 171"/>
                  <a:gd name="T5" fmla="*/ 397643 h 72"/>
                  <a:gd name="T6" fmla="*/ 374372 w 171"/>
                  <a:gd name="T7" fmla="*/ 390967 h 72"/>
                  <a:gd name="T8" fmla="*/ 525188 w 171"/>
                  <a:gd name="T9" fmla="*/ 402480 h 72"/>
                  <a:gd name="T10" fmla="*/ 525188 w 171"/>
                  <a:gd name="T11" fmla="*/ 402480 h 72"/>
                  <a:gd name="T12" fmla="*/ 575530 w 171"/>
                  <a:gd name="T13" fmla="*/ 358709 h 72"/>
                  <a:gd name="T14" fmla="*/ 580692 w 171"/>
                  <a:gd name="T15" fmla="*/ 273693 h 72"/>
                  <a:gd name="T16" fmla="*/ 706145 w 171"/>
                  <a:gd name="T17" fmla="*/ 229926 h 72"/>
                  <a:gd name="T18" fmla="*/ 711864 w 171"/>
                  <a:gd name="T19" fmla="*/ 234774 h 72"/>
                  <a:gd name="T20" fmla="*/ 743742 w 171"/>
                  <a:gd name="T21" fmla="*/ 172999 h 72"/>
                  <a:gd name="T22" fmla="*/ 756617 w 171"/>
                  <a:gd name="T23" fmla="*/ 172999 h 72"/>
                  <a:gd name="T24" fmla="*/ 1068283 w 171"/>
                  <a:gd name="T25" fmla="*/ 0 h 72"/>
                  <a:gd name="T26" fmla="*/ 1068283 w 171"/>
                  <a:gd name="T27" fmla="*/ 0 h 72"/>
                  <a:gd name="T28" fmla="*/ 761782 w 171"/>
                  <a:gd name="T29" fmla="*/ 34199 h 72"/>
                  <a:gd name="T30" fmla="*/ 756617 w 171"/>
                  <a:gd name="T31" fmla="*/ 27575 h 72"/>
                  <a:gd name="T32" fmla="*/ 724137 w 171"/>
                  <a:gd name="T33" fmla="*/ 50429 h 72"/>
                  <a:gd name="T34" fmla="*/ 711864 w 171"/>
                  <a:gd name="T35" fmla="*/ 73119 h 72"/>
                  <a:gd name="T36" fmla="*/ 706145 w 171"/>
                  <a:gd name="T37" fmla="*/ 73119 h 72"/>
                  <a:gd name="T38" fmla="*/ 555462 w 171"/>
                  <a:gd name="T39" fmla="*/ 156372 h 72"/>
                  <a:gd name="T40" fmla="*/ 555462 w 171"/>
                  <a:gd name="T41" fmla="*/ 78402 h 72"/>
                  <a:gd name="T42" fmla="*/ 487591 w 171"/>
                  <a:gd name="T43" fmla="*/ 34199 h 72"/>
                  <a:gd name="T44" fmla="*/ 492753 w 171"/>
                  <a:gd name="T45" fmla="*/ 22854 h 72"/>
                  <a:gd name="T46" fmla="*/ 356966 w 171"/>
                  <a:gd name="T47" fmla="*/ 22854 h 72"/>
                  <a:gd name="T48" fmla="*/ 362128 w 171"/>
                  <a:gd name="T49" fmla="*/ 27575 h 72"/>
                  <a:gd name="T50" fmla="*/ 430009 w 171"/>
                  <a:gd name="T51" fmla="*/ 167716 h 72"/>
                  <a:gd name="T52" fmla="*/ 424836 w 171"/>
                  <a:gd name="T53" fmla="*/ 167716 h 72"/>
                  <a:gd name="T54" fmla="*/ 55505 w 171"/>
                  <a:gd name="T55" fmla="*/ 122172 h 72"/>
                  <a:gd name="T56" fmla="*/ 0 w 171"/>
                  <a:gd name="T57" fmla="*/ 285038 h 72"/>
                  <a:gd name="T58" fmla="*/ 5162 w 171"/>
                  <a:gd name="T59" fmla="*/ 290287 h 72"/>
                  <a:gd name="T60" fmla="*/ 318905 w 171"/>
                  <a:gd name="T61" fmla="*/ 234774 h 72"/>
                  <a:gd name="T62" fmla="*/ 113170 w 171"/>
                  <a:gd name="T63" fmla="*/ 211919 h 72"/>
                  <a:gd name="T64" fmla="*/ 419671 w 171"/>
                  <a:gd name="T65" fmla="*/ 246118 h 72"/>
                  <a:gd name="T66" fmla="*/ 580692 w 171"/>
                  <a:gd name="T67" fmla="*/ 207199 h 72"/>
                  <a:gd name="T68" fmla="*/ 437251 w 171"/>
                  <a:gd name="T69" fmla="*/ 179096 h 72"/>
                  <a:gd name="T70" fmla="*/ 975133 w 171"/>
                  <a:gd name="T71" fmla="*/ 22854 h 72"/>
                  <a:gd name="T72" fmla="*/ 455243 w 171"/>
                  <a:gd name="T73" fmla="*/ 374953 h 72"/>
                  <a:gd name="T74" fmla="*/ 550286 w 171"/>
                  <a:gd name="T75" fmla="*/ 301666 h 72"/>
                  <a:gd name="T76" fmla="*/ 455243 w 171"/>
                  <a:gd name="T77" fmla="*/ 78402 h 72"/>
                  <a:gd name="T78" fmla="*/ 487591 w 171"/>
                  <a:gd name="T79" fmla="*/ 38920 h 72"/>
                  <a:gd name="T80" fmla="*/ 517987 w 171"/>
                  <a:gd name="T81" fmla="*/ 156372 h 72"/>
                  <a:gd name="T82" fmla="*/ 774608 w 171"/>
                  <a:gd name="T83" fmla="*/ 67023 h 72"/>
                  <a:gd name="T84" fmla="*/ 787013 w 171"/>
                  <a:gd name="T85" fmla="*/ 67023 h 72"/>
                  <a:gd name="T86" fmla="*/ 774608 w 171"/>
                  <a:gd name="T87" fmla="*/ 67023 h 72"/>
                  <a:gd name="T88" fmla="*/ 799257 w 171"/>
                  <a:gd name="T89" fmla="*/ 83088 h 72"/>
                  <a:gd name="T90" fmla="*/ 799257 w 171"/>
                  <a:gd name="T91" fmla="*/ 83088 h 72"/>
                  <a:gd name="T92" fmla="*/ 806496 w 171"/>
                  <a:gd name="T93" fmla="*/ 67023 h 72"/>
                  <a:gd name="T94" fmla="*/ 812087 w 171"/>
                  <a:gd name="T95" fmla="*/ 73119 h 72"/>
                  <a:gd name="T96" fmla="*/ 819326 w 171"/>
                  <a:gd name="T97" fmla="*/ 61774 h 72"/>
                  <a:gd name="T98" fmla="*/ 812087 w 171"/>
                  <a:gd name="T99" fmla="*/ 61774 h 72"/>
                  <a:gd name="T100" fmla="*/ 819326 w 171"/>
                  <a:gd name="T101" fmla="*/ 61774 h 72"/>
                  <a:gd name="T102" fmla="*/ 819326 w 171"/>
                  <a:gd name="T103" fmla="*/ 55548 h 72"/>
                  <a:gd name="T104" fmla="*/ 806496 w 171"/>
                  <a:gd name="T105" fmla="*/ 55548 h 72"/>
                  <a:gd name="T106" fmla="*/ 794081 w 171"/>
                  <a:gd name="T107" fmla="*/ 50429 h 72"/>
                  <a:gd name="T108" fmla="*/ 794081 w 171"/>
                  <a:gd name="T109" fmla="*/ 50429 h 72"/>
                  <a:gd name="T110" fmla="*/ 774608 w 171"/>
                  <a:gd name="T111" fmla="*/ 67023 h 72"/>
                  <a:gd name="T112" fmla="*/ 781851 w 171"/>
                  <a:gd name="T113" fmla="*/ 61774 h 72"/>
                  <a:gd name="T114" fmla="*/ 781851 w 171"/>
                  <a:gd name="T115" fmla="*/ 61774 h 72"/>
                  <a:gd name="T116" fmla="*/ 656227 w 171"/>
                  <a:gd name="T117" fmla="*/ 218544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9" name="Freeform 34"/>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35"/>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1" name="Freeform 36"/>
              <p:cNvSpPr>
                <a:spLocks noEditPoints="1"/>
              </p:cNvSpPr>
              <p:nvPr/>
            </p:nvSpPr>
            <p:spPr bwMode="auto">
              <a:xfrm>
                <a:off x="4438" y="2238"/>
                <a:ext cx="247" cy="615"/>
              </a:xfrm>
              <a:custGeom>
                <a:avLst/>
                <a:gdLst>
                  <a:gd name="T0" fmla="*/ 159489 w 71"/>
                  <a:gd name="T1" fmla="*/ 1046243 h 178"/>
                  <a:gd name="T2" fmla="*/ 296028 w 71"/>
                  <a:gd name="T3" fmla="*/ 675453 h 178"/>
                  <a:gd name="T4" fmla="*/ 358261 w 71"/>
                  <a:gd name="T5" fmla="*/ 694269 h 178"/>
                  <a:gd name="T6" fmla="*/ 388274 w 71"/>
                  <a:gd name="T7" fmla="*/ 746852 h 178"/>
                  <a:gd name="T8" fmla="*/ 437663 w 71"/>
                  <a:gd name="T9" fmla="*/ 617474 h 178"/>
                  <a:gd name="T10" fmla="*/ 419935 w 71"/>
                  <a:gd name="T11" fmla="*/ 557919 h 178"/>
                  <a:gd name="T12" fmla="*/ 333206 w 71"/>
                  <a:gd name="T13" fmla="*/ 523849 h 178"/>
                  <a:gd name="T14" fmla="*/ 321083 w 71"/>
                  <a:gd name="T15" fmla="*/ 399867 h 178"/>
                  <a:gd name="T16" fmla="*/ 221636 w 71"/>
                  <a:gd name="T17" fmla="*/ 282572 h 178"/>
                  <a:gd name="T18" fmla="*/ 191571 w 71"/>
                  <a:gd name="T19" fmla="*/ 0 h 178"/>
                  <a:gd name="T20" fmla="*/ 124377 w 71"/>
                  <a:gd name="T21" fmla="*/ 241698 h 178"/>
                  <a:gd name="T22" fmla="*/ 136504 w 71"/>
                  <a:gd name="T23" fmla="*/ 318072 h 178"/>
                  <a:gd name="T24" fmla="*/ 203904 w 71"/>
                  <a:gd name="T25" fmla="*/ 423372 h 178"/>
                  <a:gd name="T26" fmla="*/ 191571 w 71"/>
                  <a:gd name="T27" fmla="*/ 505167 h 178"/>
                  <a:gd name="T28" fmla="*/ 111609 w 71"/>
                  <a:gd name="T29" fmla="*/ 493327 h 178"/>
                  <a:gd name="T30" fmla="*/ 42310 w 71"/>
                  <a:gd name="T31" fmla="*/ 523849 h 178"/>
                  <a:gd name="T32" fmla="*/ 0 w 71"/>
                  <a:gd name="T33" fmla="*/ 641552 h 178"/>
                  <a:gd name="T34" fmla="*/ 86568 w 71"/>
                  <a:gd name="T35" fmla="*/ 610457 h 178"/>
                  <a:gd name="T36" fmla="*/ 166690 w 71"/>
                  <a:gd name="T37" fmla="*/ 629304 h 178"/>
                  <a:gd name="T38" fmla="*/ 12162 w 71"/>
                  <a:gd name="T39" fmla="*/ 940953 h 178"/>
                  <a:gd name="T40" fmla="*/ 159489 w 71"/>
                  <a:gd name="T41" fmla="*/ 1046243 h 178"/>
                  <a:gd name="T42" fmla="*/ 154392 w 71"/>
                  <a:gd name="T43" fmla="*/ 993539 h 178"/>
                  <a:gd name="T44" fmla="*/ 55067 w 71"/>
                  <a:gd name="T45" fmla="*/ 922141 h 178"/>
                  <a:gd name="T46" fmla="*/ 154392 w 71"/>
                  <a:gd name="T47" fmla="*/ 940953 h 178"/>
                  <a:gd name="T48" fmla="*/ 209459 w 71"/>
                  <a:gd name="T49" fmla="*/ 751841 h 178"/>
                  <a:gd name="T50" fmla="*/ 117175 w 71"/>
                  <a:gd name="T51" fmla="*/ 922141 h 178"/>
                  <a:gd name="T52" fmla="*/ 191571 w 71"/>
                  <a:gd name="T53" fmla="*/ 746852 h 178"/>
                  <a:gd name="T54" fmla="*/ 74396 w 71"/>
                  <a:gd name="T55" fmla="*/ 888202 h 178"/>
                  <a:gd name="T56" fmla="*/ 171651 w 71"/>
                  <a:gd name="T57" fmla="*/ 735022 h 178"/>
                  <a:gd name="T58" fmla="*/ 253245 w 71"/>
                  <a:gd name="T59" fmla="*/ 658216 h 178"/>
                  <a:gd name="T60" fmla="*/ 283866 w 71"/>
                  <a:gd name="T61" fmla="*/ 512008 h 178"/>
                  <a:gd name="T62" fmla="*/ 221636 w 71"/>
                  <a:gd name="T63" fmla="*/ 641552 h 178"/>
                  <a:gd name="T64" fmla="*/ 253245 w 71"/>
                  <a:gd name="T65" fmla="*/ 500164 h 178"/>
                  <a:gd name="T66" fmla="*/ 184408 w 71"/>
                  <a:gd name="T67" fmla="*/ 622871 h 178"/>
                  <a:gd name="T68" fmla="*/ 233930 w 71"/>
                  <a:gd name="T69" fmla="*/ 500164 h 178"/>
                  <a:gd name="T70" fmla="*/ 241082 w 71"/>
                  <a:gd name="T71" fmla="*/ 423372 h 178"/>
                  <a:gd name="T72" fmla="*/ 178852 w 71"/>
                  <a:gd name="T73" fmla="*/ 306242 h 178"/>
                  <a:gd name="T74" fmla="*/ 191571 w 71"/>
                  <a:gd name="T75" fmla="*/ 189102 h 178"/>
                  <a:gd name="T76" fmla="*/ 191571 w 71"/>
                  <a:gd name="T77" fmla="*/ 88636 h 178"/>
                  <a:gd name="T78" fmla="*/ 388274 w 71"/>
                  <a:gd name="T79" fmla="*/ 670060 h 178"/>
                  <a:gd name="T80" fmla="*/ 407637 w 71"/>
                  <a:gd name="T81" fmla="*/ 610457 h 178"/>
                  <a:gd name="T82" fmla="*/ 313881 w 71"/>
                  <a:gd name="T83" fmla="*/ 634711 h 178"/>
                  <a:gd name="T84" fmla="*/ 370423 w 71"/>
                  <a:gd name="T85" fmla="*/ 641552 h 178"/>
                  <a:gd name="T86" fmla="*/ 345539 w 71"/>
                  <a:gd name="T87" fmla="*/ 569715 h 178"/>
                  <a:gd name="T88" fmla="*/ 388274 w 71"/>
                  <a:gd name="T89" fmla="*/ 581959 h 178"/>
                  <a:gd name="T90" fmla="*/ 42310 w 71"/>
                  <a:gd name="T91" fmla="*/ 581959 h 178"/>
                  <a:gd name="T92" fmla="*/ 86568 w 71"/>
                  <a:gd name="T93" fmla="*/ 569715 h 178"/>
                  <a:gd name="T94" fmla="*/ 55067 w 71"/>
                  <a:gd name="T95" fmla="*/ 541086 h 178"/>
                  <a:gd name="T96" fmla="*/ 92295 w 71"/>
                  <a:gd name="T97" fmla="*/ 529246 h 178"/>
                  <a:gd name="T98" fmla="*/ 117175 w 71"/>
                  <a:gd name="T99" fmla="*/ 581959 h 178"/>
                  <a:gd name="T100" fmla="*/ 171651 w 71"/>
                  <a:gd name="T101" fmla="*/ 593789 h 178"/>
                  <a:gd name="T102" fmla="*/ 124377 w 71"/>
                  <a:gd name="T103" fmla="*/ 541086 h 178"/>
                  <a:gd name="T104" fmla="*/ 178852 w 71"/>
                  <a:gd name="T105" fmla="*/ 552916 h 178"/>
                  <a:gd name="T106" fmla="*/ 166690 w 71"/>
                  <a:gd name="T107" fmla="*/ 282572 h 178"/>
                  <a:gd name="T108" fmla="*/ 184408 w 71"/>
                  <a:gd name="T109" fmla="*/ 270310 h 178"/>
                  <a:gd name="T110" fmla="*/ 171651 w 71"/>
                  <a:gd name="T111" fmla="*/ 246688 h 178"/>
                  <a:gd name="T112" fmla="*/ 154392 w 71"/>
                  <a:gd name="T113" fmla="*/ 258480 h 178"/>
                  <a:gd name="T114" fmla="*/ 166690 w 71"/>
                  <a:gd name="T115" fmla="*/ 282572 h 178"/>
                  <a:gd name="T116" fmla="*/ 184408 w 71"/>
                  <a:gd name="T117" fmla="*/ 93504 h 178"/>
                  <a:gd name="T118" fmla="*/ 171651 w 71"/>
                  <a:gd name="T119" fmla="*/ 176685 h 178"/>
                  <a:gd name="T120" fmla="*/ 178852 w 71"/>
                  <a:gd name="T121" fmla="*/ 306242 h 178"/>
                  <a:gd name="T122" fmla="*/ 283866 w 71"/>
                  <a:gd name="T123" fmla="*/ 440609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37"/>
              <p:cNvSpPr>
                <a:spLocks noEditPoints="1"/>
              </p:cNvSpPr>
              <p:nvPr/>
            </p:nvSpPr>
            <p:spPr bwMode="auto">
              <a:xfrm>
                <a:off x="4434" y="2238"/>
                <a:ext cx="255" cy="618"/>
              </a:xfrm>
              <a:custGeom>
                <a:avLst/>
                <a:gdLst>
                  <a:gd name="T0" fmla="*/ 310433 w 73"/>
                  <a:gd name="T1" fmla="*/ 667095 h 179"/>
                  <a:gd name="T2" fmla="*/ 310433 w 73"/>
                  <a:gd name="T3" fmla="*/ 672494 h 179"/>
                  <a:gd name="T4" fmla="*/ 412429 w 73"/>
                  <a:gd name="T5" fmla="*/ 741666 h 179"/>
                  <a:gd name="T6" fmla="*/ 406756 w 73"/>
                  <a:gd name="T7" fmla="*/ 741666 h 179"/>
                  <a:gd name="T8" fmla="*/ 463363 w 73"/>
                  <a:gd name="T9" fmla="*/ 614672 h 179"/>
                  <a:gd name="T10" fmla="*/ 463363 w 73"/>
                  <a:gd name="T11" fmla="*/ 614672 h 179"/>
                  <a:gd name="T12" fmla="*/ 432246 w 73"/>
                  <a:gd name="T13" fmla="*/ 555240 h 179"/>
                  <a:gd name="T14" fmla="*/ 349004 w 73"/>
                  <a:gd name="T15" fmla="*/ 520014 h 179"/>
                  <a:gd name="T16" fmla="*/ 349004 w 73"/>
                  <a:gd name="T17" fmla="*/ 520014 h 179"/>
                  <a:gd name="T18" fmla="*/ 284982 w 73"/>
                  <a:gd name="T19" fmla="*/ 345400 h 179"/>
                  <a:gd name="T20" fmla="*/ 292275 w 73"/>
                  <a:gd name="T21" fmla="*/ 339023 h 179"/>
                  <a:gd name="T22" fmla="*/ 203396 w 73"/>
                  <a:gd name="T23" fmla="*/ 0 h 179"/>
                  <a:gd name="T24" fmla="*/ 209023 w 73"/>
                  <a:gd name="T25" fmla="*/ 4982 h 179"/>
                  <a:gd name="T26" fmla="*/ 132649 w 73"/>
                  <a:gd name="T27" fmla="*/ 240423 h 179"/>
                  <a:gd name="T28" fmla="*/ 152294 w 73"/>
                  <a:gd name="T29" fmla="*/ 314994 h 179"/>
                  <a:gd name="T30" fmla="*/ 145182 w 73"/>
                  <a:gd name="T31" fmla="*/ 321823 h 179"/>
                  <a:gd name="T32" fmla="*/ 221553 w 73"/>
                  <a:gd name="T33" fmla="*/ 421866 h 179"/>
                  <a:gd name="T34" fmla="*/ 216355 w 73"/>
                  <a:gd name="T35" fmla="*/ 421866 h 179"/>
                  <a:gd name="T36" fmla="*/ 203396 w 73"/>
                  <a:gd name="T37" fmla="*/ 508251 h 179"/>
                  <a:gd name="T38" fmla="*/ 120154 w 73"/>
                  <a:gd name="T39" fmla="*/ 491037 h 179"/>
                  <a:gd name="T40" fmla="*/ 43598 w 73"/>
                  <a:gd name="T41" fmla="*/ 520014 h 179"/>
                  <a:gd name="T42" fmla="*/ 43598 w 73"/>
                  <a:gd name="T43" fmla="*/ 520014 h 179"/>
                  <a:gd name="T44" fmla="*/ 5198 w 73"/>
                  <a:gd name="T45" fmla="*/ 631824 h 179"/>
                  <a:gd name="T46" fmla="*/ 94713 w 73"/>
                  <a:gd name="T47" fmla="*/ 607839 h 179"/>
                  <a:gd name="T48" fmla="*/ 177906 w 73"/>
                  <a:gd name="T49" fmla="*/ 620058 h 179"/>
                  <a:gd name="T50" fmla="*/ 18157 w 73"/>
                  <a:gd name="T51" fmla="*/ 934920 h 179"/>
                  <a:gd name="T52" fmla="*/ 18157 w 73"/>
                  <a:gd name="T53" fmla="*/ 941884 h 179"/>
                  <a:gd name="T54" fmla="*/ 177906 w 73"/>
                  <a:gd name="T55" fmla="*/ 1046861 h 179"/>
                  <a:gd name="T56" fmla="*/ 170623 w 73"/>
                  <a:gd name="T57" fmla="*/ 982088 h 179"/>
                  <a:gd name="T58" fmla="*/ 120154 w 73"/>
                  <a:gd name="T59" fmla="*/ 917840 h 179"/>
                  <a:gd name="T60" fmla="*/ 183579 w 73"/>
                  <a:gd name="T61" fmla="*/ 731463 h 179"/>
                  <a:gd name="T62" fmla="*/ 260135 w 73"/>
                  <a:gd name="T63" fmla="*/ 655411 h 179"/>
                  <a:gd name="T64" fmla="*/ 247008 w 73"/>
                  <a:gd name="T65" fmla="*/ 496437 h 179"/>
                  <a:gd name="T66" fmla="*/ 260135 w 73"/>
                  <a:gd name="T67" fmla="*/ 415037 h 179"/>
                  <a:gd name="T68" fmla="*/ 406756 w 73"/>
                  <a:gd name="T69" fmla="*/ 667095 h 179"/>
                  <a:gd name="T70" fmla="*/ 381742 w 73"/>
                  <a:gd name="T71" fmla="*/ 643635 h 179"/>
                  <a:gd name="T72" fmla="*/ 361489 w 73"/>
                  <a:gd name="T73" fmla="*/ 560674 h 179"/>
                  <a:gd name="T74" fmla="*/ 94713 w 73"/>
                  <a:gd name="T75" fmla="*/ 520014 h 179"/>
                  <a:gd name="T76" fmla="*/ 127451 w 73"/>
                  <a:gd name="T77" fmla="*/ 579280 h 179"/>
                  <a:gd name="T78" fmla="*/ 177906 w 73"/>
                  <a:gd name="T79" fmla="*/ 274206 h 179"/>
                  <a:gd name="T80" fmla="*/ 177906 w 73"/>
                  <a:gd name="T81" fmla="*/ 281035 h 179"/>
                  <a:gd name="T82" fmla="*/ 183579 w 73"/>
                  <a:gd name="T83" fmla="*/ 274206 h 179"/>
                  <a:gd name="T84" fmla="*/ 183579 w 73"/>
                  <a:gd name="T85" fmla="*/ 286017 h 179"/>
                  <a:gd name="T86" fmla="*/ 196064 w 73"/>
                  <a:gd name="T87" fmla="*/ 262439 h 179"/>
                  <a:gd name="T88" fmla="*/ 196064 w 73"/>
                  <a:gd name="T89" fmla="*/ 269268 h 179"/>
                  <a:gd name="T90" fmla="*/ 190866 w 73"/>
                  <a:gd name="T91" fmla="*/ 257575 h 179"/>
                  <a:gd name="T92" fmla="*/ 183579 w 73"/>
                  <a:gd name="T93" fmla="*/ 245812 h 179"/>
                  <a:gd name="T94" fmla="*/ 183579 w 73"/>
                  <a:gd name="T95" fmla="*/ 250628 h 179"/>
                  <a:gd name="T96" fmla="*/ 183579 w 73"/>
                  <a:gd name="T97" fmla="*/ 240423 h 179"/>
                  <a:gd name="T98" fmla="*/ 183579 w 73"/>
                  <a:gd name="T99" fmla="*/ 250628 h 179"/>
                  <a:gd name="T100" fmla="*/ 183579 w 73"/>
                  <a:gd name="T101" fmla="*/ 240423 h 179"/>
                  <a:gd name="T102" fmla="*/ 170623 w 73"/>
                  <a:gd name="T103" fmla="*/ 262439 h 179"/>
                  <a:gd name="T104" fmla="*/ 158138 w 73"/>
                  <a:gd name="T105" fmla="*/ 257575 h 179"/>
                  <a:gd name="T106" fmla="*/ 170623 w 73"/>
                  <a:gd name="T107" fmla="*/ 269268 h 179"/>
                  <a:gd name="T108" fmla="*/ 170623 w 73"/>
                  <a:gd name="T109" fmla="*/ 269268 h 179"/>
                  <a:gd name="T110" fmla="*/ 177906 w 73"/>
                  <a:gd name="T111" fmla="*/ 281035 h 179"/>
                  <a:gd name="T112" fmla="*/ 203396 w 73"/>
                  <a:gd name="T113" fmla="*/ 93214 h 179"/>
                  <a:gd name="T114" fmla="*/ 298074 w 73"/>
                  <a:gd name="T115" fmla="*/ 444004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38"/>
              <p:cNvSpPr>
                <a:spLocks noEditPoints="1"/>
              </p:cNvSpPr>
              <p:nvPr/>
            </p:nvSpPr>
            <p:spPr bwMode="auto">
              <a:xfrm>
                <a:off x="4347" y="1793"/>
                <a:ext cx="349" cy="504"/>
              </a:xfrm>
              <a:custGeom>
                <a:avLst/>
                <a:gdLst>
                  <a:gd name="T0" fmla="*/ 630660 w 100"/>
                  <a:gd name="T1" fmla="*/ 853020 h 146"/>
                  <a:gd name="T2" fmla="*/ 511554 w 100"/>
                  <a:gd name="T3" fmla="*/ 479004 h 146"/>
                  <a:gd name="T4" fmla="*/ 567446 w 100"/>
                  <a:gd name="T5" fmla="*/ 461806 h 146"/>
                  <a:gd name="T6" fmla="*/ 630660 w 100"/>
                  <a:gd name="T7" fmla="*/ 490765 h 146"/>
                  <a:gd name="T8" fmla="*/ 592829 w 100"/>
                  <a:gd name="T9" fmla="*/ 356870 h 146"/>
                  <a:gd name="T10" fmla="*/ 536888 w 100"/>
                  <a:gd name="T11" fmla="*/ 321656 h 146"/>
                  <a:gd name="T12" fmla="*/ 448336 w 100"/>
                  <a:gd name="T13" fmla="*/ 338267 h 146"/>
                  <a:gd name="T14" fmla="*/ 359924 w 100"/>
                  <a:gd name="T15" fmla="*/ 245545 h 146"/>
                  <a:gd name="T16" fmla="*/ 202507 w 100"/>
                  <a:gd name="T17" fmla="*/ 209757 h 146"/>
                  <a:gd name="T18" fmla="*/ 0 w 100"/>
                  <a:gd name="T19" fmla="*/ 0 h 146"/>
                  <a:gd name="T20" fmla="*/ 93776 w 100"/>
                  <a:gd name="T21" fmla="*/ 228478 h 146"/>
                  <a:gd name="T22" fmla="*/ 151752 w 100"/>
                  <a:gd name="T23" fmla="*/ 285858 h 146"/>
                  <a:gd name="T24" fmla="*/ 278010 w 100"/>
                  <a:gd name="T25" fmla="*/ 333299 h 146"/>
                  <a:gd name="T26" fmla="*/ 316306 w 100"/>
                  <a:gd name="T27" fmla="*/ 403020 h 146"/>
                  <a:gd name="T28" fmla="*/ 240178 w 100"/>
                  <a:gd name="T29" fmla="*/ 438235 h 146"/>
                  <a:gd name="T30" fmla="*/ 202507 w 100"/>
                  <a:gd name="T31" fmla="*/ 502409 h 146"/>
                  <a:gd name="T32" fmla="*/ 240178 w 100"/>
                  <a:gd name="T33" fmla="*/ 612781 h 146"/>
                  <a:gd name="T34" fmla="*/ 290933 w 100"/>
                  <a:gd name="T35" fmla="*/ 547990 h 146"/>
                  <a:gd name="T36" fmla="*/ 372198 w 100"/>
                  <a:gd name="T37" fmla="*/ 519603 h 146"/>
                  <a:gd name="T38" fmla="*/ 441066 w 100"/>
                  <a:gd name="T39" fmla="*/ 853020 h 146"/>
                  <a:gd name="T40" fmla="*/ 630660 w 100"/>
                  <a:gd name="T41" fmla="*/ 853020 h 146"/>
                  <a:gd name="T42" fmla="*/ 592829 w 100"/>
                  <a:gd name="T43" fmla="*/ 817271 h 146"/>
                  <a:gd name="T44" fmla="*/ 465974 w 100"/>
                  <a:gd name="T45" fmla="*/ 817271 h 146"/>
                  <a:gd name="T46" fmla="*/ 561831 w 100"/>
                  <a:gd name="T47" fmla="*/ 776502 h 146"/>
                  <a:gd name="T48" fmla="*/ 486167 w 100"/>
                  <a:gd name="T49" fmla="*/ 590771 h 146"/>
                  <a:gd name="T50" fmla="*/ 516729 w 100"/>
                  <a:gd name="T51" fmla="*/ 783330 h 146"/>
                  <a:gd name="T52" fmla="*/ 465974 w 100"/>
                  <a:gd name="T53" fmla="*/ 602532 h 146"/>
                  <a:gd name="T54" fmla="*/ 460799 w 100"/>
                  <a:gd name="T55" fmla="*/ 776502 h 146"/>
                  <a:gd name="T56" fmla="*/ 441066 w 100"/>
                  <a:gd name="T57" fmla="*/ 602532 h 146"/>
                  <a:gd name="T58" fmla="*/ 460799 w 100"/>
                  <a:gd name="T59" fmla="*/ 495615 h 146"/>
                  <a:gd name="T60" fmla="*/ 397584 w 100"/>
                  <a:gd name="T61" fmla="*/ 356870 h 146"/>
                  <a:gd name="T62" fmla="*/ 422967 w 100"/>
                  <a:gd name="T63" fmla="*/ 495615 h 146"/>
                  <a:gd name="T64" fmla="*/ 364939 w 100"/>
                  <a:gd name="T65" fmla="*/ 367226 h 146"/>
                  <a:gd name="T66" fmla="*/ 390311 w 100"/>
                  <a:gd name="T67" fmla="*/ 502409 h 146"/>
                  <a:gd name="T68" fmla="*/ 346864 w 100"/>
                  <a:gd name="T69" fmla="*/ 374065 h 146"/>
                  <a:gd name="T70" fmla="*/ 303382 w 100"/>
                  <a:gd name="T71" fmla="*/ 309846 h 146"/>
                  <a:gd name="T72" fmla="*/ 177135 w 100"/>
                  <a:gd name="T73" fmla="*/ 250488 h 146"/>
                  <a:gd name="T74" fmla="*/ 113921 w 100"/>
                  <a:gd name="T75" fmla="*/ 145539 h 146"/>
                  <a:gd name="T76" fmla="*/ 50755 w 100"/>
                  <a:gd name="T77" fmla="*/ 69604 h 146"/>
                  <a:gd name="T78" fmla="*/ 579905 w 100"/>
                  <a:gd name="T79" fmla="*/ 426463 h 146"/>
                  <a:gd name="T80" fmla="*/ 561831 w 100"/>
                  <a:gd name="T81" fmla="*/ 367226 h 146"/>
                  <a:gd name="T82" fmla="*/ 498630 w 100"/>
                  <a:gd name="T83" fmla="*/ 438235 h 146"/>
                  <a:gd name="T84" fmla="*/ 549333 w 100"/>
                  <a:gd name="T85" fmla="*/ 414664 h 146"/>
                  <a:gd name="T86" fmla="*/ 478898 w 100"/>
                  <a:gd name="T87" fmla="*/ 367226 h 146"/>
                  <a:gd name="T88" fmla="*/ 529614 w 100"/>
                  <a:gd name="T89" fmla="*/ 356870 h 146"/>
                  <a:gd name="T90" fmla="*/ 240178 w 100"/>
                  <a:gd name="T91" fmla="*/ 547990 h 146"/>
                  <a:gd name="T92" fmla="*/ 265551 w 100"/>
                  <a:gd name="T93" fmla="*/ 514218 h 146"/>
                  <a:gd name="T94" fmla="*/ 227890 w 100"/>
                  <a:gd name="T95" fmla="*/ 507842 h 146"/>
                  <a:gd name="T96" fmla="*/ 245954 w 100"/>
                  <a:gd name="T97" fmla="*/ 479004 h 146"/>
                  <a:gd name="T98" fmla="*/ 303382 w 100"/>
                  <a:gd name="T99" fmla="*/ 507842 h 146"/>
                  <a:gd name="T100" fmla="*/ 352651 w 100"/>
                  <a:gd name="T101" fmla="*/ 485784 h 146"/>
                  <a:gd name="T102" fmla="*/ 283786 w 100"/>
                  <a:gd name="T103" fmla="*/ 467194 h 146"/>
                  <a:gd name="T104" fmla="*/ 334537 w 100"/>
                  <a:gd name="T105" fmla="*/ 443206 h 146"/>
                  <a:gd name="T106" fmla="*/ 151752 w 100"/>
                  <a:gd name="T107" fmla="*/ 233328 h 146"/>
                  <a:gd name="T108" fmla="*/ 164676 w 100"/>
                  <a:gd name="T109" fmla="*/ 216706 h 146"/>
                  <a:gd name="T110" fmla="*/ 139303 w 100"/>
                  <a:gd name="T111" fmla="*/ 204907 h 146"/>
                  <a:gd name="T112" fmla="*/ 132034 w 100"/>
                  <a:gd name="T113" fmla="*/ 228478 h 146"/>
                  <a:gd name="T114" fmla="*/ 151752 w 100"/>
                  <a:gd name="T115" fmla="*/ 233328 h 146"/>
                  <a:gd name="T116" fmla="*/ 50755 w 100"/>
                  <a:gd name="T117" fmla="*/ 75980 h 146"/>
                  <a:gd name="T118" fmla="*/ 88587 w 100"/>
                  <a:gd name="T119" fmla="*/ 152532 h 146"/>
                  <a:gd name="T120" fmla="*/ 177135 w 100"/>
                  <a:gd name="T121" fmla="*/ 250488 h 146"/>
                  <a:gd name="T122" fmla="*/ 352651 w 100"/>
                  <a:gd name="T123" fmla="*/ 298085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39"/>
              <p:cNvSpPr>
                <a:spLocks noEditPoints="1"/>
              </p:cNvSpPr>
              <p:nvPr/>
            </p:nvSpPr>
            <p:spPr bwMode="auto">
              <a:xfrm>
                <a:off x="4344" y="1789"/>
                <a:ext cx="355" cy="512"/>
              </a:xfrm>
              <a:custGeom>
                <a:avLst/>
                <a:gdLst>
                  <a:gd name="T0" fmla="*/ 500926 w 102"/>
                  <a:gd name="T1" fmla="*/ 491987 h 148"/>
                  <a:gd name="T2" fmla="*/ 506655 w 102"/>
                  <a:gd name="T3" fmla="*/ 499024 h 148"/>
                  <a:gd name="T4" fmla="*/ 625510 w 102"/>
                  <a:gd name="T5" fmla="*/ 503870 h 148"/>
                  <a:gd name="T6" fmla="*/ 631239 w 102"/>
                  <a:gd name="T7" fmla="*/ 503870 h 148"/>
                  <a:gd name="T8" fmla="*/ 588238 w 102"/>
                  <a:gd name="T9" fmla="*/ 366658 h 148"/>
                  <a:gd name="T10" fmla="*/ 581201 w 102"/>
                  <a:gd name="T11" fmla="*/ 373528 h 148"/>
                  <a:gd name="T12" fmla="*/ 446332 w 102"/>
                  <a:gd name="T13" fmla="*/ 356809 h 148"/>
                  <a:gd name="T14" fmla="*/ 446332 w 102"/>
                  <a:gd name="T15" fmla="*/ 349772 h 148"/>
                  <a:gd name="T16" fmla="*/ 351850 w 102"/>
                  <a:gd name="T17" fmla="*/ 260670 h 148"/>
                  <a:gd name="T18" fmla="*/ 278797 w 102"/>
                  <a:gd name="T19" fmla="*/ 231434 h 148"/>
                  <a:gd name="T20" fmla="*/ 278797 w 102"/>
                  <a:gd name="T21" fmla="*/ 243366 h 148"/>
                  <a:gd name="T22" fmla="*/ 12307 w 102"/>
                  <a:gd name="T23" fmla="*/ 0 h 148"/>
                  <a:gd name="T24" fmla="*/ 12307 w 102"/>
                  <a:gd name="T25" fmla="*/ 0 h 148"/>
                  <a:gd name="T26" fmla="*/ 124584 w 102"/>
                  <a:gd name="T27" fmla="*/ 279424 h 148"/>
                  <a:gd name="T28" fmla="*/ 129721 w 102"/>
                  <a:gd name="T29" fmla="*/ 272557 h 148"/>
                  <a:gd name="T30" fmla="*/ 154804 w 102"/>
                  <a:gd name="T31" fmla="*/ 296362 h 148"/>
                  <a:gd name="T32" fmla="*/ 184871 w 102"/>
                  <a:gd name="T33" fmla="*/ 301782 h 148"/>
                  <a:gd name="T34" fmla="*/ 184871 w 102"/>
                  <a:gd name="T35" fmla="*/ 308650 h 148"/>
                  <a:gd name="T36" fmla="*/ 321797 w 102"/>
                  <a:gd name="T37" fmla="*/ 414806 h 148"/>
                  <a:gd name="T38" fmla="*/ 241525 w 102"/>
                  <a:gd name="T39" fmla="*/ 443994 h 148"/>
                  <a:gd name="T40" fmla="*/ 247216 w 102"/>
                  <a:gd name="T41" fmla="*/ 450878 h 148"/>
                  <a:gd name="T42" fmla="*/ 204264 w 102"/>
                  <a:gd name="T43" fmla="*/ 515792 h 148"/>
                  <a:gd name="T44" fmla="*/ 241525 w 102"/>
                  <a:gd name="T45" fmla="*/ 641238 h 148"/>
                  <a:gd name="T46" fmla="*/ 247216 w 102"/>
                  <a:gd name="T47" fmla="*/ 634202 h 148"/>
                  <a:gd name="T48" fmla="*/ 371208 w 102"/>
                  <a:gd name="T49" fmla="*/ 533096 h 148"/>
                  <a:gd name="T50" fmla="*/ 371208 w 102"/>
                  <a:gd name="T51" fmla="*/ 528214 h 148"/>
                  <a:gd name="T52" fmla="*/ 439163 w 102"/>
                  <a:gd name="T53" fmla="*/ 877568 h 148"/>
                  <a:gd name="T54" fmla="*/ 439163 w 102"/>
                  <a:gd name="T55" fmla="*/ 877568 h 148"/>
                  <a:gd name="T56" fmla="*/ 588238 w 102"/>
                  <a:gd name="T57" fmla="*/ 836445 h 148"/>
                  <a:gd name="T58" fmla="*/ 481582 w 102"/>
                  <a:gd name="T59" fmla="*/ 605011 h 148"/>
                  <a:gd name="T60" fmla="*/ 506655 w 102"/>
                  <a:gd name="T61" fmla="*/ 800637 h 148"/>
                  <a:gd name="T62" fmla="*/ 389122 w 102"/>
                  <a:gd name="T63" fmla="*/ 366658 h 148"/>
                  <a:gd name="T64" fmla="*/ 426393 w 102"/>
                  <a:gd name="T65" fmla="*/ 503870 h 148"/>
                  <a:gd name="T66" fmla="*/ 303883 w 102"/>
                  <a:gd name="T67" fmla="*/ 320536 h 148"/>
                  <a:gd name="T68" fmla="*/ 62358 w 102"/>
                  <a:gd name="T69" fmla="*/ 77336 h 148"/>
                  <a:gd name="T70" fmla="*/ 576054 w 102"/>
                  <a:gd name="T71" fmla="*/ 438992 h 148"/>
                  <a:gd name="T72" fmla="*/ 526013 w 102"/>
                  <a:gd name="T73" fmla="*/ 361645 h 148"/>
                  <a:gd name="T74" fmla="*/ 247216 w 102"/>
                  <a:gd name="T75" fmla="*/ 563902 h 148"/>
                  <a:gd name="T76" fmla="*/ 296676 w 102"/>
                  <a:gd name="T77" fmla="*/ 515792 h 148"/>
                  <a:gd name="T78" fmla="*/ 333933 w 102"/>
                  <a:gd name="T79" fmla="*/ 462796 h 148"/>
                  <a:gd name="T80" fmla="*/ 154804 w 102"/>
                  <a:gd name="T81" fmla="*/ 243366 h 148"/>
                  <a:gd name="T82" fmla="*/ 159785 w 102"/>
                  <a:gd name="T83" fmla="*/ 248787 h 148"/>
                  <a:gd name="T84" fmla="*/ 154804 w 102"/>
                  <a:gd name="T85" fmla="*/ 243366 h 148"/>
                  <a:gd name="T86" fmla="*/ 166993 w 102"/>
                  <a:gd name="T87" fmla="*/ 219562 h 148"/>
                  <a:gd name="T88" fmla="*/ 159785 w 102"/>
                  <a:gd name="T89" fmla="*/ 224446 h 148"/>
                  <a:gd name="T90" fmla="*/ 142028 w 102"/>
                  <a:gd name="T91" fmla="*/ 219562 h 148"/>
                  <a:gd name="T92" fmla="*/ 142028 w 102"/>
                  <a:gd name="T93" fmla="*/ 219562 h 148"/>
                  <a:gd name="T94" fmla="*/ 142028 w 102"/>
                  <a:gd name="T95" fmla="*/ 213961 h 148"/>
                  <a:gd name="T96" fmla="*/ 142028 w 102"/>
                  <a:gd name="T97" fmla="*/ 213961 h 148"/>
                  <a:gd name="T98" fmla="*/ 142028 w 102"/>
                  <a:gd name="T99" fmla="*/ 219562 h 148"/>
                  <a:gd name="T100" fmla="*/ 129721 w 102"/>
                  <a:gd name="T101" fmla="*/ 219562 h 148"/>
                  <a:gd name="T102" fmla="*/ 142028 w 102"/>
                  <a:gd name="T103" fmla="*/ 224446 h 148"/>
                  <a:gd name="T104" fmla="*/ 136891 w 102"/>
                  <a:gd name="T105" fmla="*/ 236330 h 148"/>
                  <a:gd name="T106" fmla="*/ 142028 w 102"/>
                  <a:gd name="T107" fmla="*/ 243366 h 148"/>
                  <a:gd name="T108" fmla="*/ 154804 w 102"/>
                  <a:gd name="T109" fmla="*/ 248787 h 148"/>
                  <a:gd name="T110" fmla="*/ 154804 w 102"/>
                  <a:gd name="T111" fmla="*/ 243366 h 148"/>
                  <a:gd name="T112" fmla="*/ 62358 w 102"/>
                  <a:gd name="T113" fmla="*/ 7733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5" name="Freeform 40"/>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1"/>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2"/>
              <p:cNvSpPr>
                <a:spLocks noEditPoints="1"/>
              </p:cNvSpPr>
              <p:nvPr/>
            </p:nvSpPr>
            <p:spPr bwMode="auto">
              <a:xfrm>
                <a:off x="2736" y="1317"/>
                <a:ext cx="2029" cy="2008"/>
              </a:xfrm>
              <a:custGeom>
                <a:avLst/>
                <a:gdLst>
                  <a:gd name="T0" fmla="*/ 0 w 582"/>
                  <a:gd name="T1" fmla="*/ 1693431 h 582"/>
                  <a:gd name="T2" fmla="*/ 12408 w 582"/>
                  <a:gd name="T3" fmla="*/ 1693431 h 582"/>
                  <a:gd name="T4" fmla="*/ 0 w 582"/>
                  <a:gd name="T5" fmla="*/ 1693431 h 582"/>
                  <a:gd name="T6" fmla="*/ 543758 w 582"/>
                  <a:gd name="T7" fmla="*/ 506026 h 582"/>
                  <a:gd name="T8" fmla="*/ 0 w 582"/>
                  <a:gd name="T9" fmla="*/ 1693431 h 582"/>
                  <a:gd name="T10" fmla="*/ 1822537 w 582"/>
                  <a:gd name="T11" fmla="*/ 0 h 582"/>
                  <a:gd name="T12" fmla="*/ 543758 w 582"/>
                  <a:gd name="T13" fmla="*/ 506026 h 582"/>
                  <a:gd name="T14" fmla="*/ 1822537 w 582"/>
                  <a:gd name="T15" fmla="*/ 0 h 582"/>
                  <a:gd name="T16" fmla="*/ 1822537 w 582"/>
                  <a:gd name="T17" fmla="*/ 11748 h 582"/>
                  <a:gd name="T18" fmla="*/ 1822537 w 582"/>
                  <a:gd name="T19" fmla="*/ 0 h 582"/>
                  <a:gd name="T20" fmla="*/ 1822537 w 582"/>
                  <a:gd name="T21" fmla="*/ 0 h 582"/>
                  <a:gd name="T22" fmla="*/ 1822537 w 582"/>
                  <a:gd name="T23" fmla="*/ 11748 h 582"/>
                  <a:gd name="T24" fmla="*/ 1822537 w 582"/>
                  <a:gd name="T25" fmla="*/ 0 h 582"/>
                  <a:gd name="T26" fmla="*/ 3098691 w 582"/>
                  <a:gd name="T27" fmla="*/ 506026 h 582"/>
                  <a:gd name="T28" fmla="*/ 1822537 w 582"/>
                  <a:gd name="T29" fmla="*/ 0 h 582"/>
                  <a:gd name="T30" fmla="*/ 3643042 w 582"/>
                  <a:gd name="T31" fmla="*/ 1693431 h 582"/>
                  <a:gd name="T32" fmla="*/ 3098691 w 582"/>
                  <a:gd name="T33" fmla="*/ 506026 h 582"/>
                  <a:gd name="T34" fmla="*/ 3643042 w 582"/>
                  <a:gd name="T35" fmla="*/ 1693431 h 582"/>
                  <a:gd name="T36" fmla="*/ 3630209 w 582"/>
                  <a:gd name="T37" fmla="*/ 1693431 h 582"/>
                  <a:gd name="T38" fmla="*/ 3643042 w 582"/>
                  <a:gd name="T39" fmla="*/ 1693431 h 582"/>
                  <a:gd name="T40" fmla="*/ 3643042 w 582"/>
                  <a:gd name="T41" fmla="*/ 1693431 h 582"/>
                  <a:gd name="T42" fmla="*/ 3630209 w 582"/>
                  <a:gd name="T43" fmla="*/ 1693431 h 582"/>
                  <a:gd name="T44" fmla="*/ 3643042 w 582"/>
                  <a:gd name="T45" fmla="*/ 1693431 h 582"/>
                  <a:gd name="T46" fmla="*/ 3098691 w 582"/>
                  <a:gd name="T47" fmla="*/ 2881000 h 582"/>
                  <a:gd name="T48" fmla="*/ 3643042 w 582"/>
                  <a:gd name="T49" fmla="*/ 1693431 h 582"/>
                  <a:gd name="T50" fmla="*/ 1822537 w 582"/>
                  <a:gd name="T51" fmla="*/ 3386978 h 582"/>
                  <a:gd name="T52" fmla="*/ 3098691 w 582"/>
                  <a:gd name="T53" fmla="*/ 2881000 h 582"/>
                  <a:gd name="T54" fmla="*/ 1822537 w 582"/>
                  <a:gd name="T55" fmla="*/ 3386978 h 582"/>
                  <a:gd name="T56" fmla="*/ 1822537 w 582"/>
                  <a:gd name="T57" fmla="*/ 3375231 h 582"/>
                  <a:gd name="T58" fmla="*/ 1822537 w 582"/>
                  <a:gd name="T59" fmla="*/ 3386978 h 582"/>
                  <a:gd name="T60" fmla="*/ 1822537 w 582"/>
                  <a:gd name="T61" fmla="*/ 3386978 h 582"/>
                  <a:gd name="T62" fmla="*/ 1822537 w 582"/>
                  <a:gd name="T63" fmla="*/ 3375231 h 582"/>
                  <a:gd name="T64" fmla="*/ 1822537 w 582"/>
                  <a:gd name="T65" fmla="*/ 3386978 h 582"/>
                  <a:gd name="T66" fmla="*/ 543758 w 582"/>
                  <a:gd name="T67" fmla="*/ 2881000 h 582"/>
                  <a:gd name="T68" fmla="*/ 1822537 w 582"/>
                  <a:gd name="T69" fmla="*/ 3386978 h 582"/>
                  <a:gd name="T70" fmla="*/ 0 w 582"/>
                  <a:gd name="T71" fmla="*/ 1693431 h 582"/>
                  <a:gd name="T72" fmla="*/ 543758 w 582"/>
                  <a:gd name="T73" fmla="*/ 2881000 h 582"/>
                  <a:gd name="T74" fmla="*/ 0 w 582"/>
                  <a:gd name="T75" fmla="*/ 1693431 h 582"/>
                  <a:gd name="T76" fmla="*/ 12408 w 582"/>
                  <a:gd name="T77" fmla="*/ 1693431 h 582"/>
                  <a:gd name="T78" fmla="*/ 0 w 582"/>
                  <a:gd name="T79" fmla="*/ 1693431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8" name="Freeform 43"/>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4"/>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Freeform 45"/>
              <p:cNvSpPr>
                <a:spLocks noEditPoints="1"/>
              </p:cNvSpPr>
              <p:nvPr/>
            </p:nvSpPr>
            <p:spPr bwMode="auto">
              <a:xfrm>
                <a:off x="2551" y="1135"/>
                <a:ext cx="2400" cy="2373"/>
              </a:xfrm>
              <a:custGeom>
                <a:avLst/>
                <a:gdLst>
                  <a:gd name="T0" fmla="*/ 2438103 w 688"/>
                  <a:gd name="T1" fmla="*/ 3926066 h 688"/>
                  <a:gd name="T2" fmla="*/ 2571401 w 688"/>
                  <a:gd name="T3" fmla="*/ 3959757 h 688"/>
                  <a:gd name="T4" fmla="*/ 2892094 w 688"/>
                  <a:gd name="T5" fmla="*/ 3879251 h 688"/>
                  <a:gd name="T6" fmla="*/ 2955178 w 688"/>
                  <a:gd name="T7" fmla="*/ 3699079 h 688"/>
                  <a:gd name="T8" fmla="*/ 3213010 w 688"/>
                  <a:gd name="T9" fmla="*/ 3635233 h 688"/>
                  <a:gd name="T10" fmla="*/ 3387569 w 688"/>
                  <a:gd name="T11" fmla="*/ 3530803 h 688"/>
                  <a:gd name="T12" fmla="*/ 3513603 w 688"/>
                  <a:gd name="T13" fmla="*/ 3431182 h 688"/>
                  <a:gd name="T14" fmla="*/ 3753349 w 688"/>
                  <a:gd name="T15" fmla="*/ 3269546 h 688"/>
                  <a:gd name="T16" fmla="*/ 3877727 w 688"/>
                  <a:gd name="T17" fmla="*/ 3210503 h 688"/>
                  <a:gd name="T18" fmla="*/ 4059576 w 688"/>
                  <a:gd name="T19" fmla="*/ 2956634 h 688"/>
                  <a:gd name="T20" fmla="*/ 3978412 w 688"/>
                  <a:gd name="T21" fmla="*/ 2781432 h 688"/>
                  <a:gd name="T22" fmla="*/ 4122659 w 688"/>
                  <a:gd name="T23" fmla="*/ 2577909 h 688"/>
                  <a:gd name="T24" fmla="*/ 4180388 w 688"/>
                  <a:gd name="T25" fmla="*/ 2392360 h 688"/>
                  <a:gd name="T26" fmla="*/ 4205724 w 688"/>
                  <a:gd name="T27" fmla="*/ 2241071 h 688"/>
                  <a:gd name="T28" fmla="*/ 4268805 w 688"/>
                  <a:gd name="T29" fmla="*/ 1975019 h 688"/>
                  <a:gd name="T30" fmla="*/ 4319452 w 688"/>
                  <a:gd name="T31" fmla="*/ 1858814 h 688"/>
                  <a:gd name="T32" fmla="*/ 4268805 w 688"/>
                  <a:gd name="T33" fmla="*/ 1550862 h 688"/>
                  <a:gd name="T34" fmla="*/ 4084877 w 688"/>
                  <a:gd name="T35" fmla="*/ 1474713 h 688"/>
                  <a:gd name="T36" fmla="*/ 4048748 w 688"/>
                  <a:gd name="T37" fmla="*/ 1230559 h 688"/>
                  <a:gd name="T38" fmla="*/ 3953247 w 688"/>
                  <a:gd name="T39" fmla="*/ 1057323 h 688"/>
                  <a:gd name="T40" fmla="*/ 3865291 w 688"/>
                  <a:gd name="T41" fmla="*/ 929388 h 688"/>
                  <a:gd name="T42" fmla="*/ 3715566 w 688"/>
                  <a:gd name="T43" fmla="*/ 685404 h 688"/>
                  <a:gd name="T44" fmla="*/ 3670580 w 688"/>
                  <a:gd name="T45" fmla="*/ 569199 h 688"/>
                  <a:gd name="T46" fmla="*/ 3420171 w 688"/>
                  <a:gd name="T47" fmla="*/ 371919 h 688"/>
                  <a:gd name="T48" fmla="*/ 3225290 w 688"/>
                  <a:gd name="T49" fmla="*/ 424157 h 688"/>
                  <a:gd name="T50" fmla="*/ 3016643 w 688"/>
                  <a:gd name="T51" fmla="*/ 267494 h 688"/>
                  <a:gd name="T52" fmla="*/ 2821929 w 688"/>
                  <a:gd name="T53" fmla="*/ 191913 h 688"/>
                  <a:gd name="T54" fmla="*/ 2664952 w 688"/>
                  <a:gd name="T55" fmla="*/ 151289 h 688"/>
                  <a:gd name="T56" fmla="*/ 2382286 w 688"/>
                  <a:gd name="T57" fmla="*/ 63968 h 688"/>
                  <a:gd name="T58" fmla="*/ 2263092 w 688"/>
                  <a:gd name="T59" fmla="*/ 4805 h 688"/>
                  <a:gd name="T60" fmla="*/ 1929900 w 688"/>
                  <a:gd name="T61" fmla="*/ 11730 h 688"/>
                  <a:gd name="T62" fmla="*/ 1823449 w 688"/>
                  <a:gd name="T63" fmla="*/ 173236 h 688"/>
                  <a:gd name="T64" fmla="*/ 1558388 w 688"/>
                  <a:gd name="T65" fmla="*/ 180172 h 688"/>
                  <a:gd name="T66" fmla="*/ 1356973 w 688"/>
                  <a:gd name="T67" fmla="*/ 244140 h 688"/>
                  <a:gd name="T68" fmla="*/ 1212897 w 688"/>
                  <a:gd name="T69" fmla="*/ 307952 h 688"/>
                  <a:gd name="T70" fmla="*/ 937019 w 688"/>
                  <a:gd name="T71" fmla="*/ 417341 h 688"/>
                  <a:gd name="T72" fmla="*/ 805256 w 688"/>
                  <a:gd name="T73" fmla="*/ 441264 h 688"/>
                  <a:gd name="T74" fmla="*/ 565674 w 688"/>
                  <a:gd name="T75" fmla="*/ 649750 h 688"/>
                  <a:gd name="T76" fmla="*/ 596620 w 688"/>
                  <a:gd name="T77" fmla="*/ 842070 h 688"/>
                  <a:gd name="T78" fmla="*/ 401860 w 688"/>
                  <a:gd name="T79" fmla="*/ 1005135 h 688"/>
                  <a:gd name="T80" fmla="*/ 301176 w 688"/>
                  <a:gd name="T81" fmla="*/ 1178336 h 688"/>
                  <a:gd name="T82" fmla="*/ 239749 w 688"/>
                  <a:gd name="T83" fmla="*/ 1318450 h 688"/>
                  <a:gd name="T84" fmla="*/ 113595 w 688"/>
                  <a:gd name="T85" fmla="*/ 1567398 h 688"/>
                  <a:gd name="T86" fmla="*/ 30520 w 688"/>
                  <a:gd name="T87" fmla="*/ 1667029 h 688"/>
                  <a:gd name="T88" fmla="*/ 0 w 688"/>
                  <a:gd name="T89" fmla="*/ 1975019 h 688"/>
                  <a:gd name="T90" fmla="*/ 163769 w 688"/>
                  <a:gd name="T91" fmla="*/ 2091175 h 688"/>
                  <a:gd name="T92" fmla="*/ 131801 w 688"/>
                  <a:gd name="T93" fmla="*/ 2335329 h 688"/>
                  <a:gd name="T94" fmla="*/ 181849 w 688"/>
                  <a:gd name="T95" fmla="*/ 2525672 h 688"/>
                  <a:gd name="T96" fmla="*/ 232497 w 688"/>
                  <a:gd name="T97" fmla="*/ 2665227 h 688"/>
                  <a:gd name="T98" fmla="*/ 320745 w 688"/>
                  <a:gd name="T99" fmla="*/ 2938088 h 688"/>
                  <a:gd name="T100" fmla="*/ 338791 w 688"/>
                  <a:gd name="T101" fmla="*/ 3066033 h 688"/>
                  <a:gd name="T102" fmla="*/ 540802 w 688"/>
                  <a:gd name="T103" fmla="*/ 3314978 h 688"/>
                  <a:gd name="T104" fmla="*/ 742305 w 688"/>
                  <a:gd name="T105" fmla="*/ 3305213 h 688"/>
                  <a:gd name="T106" fmla="*/ 904465 w 688"/>
                  <a:gd name="T107" fmla="*/ 3507297 h 688"/>
                  <a:gd name="T108" fmla="*/ 1081130 w 688"/>
                  <a:gd name="T109" fmla="*/ 3618125 h 688"/>
                  <a:gd name="T110" fmla="*/ 1225210 w 688"/>
                  <a:gd name="T111" fmla="*/ 3693823 h 688"/>
                  <a:gd name="T112" fmla="*/ 1490257 w 688"/>
                  <a:gd name="T113" fmla="*/ 3838759 h 688"/>
                  <a:gd name="T114" fmla="*/ 1596722 w 688"/>
                  <a:gd name="T115" fmla="*/ 3926066 h 688"/>
                  <a:gd name="T116" fmla="*/ 1922648 w 688"/>
                  <a:gd name="T117" fmla="*/ 3983681 h 688"/>
                  <a:gd name="T118" fmla="*/ 2068797 w 688"/>
                  <a:gd name="T119" fmla="*/ 385048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46"/>
              <p:cNvSpPr>
                <a:spLocks noEditPoints="1"/>
              </p:cNvSpPr>
              <p:nvPr/>
            </p:nvSpPr>
            <p:spPr bwMode="auto">
              <a:xfrm>
                <a:off x="3189" y="1766"/>
                <a:ext cx="1123" cy="1110"/>
              </a:xfrm>
              <a:custGeom>
                <a:avLst/>
                <a:gdLst>
                  <a:gd name="T0" fmla="*/ 0 w 322"/>
                  <a:gd name="T1" fmla="*/ 931276 h 322"/>
                  <a:gd name="T2" fmla="*/ 12430 w 322"/>
                  <a:gd name="T3" fmla="*/ 931276 h 322"/>
                  <a:gd name="T4" fmla="*/ 0 w 322"/>
                  <a:gd name="T5" fmla="*/ 931276 h 322"/>
                  <a:gd name="T6" fmla="*/ 307583 w 322"/>
                  <a:gd name="T7" fmla="*/ 283843 h 322"/>
                  <a:gd name="T8" fmla="*/ 0 w 322"/>
                  <a:gd name="T9" fmla="*/ 931276 h 322"/>
                  <a:gd name="T10" fmla="*/ 1011335 w 322"/>
                  <a:gd name="T11" fmla="*/ 0 h 322"/>
                  <a:gd name="T12" fmla="*/ 307583 w 322"/>
                  <a:gd name="T13" fmla="*/ 283843 h 322"/>
                  <a:gd name="T14" fmla="*/ 1011335 w 322"/>
                  <a:gd name="T15" fmla="*/ 0 h 322"/>
                  <a:gd name="T16" fmla="*/ 1011335 w 322"/>
                  <a:gd name="T17" fmla="*/ 11717 h 322"/>
                  <a:gd name="T18" fmla="*/ 1011335 w 322"/>
                  <a:gd name="T19" fmla="*/ 0 h 322"/>
                  <a:gd name="T20" fmla="*/ 1011335 w 322"/>
                  <a:gd name="T21" fmla="*/ 0 h 322"/>
                  <a:gd name="T22" fmla="*/ 1011335 w 322"/>
                  <a:gd name="T23" fmla="*/ 11717 h 322"/>
                  <a:gd name="T24" fmla="*/ 1011335 w 322"/>
                  <a:gd name="T25" fmla="*/ 0 h 322"/>
                  <a:gd name="T26" fmla="*/ 1713053 w 322"/>
                  <a:gd name="T27" fmla="*/ 283843 h 322"/>
                  <a:gd name="T28" fmla="*/ 1011335 w 322"/>
                  <a:gd name="T29" fmla="*/ 0 h 322"/>
                  <a:gd name="T30" fmla="*/ 2021062 w 322"/>
                  <a:gd name="T31" fmla="*/ 931276 h 322"/>
                  <a:gd name="T32" fmla="*/ 1713053 w 322"/>
                  <a:gd name="T33" fmla="*/ 283843 h 322"/>
                  <a:gd name="T34" fmla="*/ 2021062 w 322"/>
                  <a:gd name="T35" fmla="*/ 931276 h 322"/>
                  <a:gd name="T36" fmla="*/ 2008168 w 322"/>
                  <a:gd name="T37" fmla="*/ 931276 h 322"/>
                  <a:gd name="T38" fmla="*/ 2021062 w 322"/>
                  <a:gd name="T39" fmla="*/ 931276 h 322"/>
                  <a:gd name="T40" fmla="*/ 2021062 w 322"/>
                  <a:gd name="T41" fmla="*/ 931276 h 322"/>
                  <a:gd name="T42" fmla="*/ 2008168 w 322"/>
                  <a:gd name="T43" fmla="*/ 931276 h 322"/>
                  <a:gd name="T44" fmla="*/ 2021062 w 322"/>
                  <a:gd name="T45" fmla="*/ 931276 h 322"/>
                  <a:gd name="T46" fmla="*/ 1713053 w 322"/>
                  <a:gd name="T47" fmla="*/ 1579161 h 322"/>
                  <a:gd name="T48" fmla="*/ 2021062 w 322"/>
                  <a:gd name="T49" fmla="*/ 931276 h 322"/>
                  <a:gd name="T50" fmla="*/ 1011335 w 322"/>
                  <a:gd name="T51" fmla="*/ 1862421 h 322"/>
                  <a:gd name="T52" fmla="*/ 1713053 w 322"/>
                  <a:gd name="T53" fmla="*/ 1579161 h 322"/>
                  <a:gd name="T54" fmla="*/ 1011335 w 322"/>
                  <a:gd name="T55" fmla="*/ 1862421 h 322"/>
                  <a:gd name="T56" fmla="*/ 1011335 w 322"/>
                  <a:gd name="T57" fmla="*/ 1850704 h 322"/>
                  <a:gd name="T58" fmla="*/ 1011335 w 322"/>
                  <a:gd name="T59" fmla="*/ 1862421 h 322"/>
                  <a:gd name="T60" fmla="*/ 1011335 w 322"/>
                  <a:gd name="T61" fmla="*/ 1862421 h 322"/>
                  <a:gd name="T62" fmla="*/ 1011335 w 322"/>
                  <a:gd name="T63" fmla="*/ 1850704 h 322"/>
                  <a:gd name="T64" fmla="*/ 1011335 w 322"/>
                  <a:gd name="T65" fmla="*/ 1862421 h 322"/>
                  <a:gd name="T66" fmla="*/ 307583 w 322"/>
                  <a:gd name="T67" fmla="*/ 1579161 h 322"/>
                  <a:gd name="T68" fmla="*/ 1011335 w 322"/>
                  <a:gd name="T69" fmla="*/ 1862421 h 322"/>
                  <a:gd name="T70" fmla="*/ 0 w 322"/>
                  <a:gd name="T71" fmla="*/ 931276 h 322"/>
                  <a:gd name="T72" fmla="*/ 307583 w 322"/>
                  <a:gd name="T73" fmla="*/ 1579161 h 322"/>
                  <a:gd name="T74" fmla="*/ 0 w 322"/>
                  <a:gd name="T75" fmla="*/ 931276 h 322"/>
                  <a:gd name="T76" fmla="*/ 12430 w 322"/>
                  <a:gd name="T77" fmla="*/ 931276 h 322"/>
                  <a:gd name="T78" fmla="*/ 0 w 322"/>
                  <a:gd name="T79" fmla="*/ 93127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2" name="Oval 47"/>
              <p:cNvSpPr>
                <a:spLocks noChangeArrowheads="1"/>
              </p:cNvSpPr>
              <p:nvPr/>
            </p:nvSpPr>
            <p:spPr bwMode="auto">
              <a:xfrm>
                <a:off x="3210" y="1786"/>
                <a:ext cx="1081" cy="1070"/>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93" name="Freeform 48"/>
              <p:cNvSpPr>
                <a:spLocks/>
              </p:cNvSpPr>
              <p:nvPr/>
            </p:nvSpPr>
            <p:spPr bwMode="auto">
              <a:xfrm>
                <a:off x="3224" y="1800"/>
                <a:ext cx="1053" cy="1042"/>
              </a:xfrm>
              <a:custGeom>
                <a:avLst/>
                <a:gdLst>
                  <a:gd name="T0" fmla="*/ 1886694 w 302"/>
                  <a:gd name="T1" fmla="*/ 879265 h 302"/>
                  <a:gd name="T2" fmla="*/ 947296 w 302"/>
                  <a:gd name="T3" fmla="*/ 1752979 h 302"/>
                  <a:gd name="T4" fmla="*/ 5167 w 302"/>
                  <a:gd name="T5" fmla="*/ 879265 h 302"/>
                  <a:gd name="T6" fmla="*/ 947296 w 302"/>
                  <a:gd name="T7" fmla="*/ 4965 h 302"/>
                  <a:gd name="T8" fmla="*/ 1886694 w 302"/>
                  <a:gd name="T9" fmla="*/ 879265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4" name="Freeform 49"/>
              <p:cNvSpPr>
                <a:spLocks noEditPoints="1"/>
              </p:cNvSpPr>
              <p:nvPr/>
            </p:nvSpPr>
            <p:spPr bwMode="auto">
              <a:xfrm>
                <a:off x="3339" y="1914"/>
                <a:ext cx="823" cy="814"/>
              </a:xfrm>
              <a:custGeom>
                <a:avLst/>
                <a:gdLst>
                  <a:gd name="T0" fmla="*/ 0 w 236"/>
                  <a:gd name="T1" fmla="*/ 685426 h 236"/>
                  <a:gd name="T2" fmla="*/ 12429 w 236"/>
                  <a:gd name="T3" fmla="*/ 685426 h 236"/>
                  <a:gd name="T4" fmla="*/ 0 w 236"/>
                  <a:gd name="T5" fmla="*/ 685426 h 236"/>
                  <a:gd name="T6" fmla="*/ 226430 w 236"/>
                  <a:gd name="T7" fmla="*/ 208905 h 236"/>
                  <a:gd name="T8" fmla="*/ 0 w 236"/>
                  <a:gd name="T9" fmla="*/ 685426 h 236"/>
                  <a:gd name="T10" fmla="*/ 741101 w 236"/>
                  <a:gd name="T11" fmla="*/ 0 h 236"/>
                  <a:gd name="T12" fmla="*/ 226430 w 236"/>
                  <a:gd name="T13" fmla="*/ 208905 h 236"/>
                  <a:gd name="T14" fmla="*/ 741101 w 236"/>
                  <a:gd name="T15" fmla="*/ 0 h 236"/>
                  <a:gd name="T16" fmla="*/ 741101 w 236"/>
                  <a:gd name="T17" fmla="*/ 11731 h 236"/>
                  <a:gd name="T18" fmla="*/ 741101 w 236"/>
                  <a:gd name="T19" fmla="*/ 0 h 236"/>
                  <a:gd name="T20" fmla="*/ 741101 w 236"/>
                  <a:gd name="T21" fmla="*/ 0 h 236"/>
                  <a:gd name="T22" fmla="*/ 741101 w 236"/>
                  <a:gd name="T23" fmla="*/ 11731 h 236"/>
                  <a:gd name="T24" fmla="*/ 741101 w 236"/>
                  <a:gd name="T25" fmla="*/ 0 h 236"/>
                  <a:gd name="T26" fmla="*/ 1253841 w 236"/>
                  <a:gd name="T27" fmla="*/ 208905 h 236"/>
                  <a:gd name="T28" fmla="*/ 741101 w 236"/>
                  <a:gd name="T29" fmla="*/ 0 h 236"/>
                  <a:gd name="T30" fmla="*/ 1480260 w 236"/>
                  <a:gd name="T31" fmla="*/ 685426 h 236"/>
                  <a:gd name="T32" fmla="*/ 1253841 w 236"/>
                  <a:gd name="T33" fmla="*/ 208905 h 236"/>
                  <a:gd name="T34" fmla="*/ 1480260 w 236"/>
                  <a:gd name="T35" fmla="*/ 685426 h 236"/>
                  <a:gd name="T36" fmla="*/ 1467841 w 236"/>
                  <a:gd name="T37" fmla="*/ 685426 h 236"/>
                  <a:gd name="T38" fmla="*/ 1480260 w 236"/>
                  <a:gd name="T39" fmla="*/ 685426 h 236"/>
                  <a:gd name="T40" fmla="*/ 1480260 w 236"/>
                  <a:gd name="T41" fmla="*/ 685426 h 236"/>
                  <a:gd name="T42" fmla="*/ 1467841 w 236"/>
                  <a:gd name="T43" fmla="*/ 685426 h 236"/>
                  <a:gd name="T44" fmla="*/ 1480260 w 236"/>
                  <a:gd name="T45" fmla="*/ 685426 h 236"/>
                  <a:gd name="T46" fmla="*/ 1253841 w 236"/>
                  <a:gd name="T47" fmla="*/ 1161816 h 236"/>
                  <a:gd name="T48" fmla="*/ 1480260 w 236"/>
                  <a:gd name="T49" fmla="*/ 685426 h 236"/>
                  <a:gd name="T50" fmla="*/ 741101 w 236"/>
                  <a:gd name="T51" fmla="*/ 1370721 h 236"/>
                  <a:gd name="T52" fmla="*/ 1253841 w 236"/>
                  <a:gd name="T53" fmla="*/ 1161816 h 236"/>
                  <a:gd name="T54" fmla="*/ 741101 w 236"/>
                  <a:gd name="T55" fmla="*/ 1370721 h 236"/>
                  <a:gd name="T56" fmla="*/ 741101 w 236"/>
                  <a:gd name="T57" fmla="*/ 1358538 h 236"/>
                  <a:gd name="T58" fmla="*/ 741101 w 236"/>
                  <a:gd name="T59" fmla="*/ 1370721 h 236"/>
                  <a:gd name="T60" fmla="*/ 741101 w 236"/>
                  <a:gd name="T61" fmla="*/ 1370721 h 236"/>
                  <a:gd name="T62" fmla="*/ 741101 w 236"/>
                  <a:gd name="T63" fmla="*/ 1358538 h 236"/>
                  <a:gd name="T64" fmla="*/ 741101 w 236"/>
                  <a:gd name="T65" fmla="*/ 1370721 h 236"/>
                  <a:gd name="T66" fmla="*/ 226430 w 236"/>
                  <a:gd name="T67" fmla="*/ 1161816 h 236"/>
                  <a:gd name="T68" fmla="*/ 741101 w 236"/>
                  <a:gd name="T69" fmla="*/ 1370721 h 236"/>
                  <a:gd name="T70" fmla="*/ 0 w 236"/>
                  <a:gd name="T71" fmla="*/ 685426 h 236"/>
                  <a:gd name="T72" fmla="*/ 226430 w 236"/>
                  <a:gd name="T73" fmla="*/ 1161816 h 236"/>
                  <a:gd name="T74" fmla="*/ 0 w 236"/>
                  <a:gd name="T75" fmla="*/ 685426 h 236"/>
                  <a:gd name="T76" fmla="*/ 12429 w 236"/>
                  <a:gd name="T77" fmla="*/ 685426 h 236"/>
                  <a:gd name="T78" fmla="*/ 0 w 236"/>
                  <a:gd name="T79" fmla="*/ 68542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0"/>
              <p:cNvSpPr>
                <a:spLocks noEditPoints="1"/>
              </p:cNvSpPr>
              <p:nvPr/>
            </p:nvSpPr>
            <p:spPr bwMode="auto">
              <a:xfrm>
                <a:off x="3353" y="1928"/>
                <a:ext cx="795" cy="786"/>
              </a:xfrm>
              <a:custGeom>
                <a:avLst/>
                <a:gdLst>
                  <a:gd name="T0" fmla="*/ 0 w 228"/>
                  <a:gd name="T1" fmla="*/ 659737 h 228"/>
                  <a:gd name="T2" fmla="*/ 12427 w 228"/>
                  <a:gd name="T3" fmla="*/ 659737 h 228"/>
                  <a:gd name="T4" fmla="*/ 0 w 228"/>
                  <a:gd name="T5" fmla="*/ 659737 h 228"/>
                  <a:gd name="T6" fmla="*/ 219089 w 228"/>
                  <a:gd name="T7" fmla="*/ 203091 h 228"/>
                  <a:gd name="T8" fmla="*/ 0 w 228"/>
                  <a:gd name="T9" fmla="*/ 659737 h 228"/>
                  <a:gd name="T10" fmla="*/ 715430 w 228"/>
                  <a:gd name="T11" fmla="*/ 0 h 228"/>
                  <a:gd name="T12" fmla="*/ 219089 w 228"/>
                  <a:gd name="T13" fmla="*/ 203091 h 228"/>
                  <a:gd name="T14" fmla="*/ 715430 w 228"/>
                  <a:gd name="T15" fmla="*/ 0 h 228"/>
                  <a:gd name="T16" fmla="*/ 715430 w 228"/>
                  <a:gd name="T17" fmla="*/ 11718 h 228"/>
                  <a:gd name="T18" fmla="*/ 715430 w 228"/>
                  <a:gd name="T19" fmla="*/ 0 h 228"/>
                  <a:gd name="T20" fmla="*/ 715430 w 228"/>
                  <a:gd name="T21" fmla="*/ 0 h 228"/>
                  <a:gd name="T22" fmla="*/ 715430 w 228"/>
                  <a:gd name="T23" fmla="*/ 11718 h 228"/>
                  <a:gd name="T24" fmla="*/ 715430 w 228"/>
                  <a:gd name="T25" fmla="*/ 0 h 228"/>
                  <a:gd name="T26" fmla="*/ 1209739 w 228"/>
                  <a:gd name="T27" fmla="*/ 203091 h 228"/>
                  <a:gd name="T28" fmla="*/ 715430 w 228"/>
                  <a:gd name="T29" fmla="*/ 0 h 228"/>
                  <a:gd name="T30" fmla="*/ 1428828 w 228"/>
                  <a:gd name="T31" fmla="*/ 659737 h 228"/>
                  <a:gd name="T32" fmla="*/ 1209739 w 228"/>
                  <a:gd name="T33" fmla="*/ 203091 h 228"/>
                  <a:gd name="T34" fmla="*/ 1428828 w 228"/>
                  <a:gd name="T35" fmla="*/ 659737 h 228"/>
                  <a:gd name="T36" fmla="*/ 1416404 w 228"/>
                  <a:gd name="T37" fmla="*/ 659737 h 228"/>
                  <a:gd name="T38" fmla="*/ 1428828 w 228"/>
                  <a:gd name="T39" fmla="*/ 659737 h 228"/>
                  <a:gd name="T40" fmla="*/ 1428828 w 228"/>
                  <a:gd name="T41" fmla="*/ 659737 h 228"/>
                  <a:gd name="T42" fmla="*/ 1416404 w 228"/>
                  <a:gd name="T43" fmla="*/ 659737 h 228"/>
                  <a:gd name="T44" fmla="*/ 1428828 w 228"/>
                  <a:gd name="T45" fmla="*/ 659737 h 228"/>
                  <a:gd name="T46" fmla="*/ 1209739 w 228"/>
                  <a:gd name="T47" fmla="*/ 1116465 h 228"/>
                  <a:gd name="T48" fmla="*/ 1428828 w 228"/>
                  <a:gd name="T49" fmla="*/ 659737 h 228"/>
                  <a:gd name="T50" fmla="*/ 715430 w 228"/>
                  <a:gd name="T51" fmla="*/ 1319425 h 228"/>
                  <a:gd name="T52" fmla="*/ 1209739 w 228"/>
                  <a:gd name="T53" fmla="*/ 1116465 h 228"/>
                  <a:gd name="T54" fmla="*/ 715430 w 228"/>
                  <a:gd name="T55" fmla="*/ 1319425 h 228"/>
                  <a:gd name="T56" fmla="*/ 715430 w 228"/>
                  <a:gd name="T57" fmla="*/ 1307873 h 228"/>
                  <a:gd name="T58" fmla="*/ 715430 w 228"/>
                  <a:gd name="T59" fmla="*/ 1319425 h 228"/>
                  <a:gd name="T60" fmla="*/ 715430 w 228"/>
                  <a:gd name="T61" fmla="*/ 1319425 h 228"/>
                  <a:gd name="T62" fmla="*/ 715430 w 228"/>
                  <a:gd name="T63" fmla="*/ 1307873 h 228"/>
                  <a:gd name="T64" fmla="*/ 715430 w 228"/>
                  <a:gd name="T65" fmla="*/ 1319425 h 228"/>
                  <a:gd name="T66" fmla="*/ 219089 w 228"/>
                  <a:gd name="T67" fmla="*/ 1116465 h 228"/>
                  <a:gd name="T68" fmla="*/ 715430 w 228"/>
                  <a:gd name="T69" fmla="*/ 1319425 h 228"/>
                  <a:gd name="T70" fmla="*/ 0 w 228"/>
                  <a:gd name="T71" fmla="*/ 659737 h 228"/>
                  <a:gd name="T72" fmla="*/ 219089 w 228"/>
                  <a:gd name="T73" fmla="*/ 1116465 h 228"/>
                  <a:gd name="T74" fmla="*/ 0 w 228"/>
                  <a:gd name="T75" fmla="*/ 659737 h 228"/>
                  <a:gd name="T76" fmla="*/ 12427 w 228"/>
                  <a:gd name="T77" fmla="*/ 659737 h 228"/>
                  <a:gd name="T78" fmla="*/ 0 w 228"/>
                  <a:gd name="T79" fmla="*/ 659737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6" name="Freeform 51"/>
              <p:cNvSpPr>
                <a:spLocks noEditPoints="1"/>
              </p:cNvSpPr>
              <p:nvPr/>
            </p:nvSpPr>
            <p:spPr bwMode="auto">
              <a:xfrm>
                <a:off x="3628" y="1811"/>
                <a:ext cx="245" cy="100"/>
              </a:xfrm>
              <a:custGeom>
                <a:avLst/>
                <a:gdLst>
                  <a:gd name="T0" fmla="*/ 0 w 70"/>
                  <a:gd name="T1" fmla="*/ 75483 h 29"/>
                  <a:gd name="T2" fmla="*/ 174367 w 70"/>
                  <a:gd name="T3" fmla="*/ 52152 h 29"/>
                  <a:gd name="T4" fmla="*/ 167041 w 70"/>
                  <a:gd name="T5" fmla="*/ 28703 h 29"/>
                  <a:gd name="T6" fmla="*/ 148558 w 70"/>
                  <a:gd name="T7" fmla="*/ 11724 h 29"/>
                  <a:gd name="T8" fmla="*/ 205888 w 70"/>
                  <a:gd name="T9" fmla="*/ 0 h 29"/>
                  <a:gd name="T10" fmla="*/ 231525 w 70"/>
                  <a:gd name="T11" fmla="*/ 16528 h 29"/>
                  <a:gd name="T12" fmla="*/ 238900 w 70"/>
                  <a:gd name="T13" fmla="*/ 52152 h 29"/>
                  <a:gd name="T14" fmla="*/ 290521 w 70"/>
                  <a:gd name="T15" fmla="*/ 63924 h 29"/>
                  <a:gd name="T16" fmla="*/ 334513 w 70"/>
                  <a:gd name="T17" fmla="*/ 116076 h 29"/>
                  <a:gd name="T18" fmla="*/ 450016 w 70"/>
                  <a:gd name="T19" fmla="*/ 144779 h 29"/>
                  <a:gd name="T20" fmla="*/ 321430 w 70"/>
                  <a:gd name="T21" fmla="*/ 151131 h 29"/>
                  <a:gd name="T22" fmla="*/ 269941 w 70"/>
                  <a:gd name="T23" fmla="*/ 104352 h 29"/>
                  <a:gd name="T24" fmla="*/ 238900 w 70"/>
                  <a:gd name="T25" fmla="*/ 104352 h 29"/>
                  <a:gd name="T26" fmla="*/ 238900 w 70"/>
                  <a:gd name="T27" fmla="*/ 139407 h 29"/>
                  <a:gd name="T28" fmla="*/ 218491 w 70"/>
                  <a:gd name="T29" fmla="*/ 162866 h 29"/>
                  <a:gd name="T30" fmla="*/ 161763 w 70"/>
                  <a:gd name="T31" fmla="*/ 168228 h 29"/>
                  <a:gd name="T32" fmla="*/ 180075 w 70"/>
                  <a:gd name="T33" fmla="*/ 139407 h 29"/>
                  <a:gd name="T34" fmla="*/ 180075 w 70"/>
                  <a:gd name="T35" fmla="*/ 104352 h 29"/>
                  <a:gd name="T36" fmla="*/ 33016 w 70"/>
                  <a:gd name="T37" fmla="*/ 139407 h 29"/>
                  <a:gd name="T38" fmla="*/ 0 w 70"/>
                  <a:gd name="T39" fmla="*/ 75483 h 29"/>
                  <a:gd name="T40" fmla="*/ 25641 w 70"/>
                  <a:gd name="T41" fmla="*/ 80855 h 29"/>
                  <a:gd name="T42" fmla="*/ 45619 w 70"/>
                  <a:gd name="T43" fmla="*/ 120879 h 29"/>
                  <a:gd name="T44" fmla="*/ 45619 w 70"/>
                  <a:gd name="T45" fmla="*/ 80855 h 29"/>
                  <a:gd name="T46" fmla="*/ 128576 w 70"/>
                  <a:gd name="T47" fmla="*/ 80855 h 29"/>
                  <a:gd name="T48" fmla="*/ 51450 w 70"/>
                  <a:gd name="T49" fmla="*/ 98976 h 29"/>
                  <a:gd name="T50" fmla="*/ 128576 w 70"/>
                  <a:gd name="T51" fmla="*/ 87252 h 29"/>
                  <a:gd name="T52" fmla="*/ 58825 w 70"/>
                  <a:gd name="T53" fmla="*/ 120879 h 29"/>
                  <a:gd name="T54" fmla="*/ 136087 w 70"/>
                  <a:gd name="T55" fmla="*/ 92628 h 29"/>
                  <a:gd name="T56" fmla="*/ 180075 w 70"/>
                  <a:gd name="T57" fmla="*/ 63924 h 29"/>
                  <a:gd name="T58" fmla="*/ 238900 w 70"/>
                  <a:gd name="T59" fmla="*/ 63924 h 29"/>
                  <a:gd name="T60" fmla="*/ 180075 w 70"/>
                  <a:gd name="T61" fmla="*/ 80855 h 29"/>
                  <a:gd name="T62" fmla="*/ 238900 w 70"/>
                  <a:gd name="T63" fmla="*/ 80855 h 29"/>
                  <a:gd name="T64" fmla="*/ 180075 w 70"/>
                  <a:gd name="T65" fmla="*/ 87252 h 29"/>
                  <a:gd name="T66" fmla="*/ 238900 w 70"/>
                  <a:gd name="T67" fmla="*/ 87252 h 29"/>
                  <a:gd name="T68" fmla="*/ 264712 w 70"/>
                  <a:gd name="T69" fmla="*/ 80855 h 29"/>
                  <a:gd name="T70" fmla="*/ 308823 w 70"/>
                  <a:gd name="T71" fmla="*/ 120879 h 29"/>
                  <a:gd name="T72" fmla="*/ 367661 w 70"/>
                  <a:gd name="T73" fmla="*/ 132603 h 29"/>
                  <a:gd name="T74" fmla="*/ 444787 w 70"/>
                  <a:gd name="T75" fmla="*/ 144779 h 29"/>
                  <a:gd name="T76" fmla="*/ 180075 w 70"/>
                  <a:gd name="T77" fmla="*/ 16528 h 29"/>
                  <a:gd name="T78" fmla="*/ 205888 w 70"/>
                  <a:gd name="T79" fmla="*/ 16528 h 29"/>
                  <a:gd name="T80" fmla="*/ 192682 w 70"/>
                  <a:gd name="T81" fmla="*/ 47231 h 29"/>
                  <a:gd name="T82" fmla="*/ 192682 w 70"/>
                  <a:gd name="T83" fmla="*/ 28703 h 29"/>
                  <a:gd name="T84" fmla="*/ 218491 w 70"/>
                  <a:gd name="T85" fmla="*/ 40428 h 29"/>
                  <a:gd name="T86" fmla="*/ 218491 w 70"/>
                  <a:gd name="T87" fmla="*/ 23448 h 29"/>
                  <a:gd name="T88" fmla="*/ 192682 w 70"/>
                  <a:gd name="T89" fmla="*/ 156503 h 29"/>
                  <a:gd name="T90" fmla="*/ 200008 w 70"/>
                  <a:gd name="T91" fmla="*/ 139407 h 29"/>
                  <a:gd name="T92" fmla="*/ 213213 w 70"/>
                  <a:gd name="T93" fmla="*/ 156503 h 29"/>
                  <a:gd name="T94" fmla="*/ 218491 w 70"/>
                  <a:gd name="T95" fmla="*/ 144779 h 29"/>
                  <a:gd name="T96" fmla="*/ 200008 w 70"/>
                  <a:gd name="T97" fmla="*/ 127683 h 29"/>
                  <a:gd name="T98" fmla="*/ 200008 w 70"/>
                  <a:gd name="T99" fmla="*/ 104352 h 29"/>
                  <a:gd name="T100" fmla="*/ 218491 w 70"/>
                  <a:gd name="T101" fmla="*/ 127683 h 29"/>
                  <a:gd name="T102" fmla="*/ 218491 w 70"/>
                  <a:gd name="T103" fmla="*/ 104352 h 29"/>
                  <a:gd name="T104" fmla="*/ 328804 w 70"/>
                  <a:gd name="T105" fmla="*/ 132603 h 29"/>
                  <a:gd name="T106" fmla="*/ 334513 w 70"/>
                  <a:gd name="T107" fmla="*/ 127683 h 29"/>
                  <a:gd name="T108" fmla="*/ 341838 w 70"/>
                  <a:gd name="T109" fmla="*/ 132603 h 29"/>
                  <a:gd name="T110" fmla="*/ 334513 w 70"/>
                  <a:gd name="T111" fmla="*/ 139407 h 29"/>
                  <a:gd name="T112" fmla="*/ 328804 w 70"/>
                  <a:gd name="T113" fmla="*/ 132603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2"/>
              <p:cNvSpPr>
                <a:spLocks noEditPoints="1"/>
              </p:cNvSpPr>
              <p:nvPr/>
            </p:nvSpPr>
            <p:spPr bwMode="auto">
              <a:xfrm>
                <a:off x="3876" y="1855"/>
                <a:ext cx="196" cy="159"/>
              </a:xfrm>
              <a:custGeom>
                <a:avLst/>
                <a:gdLst>
                  <a:gd name="T0" fmla="*/ 13206 w 56"/>
                  <a:gd name="T1" fmla="*/ 0 h 46"/>
                  <a:gd name="T2" fmla="*/ 167643 w 56"/>
                  <a:gd name="T3" fmla="*/ 59677 h 46"/>
                  <a:gd name="T4" fmla="*/ 180247 w 56"/>
                  <a:gd name="T5" fmla="*/ 40967 h 46"/>
                  <a:gd name="T6" fmla="*/ 174969 w 56"/>
                  <a:gd name="T7" fmla="*/ 11852 h 46"/>
                  <a:gd name="T8" fmla="*/ 225866 w 56"/>
                  <a:gd name="T9" fmla="*/ 35975 h 46"/>
                  <a:gd name="T10" fmla="*/ 244780 w 56"/>
                  <a:gd name="T11" fmla="*/ 59677 h 46"/>
                  <a:gd name="T12" fmla="*/ 231697 w 56"/>
                  <a:gd name="T13" fmla="*/ 88795 h 46"/>
                  <a:gd name="T14" fmla="*/ 264712 w 56"/>
                  <a:gd name="T15" fmla="*/ 129751 h 46"/>
                  <a:gd name="T16" fmla="*/ 277918 w 56"/>
                  <a:gd name="T17" fmla="*/ 189428 h 46"/>
                  <a:gd name="T18" fmla="*/ 360322 w 56"/>
                  <a:gd name="T19" fmla="*/ 271365 h 46"/>
                  <a:gd name="T20" fmla="*/ 244780 w 56"/>
                  <a:gd name="T21" fmla="*/ 211688 h 46"/>
                  <a:gd name="T22" fmla="*/ 225866 w 56"/>
                  <a:gd name="T23" fmla="*/ 158461 h 46"/>
                  <a:gd name="T24" fmla="*/ 193281 w 56"/>
                  <a:gd name="T25" fmla="*/ 136609 h 46"/>
                  <a:gd name="T26" fmla="*/ 180247 w 56"/>
                  <a:gd name="T27" fmla="*/ 165305 h 46"/>
                  <a:gd name="T28" fmla="*/ 149170 w 56"/>
                  <a:gd name="T29" fmla="*/ 182570 h 46"/>
                  <a:gd name="T30" fmla="*/ 97720 w 56"/>
                  <a:gd name="T31" fmla="*/ 158461 h 46"/>
                  <a:gd name="T32" fmla="*/ 128625 w 56"/>
                  <a:gd name="T33" fmla="*/ 141603 h 46"/>
                  <a:gd name="T34" fmla="*/ 149170 w 56"/>
                  <a:gd name="T35" fmla="*/ 112499 h 46"/>
                  <a:gd name="T36" fmla="*/ 0 w 56"/>
                  <a:gd name="T37" fmla="*/ 76932 h 46"/>
                  <a:gd name="T38" fmla="*/ 13206 w 56"/>
                  <a:gd name="T39" fmla="*/ 0 h 46"/>
                  <a:gd name="T40" fmla="*/ 25813 w 56"/>
                  <a:gd name="T41" fmla="*/ 17265 h 46"/>
                  <a:gd name="T42" fmla="*/ 20580 w 56"/>
                  <a:gd name="T43" fmla="*/ 64672 h 46"/>
                  <a:gd name="T44" fmla="*/ 46221 w 56"/>
                  <a:gd name="T45" fmla="*/ 29118 h 46"/>
                  <a:gd name="T46" fmla="*/ 123358 w 56"/>
                  <a:gd name="T47" fmla="*/ 64672 h 46"/>
                  <a:gd name="T48" fmla="*/ 38882 w 56"/>
                  <a:gd name="T49" fmla="*/ 47824 h 46"/>
                  <a:gd name="T50" fmla="*/ 115556 w 56"/>
                  <a:gd name="T51" fmla="*/ 76932 h 46"/>
                  <a:gd name="T52" fmla="*/ 38882 w 56"/>
                  <a:gd name="T53" fmla="*/ 70084 h 46"/>
                  <a:gd name="T54" fmla="*/ 115556 w 56"/>
                  <a:gd name="T55" fmla="*/ 81937 h 46"/>
                  <a:gd name="T56" fmla="*/ 167643 w 56"/>
                  <a:gd name="T57" fmla="*/ 76932 h 46"/>
                  <a:gd name="T58" fmla="*/ 218491 w 56"/>
                  <a:gd name="T59" fmla="*/ 105642 h 46"/>
                  <a:gd name="T60" fmla="*/ 161763 w 56"/>
                  <a:gd name="T61" fmla="*/ 88795 h 46"/>
                  <a:gd name="T62" fmla="*/ 213262 w 56"/>
                  <a:gd name="T63" fmla="*/ 112499 h 46"/>
                  <a:gd name="T64" fmla="*/ 154438 w 56"/>
                  <a:gd name="T65" fmla="*/ 100647 h 46"/>
                  <a:gd name="T66" fmla="*/ 205888 w 56"/>
                  <a:gd name="T67" fmla="*/ 124348 h 46"/>
                  <a:gd name="T68" fmla="*/ 238900 w 56"/>
                  <a:gd name="T69" fmla="*/ 129751 h 46"/>
                  <a:gd name="T70" fmla="*/ 252105 w 56"/>
                  <a:gd name="T71" fmla="*/ 189428 h 46"/>
                  <a:gd name="T72" fmla="*/ 290521 w 56"/>
                  <a:gd name="T73" fmla="*/ 223540 h 46"/>
                  <a:gd name="T74" fmla="*/ 355054 w 56"/>
                  <a:gd name="T75" fmla="*/ 265917 h 46"/>
                  <a:gd name="T76" fmla="*/ 200655 w 56"/>
                  <a:gd name="T77" fmla="*/ 35975 h 46"/>
                  <a:gd name="T78" fmla="*/ 218491 w 56"/>
                  <a:gd name="T79" fmla="*/ 47824 h 46"/>
                  <a:gd name="T80" fmla="*/ 187586 w 56"/>
                  <a:gd name="T81" fmla="*/ 64672 h 46"/>
                  <a:gd name="T82" fmla="*/ 200655 w 56"/>
                  <a:gd name="T83" fmla="*/ 47824 h 46"/>
                  <a:gd name="T84" fmla="*/ 218491 w 56"/>
                  <a:gd name="T85" fmla="*/ 76932 h 46"/>
                  <a:gd name="T86" fmla="*/ 225866 w 56"/>
                  <a:gd name="T87" fmla="*/ 59677 h 46"/>
                  <a:gd name="T88" fmla="*/ 128625 w 56"/>
                  <a:gd name="T89" fmla="*/ 158461 h 46"/>
                  <a:gd name="T90" fmla="*/ 141796 w 56"/>
                  <a:gd name="T91" fmla="*/ 153456 h 46"/>
                  <a:gd name="T92" fmla="*/ 149170 w 56"/>
                  <a:gd name="T93" fmla="*/ 170718 h 46"/>
                  <a:gd name="T94" fmla="*/ 161763 w 56"/>
                  <a:gd name="T95" fmla="*/ 165305 h 46"/>
                  <a:gd name="T96" fmla="*/ 149170 w 56"/>
                  <a:gd name="T97" fmla="*/ 141603 h 46"/>
                  <a:gd name="T98" fmla="*/ 161763 w 56"/>
                  <a:gd name="T99" fmla="*/ 124348 h 46"/>
                  <a:gd name="T100" fmla="*/ 167643 w 56"/>
                  <a:gd name="T101" fmla="*/ 146608 h 46"/>
                  <a:gd name="T102" fmla="*/ 180247 w 56"/>
                  <a:gd name="T103" fmla="*/ 129751 h 46"/>
                  <a:gd name="T104" fmla="*/ 257387 w 56"/>
                  <a:gd name="T105" fmla="*/ 206275 h 46"/>
                  <a:gd name="T106" fmla="*/ 270543 w 56"/>
                  <a:gd name="T107" fmla="*/ 201280 h 46"/>
                  <a:gd name="T108" fmla="*/ 270543 w 56"/>
                  <a:gd name="T109" fmla="*/ 211688 h 46"/>
                  <a:gd name="T110" fmla="*/ 264712 w 56"/>
                  <a:gd name="T111" fmla="*/ 211688 h 46"/>
                  <a:gd name="T112" fmla="*/ 257387 w 56"/>
                  <a:gd name="T113" fmla="*/ 206275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8" name="Freeform 53"/>
              <p:cNvSpPr>
                <a:spLocks noEditPoints="1"/>
              </p:cNvSpPr>
              <p:nvPr/>
            </p:nvSpPr>
            <p:spPr bwMode="auto">
              <a:xfrm>
                <a:off x="4072" y="1983"/>
                <a:ext cx="118" cy="232"/>
              </a:xfrm>
              <a:custGeom>
                <a:avLst/>
                <a:gdLst>
                  <a:gd name="T0" fmla="*/ 48914 w 34"/>
                  <a:gd name="T1" fmla="*/ 0 h 67"/>
                  <a:gd name="T2" fmla="*/ 145095 w 34"/>
                  <a:gd name="T3" fmla="*/ 125921 h 67"/>
                  <a:gd name="T4" fmla="*/ 169760 w 34"/>
                  <a:gd name="T5" fmla="*/ 114016 h 67"/>
                  <a:gd name="T6" fmla="*/ 169760 w 34"/>
                  <a:gd name="T7" fmla="*/ 89555 h 67"/>
                  <a:gd name="T8" fmla="*/ 206462 w 34"/>
                  <a:gd name="T9" fmla="*/ 130993 h 67"/>
                  <a:gd name="T10" fmla="*/ 206462 w 34"/>
                  <a:gd name="T11" fmla="*/ 155274 h 67"/>
                  <a:gd name="T12" fmla="*/ 181807 w 34"/>
                  <a:gd name="T13" fmla="*/ 179277 h 67"/>
                  <a:gd name="T14" fmla="*/ 188744 w 34"/>
                  <a:gd name="T15" fmla="*/ 227443 h 67"/>
                  <a:gd name="T16" fmla="*/ 169760 w 34"/>
                  <a:gd name="T17" fmla="*/ 293279 h 67"/>
                  <a:gd name="T18" fmla="*/ 193839 w 34"/>
                  <a:gd name="T19" fmla="*/ 399826 h 67"/>
                  <a:gd name="T20" fmla="*/ 127374 w 34"/>
                  <a:gd name="T21" fmla="*/ 293279 h 67"/>
                  <a:gd name="T22" fmla="*/ 145095 w 34"/>
                  <a:gd name="T23" fmla="*/ 239517 h 67"/>
                  <a:gd name="T24" fmla="*/ 127374 w 34"/>
                  <a:gd name="T25" fmla="*/ 208592 h 67"/>
                  <a:gd name="T26" fmla="*/ 103167 w 34"/>
                  <a:gd name="T27" fmla="*/ 220549 h 67"/>
                  <a:gd name="T28" fmla="*/ 66465 w 34"/>
                  <a:gd name="T29" fmla="*/ 220549 h 67"/>
                  <a:gd name="T30" fmla="*/ 36701 w 34"/>
                  <a:gd name="T31" fmla="*/ 179277 h 67"/>
                  <a:gd name="T32" fmla="*/ 73570 w 34"/>
                  <a:gd name="T33" fmla="*/ 179277 h 67"/>
                  <a:gd name="T34" fmla="*/ 103167 w 34"/>
                  <a:gd name="T35" fmla="*/ 160298 h 67"/>
                  <a:gd name="T36" fmla="*/ 0 w 34"/>
                  <a:gd name="T37" fmla="*/ 60240 h 67"/>
                  <a:gd name="T38" fmla="*/ 48914 w 34"/>
                  <a:gd name="T39" fmla="*/ 0 h 67"/>
                  <a:gd name="T40" fmla="*/ 54384 w 34"/>
                  <a:gd name="T41" fmla="*/ 23872 h 67"/>
                  <a:gd name="T42" fmla="*/ 24669 w 34"/>
                  <a:gd name="T43" fmla="*/ 60240 h 67"/>
                  <a:gd name="T44" fmla="*/ 60947 w 34"/>
                  <a:gd name="T45" fmla="*/ 41272 h 67"/>
                  <a:gd name="T46" fmla="*/ 103167 w 34"/>
                  <a:gd name="T47" fmla="*/ 106952 h 67"/>
                  <a:gd name="T48" fmla="*/ 48914 w 34"/>
                  <a:gd name="T49" fmla="*/ 53357 h 67"/>
                  <a:gd name="T50" fmla="*/ 97648 w 34"/>
                  <a:gd name="T51" fmla="*/ 114016 h 67"/>
                  <a:gd name="T52" fmla="*/ 36701 w 34"/>
                  <a:gd name="T53" fmla="*/ 72155 h 67"/>
                  <a:gd name="T54" fmla="*/ 90676 w 34"/>
                  <a:gd name="T55" fmla="*/ 119040 h 67"/>
                  <a:gd name="T56" fmla="*/ 140000 w 34"/>
                  <a:gd name="T57" fmla="*/ 142912 h 67"/>
                  <a:gd name="T58" fmla="*/ 164076 w 34"/>
                  <a:gd name="T59" fmla="*/ 184759 h 67"/>
                  <a:gd name="T60" fmla="*/ 127374 w 34"/>
                  <a:gd name="T61" fmla="*/ 149792 h 67"/>
                  <a:gd name="T62" fmla="*/ 152043 w 34"/>
                  <a:gd name="T63" fmla="*/ 191196 h 67"/>
                  <a:gd name="T64" fmla="*/ 115331 w 34"/>
                  <a:gd name="T65" fmla="*/ 155274 h 67"/>
                  <a:gd name="T66" fmla="*/ 145095 w 34"/>
                  <a:gd name="T67" fmla="*/ 196674 h 67"/>
                  <a:gd name="T68" fmla="*/ 164076 w 34"/>
                  <a:gd name="T69" fmla="*/ 215525 h 67"/>
                  <a:gd name="T70" fmla="*/ 152043 w 34"/>
                  <a:gd name="T71" fmla="*/ 274311 h 67"/>
                  <a:gd name="T72" fmla="*/ 164076 w 34"/>
                  <a:gd name="T73" fmla="*/ 322598 h 67"/>
                  <a:gd name="T74" fmla="*/ 188744 w 34"/>
                  <a:gd name="T75" fmla="*/ 394802 h 67"/>
                  <a:gd name="T76" fmla="*/ 181807 w 34"/>
                  <a:gd name="T77" fmla="*/ 119040 h 67"/>
                  <a:gd name="T78" fmla="*/ 200947 w 34"/>
                  <a:gd name="T79" fmla="*/ 137888 h 67"/>
                  <a:gd name="T80" fmla="*/ 157138 w 34"/>
                  <a:gd name="T81" fmla="*/ 142912 h 67"/>
                  <a:gd name="T82" fmla="*/ 176702 w 34"/>
                  <a:gd name="T83" fmla="*/ 130993 h 67"/>
                  <a:gd name="T84" fmla="*/ 176702 w 34"/>
                  <a:gd name="T85" fmla="*/ 160298 h 67"/>
                  <a:gd name="T86" fmla="*/ 193839 w 34"/>
                  <a:gd name="T87" fmla="*/ 149792 h 67"/>
                  <a:gd name="T88" fmla="*/ 60947 w 34"/>
                  <a:gd name="T89" fmla="*/ 196674 h 67"/>
                  <a:gd name="T90" fmla="*/ 78508 w 34"/>
                  <a:gd name="T91" fmla="*/ 196674 h 67"/>
                  <a:gd name="T92" fmla="*/ 73570 w 34"/>
                  <a:gd name="T93" fmla="*/ 208592 h 67"/>
                  <a:gd name="T94" fmla="*/ 85616 w 34"/>
                  <a:gd name="T95" fmla="*/ 208592 h 67"/>
                  <a:gd name="T96" fmla="*/ 90676 w 34"/>
                  <a:gd name="T97" fmla="*/ 184759 h 67"/>
                  <a:gd name="T98" fmla="*/ 108223 w 34"/>
                  <a:gd name="T99" fmla="*/ 172217 h 67"/>
                  <a:gd name="T100" fmla="*/ 97648 w 34"/>
                  <a:gd name="T101" fmla="*/ 203568 h 67"/>
                  <a:gd name="T102" fmla="*/ 120270 w 34"/>
                  <a:gd name="T103" fmla="*/ 191196 h 67"/>
                  <a:gd name="T104" fmla="*/ 145095 w 34"/>
                  <a:gd name="T105" fmla="*/ 293279 h 67"/>
                  <a:gd name="T106" fmla="*/ 157138 w 34"/>
                  <a:gd name="T107" fmla="*/ 298186 h 67"/>
                  <a:gd name="T108" fmla="*/ 152043 w 34"/>
                  <a:gd name="T109" fmla="*/ 305198 h 67"/>
                  <a:gd name="T110" fmla="*/ 145095 w 34"/>
                  <a:gd name="T111" fmla="*/ 305198 h 67"/>
                  <a:gd name="T112" fmla="*/ 145095 w 34"/>
                  <a:gd name="T113" fmla="*/ 29327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54"/>
              <p:cNvSpPr>
                <a:spLocks noEditPoints="1"/>
              </p:cNvSpPr>
              <p:nvPr/>
            </p:nvSpPr>
            <p:spPr bwMode="auto">
              <a:xfrm>
                <a:off x="4165" y="2200"/>
                <a:ext cx="102" cy="242"/>
              </a:xfrm>
              <a:custGeom>
                <a:avLst/>
                <a:gdLst>
                  <a:gd name="T0" fmla="*/ 106045 w 29"/>
                  <a:gd name="T1" fmla="*/ 0 h 70"/>
                  <a:gd name="T2" fmla="*/ 132357 w 29"/>
                  <a:gd name="T3" fmla="*/ 158994 h 70"/>
                  <a:gd name="T4" fmla="*/ 158856 w 29"/>
                  <a:gd name="T5" fmla="*/ 153546 h 70"/>
                  <a:gd name="T6" fmla="*/ 179837 w 29"/>
                  <a:gd name="T7" fmla="*/ 136848 h 70"/>
                  <a:gd name="T8" fmla="*/ 193283 w 29"/>
                  <a:gd name="T9" fmla="*/ 189700 h 70"/>
                  <a:gd name="T10" fmla="*/ 172303 w 29"/>
                  <a:gd name="T11" fmla="*/ 211847 h 70"/>
                  <a:gd name="T12" fmla="*/ 132357 w 29"/>
                  <a:gd name="T13" fmla="*/ 218827 h 70"/>
                  <a:gd name="T14" fmla="*/ 119530 w 29"/>
                  <a:gd name="T15" fmla="*/ 266131 h 70"/>
                  <a:gd name="T16" fmla="*/ 60743 w 29"/>
                  <a:gd name="T17" fmla="*/ 307126 h 70"/>
                  <a:gd name="T18" fmla="*/ 26327 w 29"/>
                  <a:gd name="T19" fmla="*/ 413402 h 70"/>
                  <a:gd name="T20" fmla="*/ 20970 w 29"/>
                  <a:gd name="T21" fmla="*/ 295271 h 70"/>
                  <a:gd name="T22" fmla="*/ 73757 w 29"/>
                  <a:gd name="T23" fmla="*/ 247414 h 70"/>
                  <a:gd name="T24" fmla="*/ 73757 w 29"/>
                  <a:gd name="T25" fmla="*/ 218827 h 70"/>
                  <a:gd name="T26" fmla="*/ 33984 w 29"/>
                  <a:gd name="T27" fmla="*/ 218827 h 70"/>
                  <a:gd name="T28" fmla="*/ 7485 w 29"/>
                  <a:gd name="T29" fmla="*/ 201555 h 70"/>
                  <a:gd name="T30" fmla="*/ 0 w 29"/>
                  <a:gd name="T31" fmla="*/ 146687 h 70"/>
                  <a:gd name="T32" fmla="*/ 33984 w 29"/>
                  <a:gd name="T33" fmla="*/ 165400 h 70"/>
                  <a:gd name="T34" fmla="*/ 73757 w 29"/>
                  <a:gd name="T35" fmla="*/ 165400 h 70"/>
                  <a:gd name="T36" fmla="*/ 33984 w 29"/>
                  <a:gd name="T37" fmla="*/ 29126 h 70"/>
                  <a:gd name="T38" fmla="*/ 106045 w 29"/>
                  <a:gd name="T39" fmla="*/ 0 h 70"/>
                  <a:gd name="T40" fmla="*/ 100080 w 29"/>
                  <a:gd name="T41" fmla="*/ 23713 h 70"/>
                  <a:gd name="T42" fmla="*/ 52776 w 29"/>
                  <a:gd name="T43" fmla="*/ 40984 h 70"/>
                  <a:gd name="T44" fmla="*/ 100080 w 29"/>
                  <a:gd name="T45" fmla="*/ 40984 h 70"/>
                  <a:gd name="T46" fmla="*/ 100080 w 29"/>
                  <a:gd name="T47" fmla="*/ 118013 h 70"/>
                  <a:gd name="T48" fmla="*/ 79718 w 29"/>
                  <a:gd name="T49" fmla="*/ 47843 h 70"/>
                  <a:gd name="T50" fmla="*/ 92598 w 29"/>
                  <a:gd name="T51" fmla="*/ 118013 h 70"/>
                  <a:gd name="T52" fmla="*/ 52776 w 29"/>
                  <a:gd name="T53" fmla="*/ 52849 h 70"/>
                  <a:gd name="T54" fmla="*/ 87242 w 29"/>
                  <a:gd name="T55" fmla="*/ 124405 h 70"/>
                  <a:gd name="T56" fmla="*/ 119530 w 29"/>
                  <a:gd name="T57" fmla="*/ 165400 h 70"/>
                  <a:gd name="T58" fmla="*/ 119530 w 29"/>
                  <a:gd name="T59" fmla="*/ 218827 h 70"/>
                  <a:gd name="T60" fmla="*/ 100080 w 29"/>
                  <a:gd name="T61" fmla="*/ 165400 h 70"/>
                  <a:gd name="T62" fmla="*/ 100080 w 29"/>
                  <a:gd name="T63" fmla="*/ 218827 h 70"/>
                  <a:gd name="T64" fmla="*/ 92598 w 29"/>
                  <a:gd name="T65" fmla="*/ 165400 h 70"/>
                  <a:gd name="T66" fmla="*/ 92598 w 29"/>
                  <a:gd name="T67" fmla="*/ 218827 h 70"/>
                  <a:gd name="T68" fmla="*/ 100080 w 29"/>
                  <a:gd name="T69" fmla="*/ 242418 h 70"/>
                  <a:gd name="T70" fmla="*/ 52776 w 29"/>
                  <a:gd name="T71" fmla="*/ 283413 h 70"/>
                  <a:gd name="T72" fmla="*/ 39773 w 29"/>
                  <a:gd name="T73" fmla="*/ 336252 h 70"/>
                  <a:gd name="T74" fmla="*/ 26327 w 29"/>
                  <a:gd name="T75" fmla="*/ 407988 h 70"/>
                  <a:gd name="T76" fmla="*/ 172303 w 29"/>
                  <a:gd name="T77" fmla="*/ 165400 h 70"/>
                  <a:gd name="T78" fmla="*/ 172303 w 29"/>
                  <a:gd name="T79" fmla="*/ 189700 h 70"/>
                  <a:gd name="T80" fmla="*/ 139891 w 29"/>
                  <a:gd name="T81" fmla="*/ 177842 h 70"/>
                  <a:gd name="T82" fmla="*/ 158856 w 29"/>
                  <a:gd name="T83" fmla="*/ 177842 h 70"/>
                  <a:gd name="T84" fmla="*/ 145853 w 29"/>
                  <a:gd name="T85" fmla="*/ 201555 h 70"/>
                  <a:gd name="T86" fmla="*/ 166823 w 29"/>
                  <a:gd name="T87" fmla="*/ 201555 h 70"/>
                  <a:gd name="T88" fmla="*/ 13485 w 29"/>
                  <a:gd name="T89" fmla="*/ 177842 h 70"/>
                  <a:gd name="T90" fmla="*/ 33984 w 29"/>
                  <a:gd name="T91" fmla="*/ 182707 h 70"/>
                  <a:gd name="T92" fmla="*/ 13485 w 29"/>
                  <a:gd name="T93" fmla="*/ 194575 h 70"/>
                  <a:gd name="T94" fmla="*/ 26327 w 29"/>
                  <a:gd name="T95" fmla="*/ 201555 h 70"/>
                  <a:gd name="T96" fmla="*/ 47430 w 29"/>
                  <a:gd name="T97" fmla="*/ 182707 h 70"/>
                  <a:gd name="T98" fmla="*/ 73757 w 29"/>
                  <a:gd name="T99" fmla="*/ 182707 h 70"/>
                  <a:gd name="T100" fmla="*/ 47430 w 29"/>
                  <a:gd name="T101" fmla="*/ 201555 h 70"/>
                  <a:gd name="T102" fmla="*/ 73757 w 29"/>
                  <a:gd name="T103" fmla="*/ 201555 h 70"/>
                  <a:gd name="T104" fmla="*/ 39773 w 29"/>
                  <a:gd name="T105" fmla="*/ 300267 h 70"/>
                  <a:gd name="T106" fmla="*/ 47430 w 29"/>
                  <a:gd name="T107" fmla="*/ 307126 h 70"/>
                  <a:gd name="T108" fmla="*/ 39773 w 29"/>
                  <a:gd name="T109" fmla="*/ 312540 h 70"/>
                  <a:gd name="T110" fmla="*/ 33984 w 29"/>
                  <a:gd name="T111" fmla="*/ 307126 h 70"/>
                  <a:gd name="T112" fmla="*/ 39773 w 29"/>
                  <a:gd name="T113" fmla="*/ 300267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0" name="Freeform 55"/>
              <p:cNvSpPr>
                <a:spLocks noEditPoints="1"/>
              </p:cNvSpPr>
              <p:nvPr/>
            </p:nvSpPr>
            <p:spPr bwMode="auto">
              <a:xfrm>
                <a:off x="4061" y="2445"/>
                <a:ext cx="160" cy="193"/>
              </a:xfrm>
              <a:custGeom>
                <a:avLst/>
                <a:gdLst>
                  <a:gd name="T0" fmla="*/ 283499 w 46"/>
                  <a:gd name="T1" fmla="*/ 11711 h 56"/>
                  <a:gd name="T2" fmla="*/ 221471 w 46"/>
                  <a:gd name="T3" fmla="*/ 150681 h 56"/>
                  <a:gd name="T4" fmla="*/ 240793 w 46"/>
                  <a:gd name="T5" fmla="*/ 162396 h 56"/>
                  <a:gd name="T6" fmla="*/ 270797 w 46"/>
                  <a:gd name="T7" fmla="*/ 156051 h 56"/>
                  <a:gd name="T8" fmla="*/ 245875 w 46"/>
                  <a:gd name="T9" fmla="*/ 202757 h 56"/>
                  <a:gd name="T10" fmla="*/ 221471 w 46"/>
                  <a:gd name="T11" fmla="*/ 219255 h 56"/>
                  <a:gd name="T12" fmla="*/ 191468 w 46"/>
                  <a:gd name="T13" fmla="*/ 207671 h 56"/>
                  <a:gd name="T14" fmla="*/ 147117 w 46"/>
                  <a:gd name="T15" fmla="*/ 236322 h 56"/>
                  <a:gd name="T16" fmla="*/ 86515 w 46"/>
                  <a:gd name="T17" fmla="*/ 248033 h 56"/>
                  <a:gd name="T18" fmla="*/ 0 w 46"/>
                  <a:gd name="T19" fmla="*/ 323351 h 56"/>
                  <a:gd name="T20" fmla="*/ 62063 w 46"/>
                  <a:gd name="T21" fmla="*/ 219255 h 56"/>
                  <a:gd name="T22" fmla="*/ 117113 w 46"/>
                  <a:gd name="T23" fmla="*/ 202757 h 56"/>
                  <a:gd name="T24" fmla="*/ 141513 w 46"/>
                  <a:gd name="T25" fmla="*/ 172549 h 56"/>
                  <a:gd name="T26" fmla="*/ 111510 w 46"/>
                  <a:gd name="T27" fmla="*/ 162396 h 56"/>
                  <a:gd name="T28" fmla="*/ 92202 w 46"/>
                  <a:gd name="T29" fmla="*/ 132188 h 56"/>
                  <a:gd name="T30" fmla="*/ 117113 w 46"/>
                  <a:gd name="T31" fmla="*/ 87029 h 56"/>
                  <a:gd name="T32" fmla="*/ 136431 w 46"/>
                  <a:gd name="T33" fmla="*/ 115690 h 56"/>
                  <a:gd name="T34" fmla="*/ 166435 w 46"/>
                  <a:gd name="T35" fmla="*/ 132188 h 56"/>
                  <a:gd name="T36" fmla="*/ 203590 w 46"/>
                  <a:gd name="T37" fmla="*/ 0 h 56"/>
                  <a:gd name="T38" fmla="*/ 283499 w 46"/>
                  <a:gd name="T39" fmla="*/ 11711 h 56"/>
                  <a:gd name="T40" fmla="*/ 265823 w 46"/>
                  <a:gd name="T41" fmla="*/ 23291 h 56"/>
                  <a:gd name="T42" fmla="*/ 215871 w 46"/>
                  <a:gd name="T43" fmla="*/ 16498 h 56"/>
                  <a:gd name="T44" fmla="*/ 253071 w 46"/>
                  <a:gd name="T45" fmla="*/ 40361 h 56"/>
                  <a:gd name="T46" fmla="*/ 215871 w 46"/>
                  <a:gd name="T47" fmla="*/ 108931 h 56"/>
                  <a:gd name="T48" fmla="*/ 233763 w 46"/>
                  <a:gd name="T49" fmla="*/ 35005 h 56"/>
                  <a:gd name="T50" fmla="*/ 203590 w 46"/>
                  <a:gd name="T51" fmla="*/ 104099 h 56"/>
                  <a:gd name="T52" fmla="*/ 208720 w 46"/>
                  <a:gd name="T53" fmla="*/ 35005 h 56"/>
                  <a:gd name="T54" fmla="*/ 196560 w 46"/>
                  <a:gd name="T55" fmla="*/ 104099 h 56"/>
                  <a:gd name="T56" fmla="*/ 203590 w 46"/>
                  <a:gd name="T57" fmla="*/ 150681 h 56"/>
                  <a:gd name="T58" fmla="*/ 171565 w 46"/>
                  <a:gd name="T59" fmla="*/ 195960 h 56"/>
                  <a:gd name="T60" fmla="*/ 191468 w 46"/>
                  <a:gd name="T61" fmla="*/ 143888 h 56"/>
                  <a:gd name="T62" fmla="*/ 166435 w 46"/>
                  <a:gd name="T63" fmla="*/ 191008 h 56"/>
                  <a:gd name="T64" fmla="*/ 178717 w 46"/>
                  <a:gd name="T65" fmla="*/ 139101 h 56"/>
                  <a:gd name="T66" fmla="*/ 154264 w 46"/>
                  <a:gd name="T67" fmla="*/ 184250 h 56"/>
                  <a:gd name="T68" fmla="*/ 147117 w 46"/>
                  <a:gd name="T69" fmla="*/ 214468 h 56"/>
                  <a:gd name="T70" fmla="*/ 86515 w 46"/>
                  <a:gd name="T71" fmla="*/ 224621 h 56"/>
                  <a:gd name="T72" fmla="*/ 49325 w 46"/>
                  <a:gd name="T73" fmla="*/ 259578 h 56"/>
                  <a:gd name="T74" fmla="*/ 5130 w 46"/>
                  <a:gd name="T75" fmla="*/ 318447 h 56"/>
                  <a:gd name="T76" fmla="*/ 245875 w 46"/>
                  <a:gd name="T77" fmla="*/ 179462 h 56"/>
                  <a:gd name="T78" fmla="*/ 233763 w 46"/>
                  <a:gd name="T79" fmla="*/ 195960 h 56"/>
                  <a:gd name="T80" fmla="*/ 215871 w 46"/>
                  <a:gd name="T81" fmla="*/ 167751 h 56"/>
                  <a:gd name="T82" fmla="*/ 233763 w 46"/>
                  <a:gd name="T83" fmla="*/ 179462 h 56"/>
                  <a:gd name="T84" fmla="*/ 203590 w 46"/>
                  <a:gd name="T85" fmla="*/ 195960 h 56"/>
                  <a:gd name="T86" fmla="*/ 221471 w 46"/>
                  <a:gd name="T87" fmla="*/ 202757 h 56"/>
                  <a:gd name="T88" fmla="*/ 117113 w 46"/>
                  <a:gd name="T89" fmla="*/ 115690 h 56"/>
                  <a:gd name="T90" fmla="*/ 123680 w 46"/>
                  <a:gd name="T91" fmla="*/ 127390 h 56"/>
                  <a:gd name="T92" fmla="*/ 104358 w 46"/>
                  <a:gd name="T93" fmla="*/ 132188 h 56"/>
                  <a:gd name="T94" fmla="*/ 111510 w 46"/>
                  <a:gd name="T95" fmla="*/ 143888 h 56"/>
                  <a:gd name="T96" fmla="*/ 136431 w 46"/>
                  <a:gd name="T97" fmla="*/ 132188 h 56"/>
                  <a:gd name="T98" fmla="*/ 154264 w 46"/>
                  <a:gd name="T99" fmla="*/ 143888 h 56"/>
                  <a:gd name="T100" fmla="*/ 129235 w 46"/>
                  <a:gd name="T101" fmla="*/ 150681 h 56"/>
                  <a:gd name="T102" fmla="*/ 147117 w 46"/>
                  <a:gd name="T103" fmla="*/ 162396 h 56"/>
                  <a:gd name="T104" fmla="*/ 67207 w 46"/>
                  <a:gd name="T105" fmla="*/ 231369 h 56"/>
                  <a:gd name="T106" fmla="*/ 74355 w 46"/>
                  <a:gd name="T107" fmla="*/ 243080 h 56"/>
                  <a:gd name="T108" fmla="*/ 62063 w 46"/>
                  <a:gd name="T109" fmla="*/ 243080 h 56"/>
                  <a:gd name="T110" fmla="*/ 62063 w 46"/>
                  <a:gd name="T111" fmla="*/ 236322 h 56"/>
                  <a:gd name="T112" fmla="*/ 67207 w 46"/>
                  <a:gd name="T113" fmla="*/ 23136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56"/>
              <p:cNvSpPr>
                <a:spLocks noEditPoints="1"/>
              </p:cNvSpPr>
              <p:nvPr/>
            </p:nvSpPr>
            <p:spPr bwMode="auto">
              <a:xfrm>
                <a:off x="3858" y="2638"/>
                <a:ext cx="234" cy="118"/>
              </a:xfrm>
              <a:custGeom>
                <a:avLst/>
                <a:gdLst>
                  <a:gd name="T0" fmla="*/ 424483 w 67"/>
                  <a:gd name="T1" fmla="*/ 48914 h 34"/>
                  <a:gd name="T2" fmla="*/ 292077 w 67"/>
                  <a:gd name="T3" fmla="*/ 145095 h 34"/>
                  <a:gd name="T4" fmla="*/ 305031 w 67"/>
                  <a:gd name="T5" fmla="*/ 169760 h 34"/>
                  <a:gd name="T6" fmla="*/ 330464 w 67"/>
                  <a:gd name="T7" fmla="*/ 169760 h 34"/>
                  <a:gd name="T8" fmla="*/ 284795 w 67"/>
                  <a:gd name="T9" fmla="*/ 206462 h 34"/>
                  <a:gd name="T10" fmla="*/ 259314 w 67"/>
                  <a:gd name="T11" fmla="*/ 206462 h 34"/>
                  <a:gd name="T12" fmla="*/ 234346 w 67"/>
                  <a:gd name="T13" fmla="*/ 181807 h 34"/>
                  <a:gd name="T14" fmla="*/ 183442 w 67"/>
                  <a:gd name="T15" fmla="*/ 188744 h 34"/>
                  <a:gd name="T16" fmla="*/ 114258 w 67"/>
                  <a:gd name="T17" fmla="*/ 169760 h 34"/>
                  <a:gd name="T18" fmla="*/ 0 w 67"/>
                  <a:gd name="T19" fmla="*/ 193839 h 34"/>
                  <a:gd name="T20" fmla="*/ 114258 w 67"/>
                  <a:gd name="T21" fmla="*/ 127374 h 34"/>
                  <a:gd name="T22" fmla="*/ 170488 w 67"/>
                  <a:gd name="T23" fmla="*/ 145095 h 34"/>
                  <a:gd name="T24" fmla="*/ 203252 w 67"/>
                  <a:gd name="T25" fmla="*/ 127374 h 34"/>
                  <a:gd name="T26" fmla="*/ 190724 w 67"/>
                  <a:gd name="T27" fmla="*/ 103167 h 34"/>
                  <a:gd name="T28" fmla="*/ 190724 w 67"/>
                  <a:gd name="T29" fmla="*/ 66465 h 34"/>
                  <a:gd name="T30" fmla="*/ 234346 w 67"/>
                  <a:gd name="T31" fmla="*/ 36701 h 34"/>
                  <a:gd name="T32" fmla="*/ 234346 w 67"/>
                  <a:gd name="T33" fmla="*/ 73570 h 34"/>
                  <a:gd name="T34" fmla="*/ 254117 w 67"/>
                  <a:gd name="T35" fmla="*/ 103167 h 34"/>
                  <a:gd name="T36" fmla="*/ 361093 w 67"/>
                  <a:gd name="T37" fmla="*/ 0 h 34"/>
                  <a:gd name="T38" fmla="*/ 424483 w 67"/>
                  <a:gd name="T39" fmla="*/ 48914 h 34"/>
                  <a:gd name="T40" fmla="*/ 399050 w 67"/>
                  <a:gd name="T41" fmla="*/ 54384 h 34"/>
                  <a:gd name="T42" fmla="*/ 361093 w 67"/>
                  <a:gd name="T43" fmla="*/ 24669 h 34"/>
                  <a:gd name="T44" fmla="*/ 380900 w 67"/>
                  <a:gd name="T45" fmla="*/ 60947 h 34"/>
                  <a:gd name="T46" fmla="*/ 310228 w 67"/>
                  <a:gd name="T47" fmla="*/ 103167 h 34"/>
                  <a:gd name="T48" fmla="*/ 368410 w 67"/>
                  <a:gd name="T49" fmla="*/ 48914 h 34"/>
                  <a:gd name="T50" fmla="*/ 305031 w 67"/>
                  <a:gd name="T51" fmla="*/ 97648 h 34"/>
                  <a:gd name="T52" fmla="*/ 348601 w 67"/>
                  <a:gd name="T53" fmla="*/ 36701 h 34"/>
                  <a:gd name="T54" fmla="*/ 297735 w 67"/>
                  <a:gd name="T55" fmla="*/ 90676 h 34"/>
                  <a:gd name="T56" fmla="*/ 272268 w 67"/>
                  <a:gd name="T57" fmla="*/ 140000 h 34"/>
                  <a:gd name="T58" fmla="*/ 228684 w 67"/>
                  <a:gd name="T59" fmla="*/ 164076 h 34"/>
                  <a:gd name="T60" fmla="*/ 266645 w 67"/>
                  <a:gd name="T61" fmla="*/ 127374 h 34"/>
                  <a:gd name="T62" fmla="*/ 221402 w 67"/>
                  <a:gd name="T63" fmla="*/ 152043 h 34"/>
                  <a:gd name="T64" fmla="*/ 259314 w 67"/>
                  <a:gd name="T65" fmla="*/ 115331 h 34"/>
                  <a:gd name="T66" fmla="*/ 216206 w 67"/>
                  <a:gd name="T67" fmla="*/ 145095 h 34"/>
                  <a:gd name="T68" fmla="*/ 195970 w 67"/>
                  <a:gd name="T69" fmla="*/ 164076 h 34"/>
                  <a:gd name="T70" fmla="*/ 132577 w 67"/>
                  <a:gd name="T71" fmla="*/ 152043 h 34"/>
                  <a:gd name="T72" fmla="*/ 81544 w 67"/>
                  <a:gd name="T73" fmla="*/ 164076 h 34"/>
                  <a:gd name="T74" fmla="*/ 5197 w 67"/>
                  <a:gd name="T75" fmla="*/ 188744 h 34"/>
                  <a:gd name="T76" fmla="*/ 297735 w 67"/>
                  <a:gd name="T77" fmla="*/ 181807 h 34"/>
                  <a:gd name="T78" fmla="*/ 279550 w 67"/>
                  <a:gd name="T79" fmla="*/ 200947 h 34"/>
                  <a:gd name="T80" fmla="*/ 272268 w 67"/>
                  <a:gd name="T81" fmla="*/ 157138 h 34"/>
                  <a:gd name="T82" fmla="*/ 284795 w 67"/>
                  <a:gd name="T83" fmla="*/ 176702 h 34"/>
                  <a:gd name="T84" fmla="*/ 254117 w 67"/>
                  <a:gd name="T85" fmla="*/ 176702 h 34"/>
                  <a:gd name="T86" fmla="*/ 266645 w 67"/>
                  <a:gd name="T87" fmla="*/ 193839 h 34"/>
                  <a:gd name="T88" fmla="*/ 216206 w 67"/>
                  <a:gd name="T89" fmla="*/ 60947 h 34"/>
                  <a:gd name="T90" fmla="*/ 216206 w 67"/>
                  <a:gd name="T91" fmla="*/ 78508 h 34"/>
                  <a:gd name="T92" fmla="*/ 203252 w 67"/>
                  <a:gd name="T93" fmla="*/ 73570 h 34"/>
                  <a:gd name="T94" fmla="*/ 203252 w 67"/>
                  <a:gd name="T95" fmla="*/ 85616 h 34"/>
                  <a:gd name="T96" fmla="*/ 228684 w 67"/>
                  <a:gd name="T97" fmla="*/ 90676 h 34"/>
                  <a:gd name="T98" fmla="*/ 241638 w 67"/>
                  <a:gd name="T99" fmla="*/ 108223 h 34"/>
                  <a:gd name="T100" fmla="*/ 208913 w 67"/>
                  <a:gd name="T101" fmla="*/ 97648 h 34"/>
                  <a:gd name="T102" fmla="*/ 221402 w 67"/>
                  <a:gd name="T103" fmla="*/ 120270 h 34"/>
                  <a:gd name="T104" fmla="*/ 114258 w 67"/>
                  <a:gd name="T105" fmla="*/ 145095 h 34"/>
                  <a:gd name="T106" fmla="*/ 106976 w 67"/>
                  <a:gd name="T107" fmla="*/ 157138 h 34"/>
                  <a:gd name="T108" fmla="*/ 101902 w 67"/>
                  <a:gd name="T109" fmla="*/ 152043 h 34"/>
                  <a:gd name="T110" fmla="*/ 101902 w 67"/>
                  <a:gd name="T111" fmla="*/ 145095 h 34"/>
                  <a:gd name="T112" fmla="*/ 114258 w 67"/>
                  <a:gd name="T113" fmla="*/ 145095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2" name="Freeform 57"/>
              <p:cNvSpPr>
                <a:spLocks noEditPoints="1"/>
              </p:cNvSpPr>
              <p:nvPr/>
            </p:nvSpPr>
            <p:spPr bwMode="auto">
              <a:xfrm>
                <a:off x="3628" y="2731"/>
                <a:ext cx="245" cy="100"/>
              </a:xfrm>
              <a:custGeom>
                <a:avLst/>
                <a:gdLst>
                  <a:gd name="T0" fmla="*/ 450016 w 70"/>
                  <a:gd name="T1" fmla="*/ 92628 h 29"/>
                  <a:gd name="T2" fmla="*/ 277316 w 70"/>
                  <a:gd name="T3" fmla="*/ 116076 h 29"/>
                  <a:gd name="T4" fmla="*/ 283147 w 70"/>
                  <a:gd name="T5" fmla="*/ 139407 h 29"/>
                  <a:gd name="T6" fmla="*/ 302957 w 70"/>
                  <a:gd name="T7" fmla="*/ 156503 h 29"/>
                  <a:gd name="T8" fmla="*/ 244731 w 70"/>
                  <a:gd name="T9" fmla="*/ 168228 h 29"/>
                  <a:gd name="T10" fmla="*/ 218491 w 70"/>
                  <a:gd name="T11" fmla="*/ 151131 h 29"/>
                  <a:gd name="T12" fmla="*/ 213213 w 70"/>
                  <a:gd name="T13" fmla="*/ 116076 h 29"/>
                  <a:gd name="T14" fmla="*/ 161763 w 70"/>
                  <a:gd name="T15" fmla="*/ 104352 h 29"/>
                  <a:gd name="T16" fmla="*/ 115542 w 70"/>
                  <a:gd name="T17" fmla="*/ 52152 h 29"/>
                  <a:gd name="T18" fmla="*/ 0 w 70"/>
                  <a:gd name="T19" fmla="*/ 23448 h 29"/>
                  <a:gd name="T20" fmla="*/ 128576 w 70"/>
                  <a:gd name="T21" fmla="*/ 16528 h 29"/>
                  <a:gd name="T22" fmla="*/ 180075 w 70"/>
                  <a:gd name="T23" fmla="*/ 63924 h 29"/>
                  <a:gd name="T24" fmla="*/ 213213 w 70"/>
                  <a:gd name="T25" fmla="*/ 63924 h 29"/>
                  <a:gd name="T26" fmla="*/ 213213 w 70"/>
                  <a:gd name="T27" fmla="*/ 28703 h 29"/>
                  <a:gd name="T28" fmla="*/ 231525 w 70"/>
                  <a:gd name="T29" fmla="*/ 4793 h 29"/>
                  <a:gd name="T30" fmla="*/ 290521 w 70"/>
                  <a:gd name="T31" fmla="*/ 0 h 29"/>
                  <a:gd name="T32" fmla="*/ 269941 w 70"/>
                  <a:gd name="T33" fmla="*/ 28703 h 29"/>
                  <a:gd name="T34" fmla="*/ 269941 w 70"/>
                  <a:gd name="T35" fmla="*/ 63924 h 29"/>
                  <a:gd name="T36" fmla="*/ 419097 w 70"/>
                  <a:gd name="T37" fmla="*/ 28703 h 29"/>
                  <a:gd name="T38" fmla="*/ 450016 w 70"/>
                  <a:gd name="T39" fmla="*/ 92628 h 29"/>
                  <a:gd name="T40" fmla="*/ 424379 w 70"/>
                  <a:gd name="T41" fmla="*/ 87252 h 29"/>
                  <a:gd name="T42" fmla="*/ 405892 w 70"/>
                  <a:gd name="T43" fmla="*/ 47231 h 29"/>
                  <a:gd name="T44" fmla="*/ 405892 w 70"/>
                  <a:gd name="T45" fmla="*/ 87252 h 29"/>
                  <a:gd name="T46" fmla="*/ 321430 w 70"/>
                  <a:gd name="T47" fmla="*/ 87252 h 29"/>
                  <a:gd name="T48" fmla="*/ 398566 w 70"/>
                  <a:gd name="T49" fmla="*/ 68717 h 29"/>
                  <a:gd name="T50" fmla="*/ 321430 w 70"/>
                  <a:gd name="T51" fmla="*/ 80855 h 29"/>
                  <a:gd name="T52" fmla="*/ 393288 w 70"/>
                  <a:gd name="T53" fmla="*/ 47231 h 29"/>
                  <a:gd name="T54" fmla="*/ 316197 w 70"/>
                  <a:gd name="T55" fmla="*/ 75483 h 29"/>
                  <a:gd name="T56" fmla="*/ 269941 w 70"/>
                  <a:gd name="T57" fmla="*/ 104352 h 29"/>
                  <a:gd name="T58" fmla="*/ 213213 w 70"/>
                  <a:gd name="T59" fmla="*/ 104352 h 29"/>
                  <a:gd name="T60" fmla="*/ 269941 w 70"/>
                  <a:gd name="T61" fmla="*/ 87252 h 29"/>
                  <a:gd name="T62" fmla="*/ 213213 w 70"/>
                  <a:gd name="T63" fmla="*/ 87252 h 29"/>
                  <a:gd name="T64" fmla="*/ 269941 w 70"/>
                  <a:gd name="T65" fmla="*/ 80855 h 29"/>
                  <a:gd name="T66" fmla="*/ 213213 w 70"/>
                  <a:gd name="T67" fmla="*/ 80855 h 29"/>
                  <a:gd name="T68" fmla="*/ 187415 w 70"/>
                  <a:gd name="T69" fmla="*/ 87252 h 29"/>
                  <a:gd name="T70" fmla="*/ 141355 w 70"/>
                  <a:gd name="T71" fmla="*/ 47231 h 29"/>
                  <a:gd name="T72" fmla="*/ 84466 w 70"/>
                  <a:gd name="T73" fmla="*/ 35055 h 29"/>
                  <a:gd name="T74" fmla="*/ 7326 w 70"/>
                  <a:gd name="T75" fmla="*/ 23448 h 29"/>
                  <a:gd name="T76" fmla="*/ 269941 w 70"/>
                  <a:gd name="T77" fmla="*/ 151131 h 29"/>
                  <a:gd name="T78" fmla="*/ 244731 w 70"/>
                  <a:gd name="T79" fmla="*/ 151131 h 29"/>
                  <a:gd name="T80" fmla="*/ 257338 w 70"/>
                  <a:gd name="T81" fmla="*/ 120879 h 29"/>
                  <a:gd name="T82" fmla="*/ 257338 w 70"/>
                  <a:gd name="T83" fmla="*/ 139407 h 29"/>
                  <a:gd name="T84" fmla="*/ 231525 w 70"/>
                  <a:gd name="T85" fmla="*/ 127683 h 29"/>
                  <a:gd name="T86" fmla="*/ 231525 w 70"/>
                  <a:gd name="T87" fmla="*/ 144779 h 29"/>
                  <a:gd name="T88" fmla="*/ 257338 w 70"/>
                  <a:gd name="T89" fmla="*/ 11724 h 29"/>
                  <a:gd name="T90" fmla="*/ 252105 w 70"/>
                  <a:gd name="T91" fmla="*/ 28703 h 29"/>
                  <a:gd name="T92" fmla="*/ 238900 w 70"/>
                  <a:gd name="T93" fmla="*/ 11724 h 29"/>
                  <a:gd name="T94" fmla="*/ 231525 w 70"/>
                  <a:gd name="T95" fmla="*/ 23448 h 29"/>
                  <a:gd name="T96" fmla="*/ 252105 w 70"/>
                  <a:gd name="T97" fmla="*/ 40428 h 29"/>
                  <a:gd name="T98" fmla="*/ 252105 w 70"/>
                  <a:gd name="T99" fmla="*/ 63924 h 29"/>
                  <a:gd name="T100" fmla="*/ 231525 w 70"/>
                  <a:gd name="T101" fmla="*/ 40428 h 29"/>
                  <a:gd name="T102" fmla="*/ 231525 w 70"/>
                  <a:gd name="T103" fmla="*/ 63924 h 29"/>
                  <a:gd name="T104" fmla="*/ 123347 w 70"/>
                  <a:gd name="T105" fmla="*/ 35055 h 29"/>
                  <a:gd name="T106" fmla="*/ 115542 w 70"/>
                  <a:gd name="T107" fmla="*/ 40428 h 29"/>
                  <a:gd name="T108" fmla="*/ 110275 w 70"/>
                  <a:gd name="T109" fmla="*/ 35055 h 29"/>
                  <a:gd name="T110" fmla="*/ 115542 w 70"/>
                  <a:gd name="T111" fmla="*/ 28703 h 29"/>
                  <a:gd name="T112" fmla="*/ 123347 w 70"/>
                  <a:gd name="T113" fmla="*/ 35055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58"/>
              <p:cNvSpPr>
                <a:spLocks noEditPoints="1"/>
              </p:cNvSpPr>
              <p:nvPr/>
            </p:nvSpPr>
            <p:spPr bwMode="auto">
              <a:xfrm>
                <a:off x="3429" y="2628"/>
                <a:ext cx="196" cy="159"/>
              </a:xfrm>
              <a:custGeom>
                <a:avLst/>
                <a:gdLst>
                  <a:gd name="T0" fmla="*/ 347718 w 56"/>
                  <a:gd name="T1" fmla="*/ 271365 h 46"/>
                  <a:gd name="T2" fmla="*/ 193281 w 56"/>
                  <a:gd name="T3" fmla="*/ 211688 h 46"/>
                  <a:gd name="T4" fmla="*/ 180247 w 56"/>
                  <a:gd name="T5" fmla="*/ 230398 h 46"/>
                  <a:gd name="T6" fmla="*/ 187586 w 56"/>
                  <a:gd name="T7" fmla="*/ 259094 h 46"/>
                  <a:gd name="T8" fmla="*/ 136087 w 56"/>
                  <a:gd name="T9" fmla="*/ 235389 h 46"/>
                  <a:gd name="T10" fmla="*/ 115556 w 56"/>
                  <a:gd name="T11" fmla="*/ 211688 h 46"/>
                  <a:gd name="T12" fmla="*/ 128625 w 56"/>
                  <a:gd name="T13" fmla="*/ 182570 h 46"/>
                  <a:gd name="T14" fmla="*/ 97720 w 56"/>
                  <a:gd name="T15" fmla="*/ 141603 h 46"/>
                  <a:gd name="T16" fmla="*/ 84637 w 56"/>
                  <a:gd name="T17" fmla="*/ 81937 h 46"/>
                  <a:gd name="T18" fmla="*/ 0 w 56"/>
                  <a:gd name="T19" fmla="*/ 0 h 46"/>
                  <a:gd name="T20" fmla="*/ 115556 w 56"/>
                  <a:gd name="T21" fmla="*/ 59677 h 46"/>
                  <a:gd name="T22" fmla="*/ 136087 w 56"/>
                  <a:gd name="T23" fmla="*/ 112499 h 46"/>
                  <a:gd name="T24" fmla="*/ 167643 w 56"/>
                  <a:gd name="T25" fmla="*/ 136609 h 46"/>
                  <a:gd name="T26" fmla="*/ 180247 w 56"/>
                  <a:gd name="T27" fmla="*/ 105642 h 46"/>
                  <a:gd name="T28" fmla="*/ 213262 w 56"/>
                  <a:gd name="T29" fmla="*/ 88795 h 46"/>
                  <a:gd name="T30" fmla="*/ 264712 w 56"/>
                  <a:gd name="T31" fmla="*/ 112499 h 46"/>
                  <a:gd name="T32" fmla="*/ 231697 w 56"/>
                  <a:gd name="T33" fmla="*/ 129751 h 46"/>
                  <a:gd name="T34" fmla="*/ 213262 w 56"/>
                  <a:gd name="T35" fmla="*/ 158461 h 46"/>
                  <a:gd name="T36" fmla="*/ 360322 w 56"/>
                  <a:gd name="T37" fmla="*/ 194422 h 46"/>
                  <a:gd name="T38" fmla="*/ 347718 w 56"/>
                  <a:gd name="T39" fmla="*/ 271365 h 46"/>
                  <a:gd name="T40" fmla="*/ 334635 w 56"/>
                  <a:gd name="T41" fmla="*/ 254099 h 46"/>
                  <a:gd name="T42" fmla="*/ 342010 w 56"/>
                  <a:gd name="T43" fmla="*/ 206275 h 46"/>
                  <a:gd name="T44" fmla="*/ 316197 w 56"/>
                  <a:gd name="T45" fmla="*/ 242247 h 46"/>
                  <a:gd name="T46" fmla="*/ 238900 w 56"/>
                  <a:gd name="T47" fmla="*/ 206275 h 46"/>
                  <a:gd name="T48" fmla="*/ 322028 w 56"/>
                  <a:gd name="T49" fmla="*/ 223540 h 46"/>
                  <a:gd name="T50" fmla="*/ 244780 w 56"/>
                  <a:gd name="T51" fmla="*/ 194422 h 46"/>
                  <a:gd name="T52" fmla="*/ 322028 w 56"/>
                  <a:gd name="T53" fmla="*/ 201280 h 46"/>
                  <a:gd name="T54" fmla="*/ 244780 w 56"/>
                  <a:gd name="T55" fmla="*/ 189428 h 46"/>
                  <a:gd name="T56" fmla="*/ 193281 w 56"/>
                  <a:gd name="T57" fmla="*/ 194422 h 46"/>
                  <a:gd name="T58" fmla="*/ 141796 w 56"/>
                  <a:gd name="T59" fmla="*/ 165305 h 46"/>
                  <a:gd name="T60" fmla="*/ 200655 w 56"/>
                  <a:gd name="T61" fmla="*/ 182570 h 46"/>
                  <a:gd name="T62" fmla="*/ 149170 w 56"/>
                  <a:gd name="T63" fmla="*/ 158461 h 46"/>
                  <a:gd name="T64" fmla="*/ 205888 w 56"/>
                  <a:gd name="T65" fmla="*/ 170718 h 46"/>
                  <a:gd name="T66" fmla="*/ 154438 w 56"/>
                  <a:gd name="T67" fmla="*/ 146608 h 46"/>
                  <a:gd name="T68" fmla="*/ 123358 w 56"/>
                  <a:gd name="T69" fmla="*/ 141603 h 46"/>
                  <a:gd name="T70" fmla="*/ 110324 w 56"/>
                  <a:gd name="T71" fmla="*/ 81937 h 46"/>
                  <a:gd name="T72" fmla="*/ 72030 w 56"/>
                  <a:gd name="T73" fmla="*/ 47824 h 46"/>
                  <a:gd name="T74" fmla="*/ 7375 w 56"/>
                  <a:gd name="T75" fmla="*/ 4995 h 46"/>
                  <a:gd name="T76" fmla="*/ 161763 w 56"/>
                  <a:gd name="T77" fmla="*/ 235389 h 46"/>
                  <a:gd name="T78" fmla="*/ 141796 w 56"/>
                  <a:gd name="T79" fmla="*/ 223540 h 46"/>
                  <a:gd name="T80" fmla="*/ 174969 w 56"/>
                  <a:gd name="T81" fmla="*/ 206275 h 46"/>
                  <a:gd name="T82" fmla="*/ 161763 w 56"/>
                  <a:gd name="T83" fmla="*/ 223540 h 46"/>
                  <a:gd name="T84" fmla="*/ 141796 w 56"/>
                  <a:gd name="T85" fmla="*/ 194422 h 46"/>
                  <a:gd name="T86" fmla="*/ 136087 w 56"/>
                  <a:gd name="T87" fmla="*/ 211688 h 46"/>
                  <a:gd name="T88" fmla="*/ 231697 w 56"/>
                  <a:gd name="T89" fmla="*/ 112499 h 46"/>
                  <a:gd name="T90" fmla="*/ 218491 w 56"/>
                  <a:gd name="T91" fmla="*/ 117899 h 46"/>
                  <a:gd name="T92" fmla="*/ 213262 w 56"/>
                  <a:gd name="T93" fmla="*/ 100647 h 46"/>
                  <a:gd name="T94" fmla="*/ 200655 w 56"/>
                  <a:gd name="T95" fmla="*/ 105642 h 46"/>
                  <a:gd name="T96" fmla="*/ 213262 w 56"/>
                  <a:gd name="T97" fmla="*/ 129751 h 46"/>
                  <a:gd name="T98" fmla="*/ 200655 w 56"/>
                  <a:gd name="T99" fmla="*/ 146608 h 46"/>
                  <a:gd name="T100" fmla="*/ 193281 w 56"/>
                  <a:gd name="T101" fmla="*/ 124348 h 46"/>
                  <a:gd name="T102" fmla="*/ 180247 w 56"/>
                  <a:gd name="T103" fmla="*/ 141603 h 46"/>
                  <a:gd name="T104" fmla="*/ 102949 w 56"/>
                  <a:gd name="T105" fmla="*/ 64672 h 46"/>
                  <a:gd name="T106" fmla="*/ 90346 w 56"/>
                  <a:gd name="T107" fmla="*/ 70084 h 46"/>
                  <a:gd name="T108" fmla="*/ 90346 w 56"/>
                  <a:gd name="T109" fmla="*/ 59677 h 46"/>
                  <a:gd name="T110" fmla="*/ 97720 w 56"/>
                  <a:gd name="T111" fmla="*/ 59677 h 46"/>
                  <a:gd name="T112" fmla="*/ 102949 w 56"/>
                  <a:gd name="T113" fmla="*/ 6467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4" name="Freeform 59"/>
              <p:cNvSpPr>
                <a:spLocks noEditPoints="1"/>
              </p:cNvSpPr>
              <p:nvPr/>
            </p:nvSpPr>
            <p:spPr bwMode="auto">
              <a:xfrm>
                <a:off x="3311" y="2427"/>
                <a:ext cx="118" cy="232"/>
              </a:xfrm>
              <a:custGeom>
                <a:avLst/>
                <a:gdLst>
                  <a:gd name="T0" fmla="*/ 157138 w 34"/>
                  <a:gd name="T1" fmla="*/ 399826 h 67"/>
                  <a:gd name="T2" fmla="*/ 60947 w 34"/>
                  <a:gd name="T3" fmla="*/ 274311 h 67"/>
                  <a:gd name="T4" fmla="*/ 36701 w 34"/>
                  <a:gd name="T5" fmla="*/ 286229 h 67"/>
                  <a:gd name="T6" fmla="*/ 36701 w 34"/>
                  <a:gd name="T7" fmla="*/ 310101 h 67"/>
                  <a:gd name="T8" fmla="*/ 0 w 34"/>
                  <a:gd name="T9" fmla="*/ 268833 h 67"/>
                  <a:gd name="T10" fmla="*/ 0 w 34"/>
                  <a:gd name="T11" fmla="*/ 244961 h 67"/>
                  <a:gd name="T12" fmla="*/ 24669 w 34"/>
                  <a:gd name="T13" fmla="*/ 220549 h 67"/>
                  <a:gd name="T14" fmla="*/ 17561 w 34"/>
                  <a:gd name="T15" fmla="*/ 172217 h 67"/>
                  <a:gd name="T16" fmla="*/ 36701 w 34"/>
                  <a:gd name="T17" fmla="*/ 106952 h 67"/>
                  <a:gd name="T18" fmla="*/ 12046 w 34"/>
                  <a:gd name="T19" fmla="*/ 0 h 67"/>
                  <a:gd name="T20" fmla="*/ 78508 w 34"/>
                  <a:gd name="T21" fmla="*/ 106952 h 67"/>
                  <a:gd name="T22" fmla="*/ 60947 w 34"/>
                  <a:gd name="T23" fmla="*/ 160298 h 67"/>
                  <a:gd name="T24" fmla="*/ 78508 w 34"/>
                  <a:gd name="T25" fmla="*/ 191196 h 67"/>
                  <a:gd name="T26" fmla="*/ 103167 w 34"/>
                  <a:gd name="T27" fmla="*/ 179277 h 67"/>
                  <a:gd name="T28" fmla="*/ 140000 w 34"/>
                  <a:gd name="T29" fmla="*/ 179277 h 67"/>
                  <a:gd name="T30" fmla="*/ 169760 w 34"/>
                  <a:gd name="T31" fmla="*/ 220549 h 67"/>
                  <a:gd name="T32" fmla="*/ 132892 w 34"/>
                  <a:gd name="T33" fmla="*/ 220549 h 67"/>
                  <a:gd name="T34" fmla="*/ 103167 w 34"/>
                  <a:gd name="T35" fmla="*/ 239517 h 67"/>
                  <a:gd name="T36" fmla="*/ 206462 w 34"/>
                  <a:gd name="T37" fmla="*/ 339575 h 67"/>
                  <a:gd name="T38" fmla="*/ 157138 w 34"/>
                  <a:gd name="T39" fmla="*/ 399826 h 67"/>
                  <a:gd name="T40" fmla="*/ 152043 w 34"/>
                  <a:gd name="T41" fmla="*/ 375785 h 67"/>
                  <a:gd name="T42" fmla="*/ 181807 w 34"/>
                  <a:gd name="T43" fmla="*/ 339575 h 67"/>
                  <a:gd name="T44" fmla="*/ 145095 w 34"/>
                  <a:gd name="T45" fmla="*/ 358388 h 67"/>
                  <a:gd name="T46" fmla="*/ 103167 w 34"/>
                  <a:gd name="T47" fmla="*/ 293279 h 67"/>
                  <a:gd name="T48" fmla="*/ 157138 w 34"/>
                  <a:gd name="T49" fmla="*/ 346469 h 67"/>
                  <a:gd name="T50" fmla="*/ 108223 w 34"/>
                  <a:gd name="T51" fmla="*/ 286229 h 67"/>
                  <a:gd name="T52" fmla="*/ 169760 w 34"/>
                  <a:gd name="T53" fmla="*/ 327501 h 67"/>
                  <a:gd name="T54" fmla="*/ 115331 w 34"/>
                  <a:gd name="T55" fmla="*/ 280786 h 67"/>
                  <a:gd name="T56" fmla="*/ 66465 w 34"/>
                  <a:gd name="T57" fmla="*/ 256914 h 67"/>
                  <a:gd name="T58" fmla="*/ 41807 w 34"/>
                  <a:gd name="T59" fmla="*/ 215525 h 67"/>
                  <a:gd name="T60" fmla="*/ 78508 w 34"/>
                  <a:gd name="T61" fmla="*/ 249850 h 67"/>
                  <a:gd name="T62" fmla="*/ 54384 w 34"/>
                  <a:gd name="T63" fmla="*/ 208592 h 67"/>
                  <a:gd name="T64" fmla="*/ 90676 w 34"/>
                  <a:gd name="T65" fmla="*/ 244961 h 67"/>
                  <a:gd name="T66" fmla="*/ 60947 w 34"/>
                  <a:gd name="T67" fmla="*/ 203568 h 67"/>
                  <a:gd name="T68" fmla="*/ 41807 w 34"/>
                  <a:gd name="T69" fmla="*/ 184759 h 67"/>
                  <a:gd name="T70" fmla="*/ 54384 w 34"/>
                  <a:gd name="T71" fmla="*/ 125921 h 67"/>
                  <a:gd name="T72" fmla="*/ 41807 w 34"/>
                  <a:gd name="T73" fmla="*/ 77637 h 67"/>
                  <a:gd name="T74" fmla="*/ 17561 w 34"/>
                  <a:gd name="T75" fmla="*/ 5024 h 67"/>
                  <a:gd name="T76" fmla="*/ 24669 w 34"/>
                  <a:gd name="T77" fmla="*/ 280786 h 67"/>
                  <a:gd name="T78" fmla="*/ 5060 w 34"/>
                  <a:gd name="T79" fmla="*/ 261817 h 67"/>
                  <a:gd name="T80" fmla="*/ 48914 w 34"/>
                  <a:gd name="T81" fmla="*/ 256914 h 67"/>
                  <a:gd name="T82" fmla="*/ 29726 w 34"/>
                  <a:gd name="T83" fmla="*/ 268833 h 67"/>
                  <a:gd name="T84" fmla="*/ 29726 w 34"/>
                  <a:gd name="T85" fmla="*/ 239517 h 67"/>
                  <a:gd name="T86" fmla="*/ 12046 w 34"/>
                  <a:gd name="T87" fmla="*/ 249850 h 67"/>
                  <a:gd name="T88" fmla="*/ 145095 w 34"/>
                  <a:gd name="T89" fmla="*/ 203568 h 67"/>
                  <a:gd name="T90" fmla="*/ 127374 w 34"/>
                  <a:gd name="T91" fmla="*/ 203568 h 67"/>
                  <a:gd name="T92" fmla="*/ 132892 w 34"/>
                  <a:gd name="T93" fmla="*/ 191196 h 67"/>
                  <a:gd name="T94" fmla="*/ 120270 w 34"/>
                  <a:gd name="T95" fmla="*/ 191196 h 67"/>
                  <a:gd name="T96" fmla="*/ 115331 w 34"/>
                  <a:gd name="T97" fmla="*/ 215525 h 67"/>
                  <a:gd name="T98" fmla="*/ 97648 w 34"/>
                  <a:gd name="T99" fmla="*/ 227443 h 67"/>
                  <a:gd name="T100" fmla="*/ 108223 w 34"/>
                  <a:gd name="T101" fmla="*/ 196674 h 67"/>
                  <a:gd name="T102" fmla="*/ 85616 w 34"/>
                  <a:gd name="T103" fmla="*/ 208592 h 67"/>
                  <a:gd name="T104" fmla="*/ 60947 w 34"/>
                  <a:gd name="T105" fmla="*/ 106952 h 67"/>
                  <a:gd name="T106" fmla="*/ 48914 w 34"/>
                  <a:gd name="T107" fmla="*/ 101509 h 67"/>
                  <a:gd name="T108" fmla="*/ 54384 w 34"/>
                  <a:gd name="T109" fmla="*/ 94580 h 67"/>
                  <a:gd name="T110" fmla="*/ 60947 w 34"/>
                  <a:gd name="T111" fmla="*/ 94580 h 67"/>
                  <a:gd name="T112" fmla="*/ 60947 w 34"/>
                  <a:gd name="T113" fmla="*/ 106952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0"/>
              <p:cNvSpPr>
                <a:spLocks noEditPoints="1"/>
              </p:cNvSpPr>
              <p:nvPr/>
            </p:nvSpPr>
            <p:spPr bwMode="auto">
              <a:xfrm>
                <a:off x="3234" y="2200"/>
                <a:ext cx="102" cy="242"/>
              </a:xfrm>
              <a:custGeom>
                <a:avLst/>
                <a:gdLst>
                  <a:gd name="T0" fmla="*/ 87242 w 29"/>
                  <a:gd name="T1" fmla="*/ 413402 h 70"/>
                  <a:gd name="T2" fmla="*/ 60743 w 29"/>
                  <a:gd name="T3" fmla="*/ 254276 h 70"/>
                  <a:gd name="T4" fmla="*/ 33984 w 29"/>
                  <a:gd name="T5" fmla="*/ 259282 h 70"/>
                  <a:gd name="T6" fmla="*/ 13485 w 29"/>
                  <a:gd name="T7" fmla="*/ 276554 h 70"/>
                  <a:gd name="T8" fmla="*/ 0 w 29"/>
                  <a:gd name="T9" fmla="*/ 223701 h 70"/>
                  <a:gd name="T10" fmla="*/ 20970 w 29"/>
                  <a:gd name="T11" fmla="*/ 201555 h 70"/>
                  <a:gd name="T12" fmla="*/ 60743 w 29"/>
                  <a:gd name="T13" fmla="*/ 194575 h 70"/>
                  <a:gd name="T14" fmla="*/ 73757 w 29"/>
                  <a:gd name="T15" fmla="*/ 146687 h 70"/>
                  <a:gd name="T16" fmla="*/ 132357 w 29"/>
                  <a:gd name="T17" fmla="*/ 105692 h 70"/>
                  <a:gd name="T18" fmla="*/ 166823 w 29"/>
                  <a:gd name="T19" fmla="*/ 0 h 70"/>
                  <a:gd name="T20" fmla="*/ 172303 w 29"/>
                  <a:gd name="T21" fmla="*/ 118013 h 70"/>
                  <a:gd name="T22" fmla="*/ 119530 w 29"/>
                  <a:gd name="T23" fmla="*/ 165400 h 70"/>
                  <a:gd name="T24" fmla="*/ 119530 w 29"/>
                  <a:gd name="T25" fmla="*/ 194575 h 70"/>
                  <a:gd name="T26" fmla="*/ 158856 w 29"/>
                  <a:gd name="T27" fmla="*/ 194575 h 70"/>
                  <a:gd name="T28" fmla="*/ 185626 w 29"/>
                  <a:gd name="T29" fmla="*/ 211847 h 70"/>
                  <a:gd name="T30" fmla="*/ 193283 w 29"/>
                  <a:gd name="T31" fmla="*/ 266131 h 70"/>
                  <a:gd name="T32" fmla="*/ 158856 w 29"/>
                  <a:gd name="T33" fmla="*/ 247414 h 70"/>
                  <a:gd name="T34" fmla="*/ 119530 w 29"/>
                  <a:gd name="T35" fmla="*/ 247414 h 70"/>
                  <a:gd name="T36" fmla="*/ 158856 w 29"/>
                  <a:gd name="T37" fmla="*/ 384265 h 70"/>
                  <a:gd name="T38" fmla="*/ 87242 w 29"/>
                  <a:gd name="T39" fmla="*/ 413402 h 70"/>
                  <a:gd name="T40" fmla="*/ 92598 w 29"/>
                  <a:gd name="T41" fmla="*/ 389105 h 70"/>
                  <a:gd name="T42" fmla="*/ 139891 w 29"/>
                  <a:gd name="T43" fmla="*/ 372407 h 70"/>
                  <a:gd name="T44" fmla="*/ 92598 w 29"/>
                  <a:gd name="T45" fmla="*/ 372407 h 70"/>
                  <a:gd name="T46" fmla="*/ 92598 w 29"/>
                  <a:gd name="T47" fmla="*/ 295271 h 70"/>
                  <a:gd name="T48" fmla="*/ 113565 w 29"/>
                  <a:gd name="T49" fmla="*/ 365392 h 70"/>
                  <a:gd name="T50" fmla="*/ 100080 w 29"/>
                  <a:gd name="T51" fmla="*/ 295271 h 70"/>
                  <a:gd name="T52" fmla="*/ 139891 w 29"/>
                  <a:gd name="T53" fmla="*/ 359978 h 70"/>
                  <a:gd name="T54" fmla="*/ 106045 w 29"/>
                  <a:gd name="T55" fmla="*/ 288409 h 70"/>
                  <a:gd name="T56" fmla="*/ 73757 w 29"/>
                  <a:gd name="T57" fmla="*/ 247414 h 70"/>
                  <a:gd name="T58" fmla="*/ 73757 w 29"/>
                  <a:gd name="T59" fmla="*/ 194575 h 70"/>
                  <a:gd name="T60" fmla="*/ 92598 w 29"/>
                  <a:gd name="T61" fmla="*/ 247414 h 70"/>
                  <a:gd name="T62" fmla="*/ 92598 w 29"/>
                  <a:gd name="T63" fmla="*/ 194575 h 70"/>
                  <a:gd name="T64" fmla="*/ 100080 w 29"/>
                  <a:gd name="T65" fmla="*/ 247414 h 70"/>
                  <a:gd name="T66" fmla="*/ 100080 w 29"/>
                  <a:gd name="T67" fmla="*/ 194575 h 70"/>
                  <a:gd name="T68" fmla="*/ 92598 w 29"/>
                  <a:gd name="T69" fmla="*/ 170852 h 70"/>
                  <a:gd name="T70" fmla="*/ 139891 w 29"/>
                  <a:gd name="T71" fmla="*/ 129868 h 70"/>
                  <a:gd name="T72" fmla="*/ 153338 w 29"/>
                  <a:gd name="T73" fmla="*/ 76980 h 70"/>
                  <a:gd name="T74" fmla="*/ 166823 w 29"/>
                  <a:gd name="T75" fmla="*/ 4996 h 70"/>
                  <a:gd name="T76" fmla="*/ 20970 w 29"/>
                  <a:gd name="T77" fmla="*/ 247414 h 70"/>
                  <a:gd name="T78" fmla="*/ 20970 w 29"/>
                  <a:gd name="T79" fmla="*/ 223701 h 70"/>
                  <a:gd name="T80" fmla="*/ 52776 w 29"/>
                  <a:gd name="T81" fmla="*/ 235559 h 70"/>
                  <a:gd name="T82" fmla="*/ 33984 w 29"/>
                  <a:gd name="T83" fmla="*/ 235559 h 70"/>
                  <a:gd name="T84" fmla="*/ 47430 w 29"/>
                  <a:gd name="T85" fmla="*/ 211847 h 70"/>
                  <a:gd name="T86" fmla="*/ 26327 w 29"/>
                  <a:gd name="T87" fmla="*/ 211847 h 70"/>
                  <a:gd name="T88" fmla="*/ 179837 w 29"/>
                  <a:gd name="T89" fmla="*/ 235559 h 70"/>
                  <a:gd name="T90" fmla="*/ 158856 w 29"/>
                  <a:gd name="T91" fmla="*/ 230564 h 70"/>
                  <a:gd name="T92" fmla="*/ 179837 w 29"/>
                  <a:gd name="T93" fmla="*/ 218827 h 70"/>
                  <a:gd name="T94" fmla="*/ 166823 w 29"/>
                  <a:gd name="T95" fmla="*/ 211847 h 70"/>
                  <a:gd name="T96" fmla="*/ 145853 w 29"/>
                  <a:gd name="T97" fmla="*/ 230564 h 70"/>
                  <a:gd name="T98" fmla="*/ 119530 w 29"/>
                  <a:gd name="T99" fmla="*/ 230564 h 70"/>
                  <a:gd name="T100" fmla="*/ 145853 w 29"/>
                  <a:gd name="T101" fmla="*/ 211847 h 70"/>
                  <a:gd name="T102" fmla="*/ 119530 w 29"/>
                  <a:gd name="T103" fmla="*/ 211847 h 70"/>
                  <a:gd name="T104" fmla="*/ 153338 w 29"/>
                  <a:gd name="T105" fmla="*/ 112551 h 70"/>
                  <a:gd name="T106" fmla="*/ 145853 w 29"/>
                  <a:gd name="T107" fmla="*/ 105692 h 70"/>
                  <a:gd name="T108" fmla="*/ 153338 w 29"/>
                  <a:gd name="T109" fmla="*/ 100693 h 70"/>
                  <a:gd name="T110" fmla="*/ 158856 w 29"/>
                  <a:gd name="T111" fmla="*/ 105692 h 70"/>
                  <a:gd name="T112" fmla="*/ 153338 w 29"/>
                  <a:gd name="T113" fmla="*/ 11255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6" name="Freeform 61"/>
              <p:cNvSpPr>
                <a:spLocks noEditPoints="1"/>
              </p:cNvSpPr>
              <p:nvPr/>
            </p:nvSpPr>
            <p:spPr bwMode="auto">
              <a:xfrm>
                <a:off x="3280" y="2004"/>
                <a:ext cx="160" cy="193"/>
              </a:xfrm>
              <a:custGeom>
                <a:avLst/>
                <a:gdLst>
                  <a:gd name="T0" fmla="*/ 0 w 46"/>
                  <a:gd name="T1" fmla="*/ 311650 h 56"/>
                  <a:gd name="T2" fmla="*/ 62063 w 46"/>
                  <a:gd name="T3" fmla="*/ 172549 h 56"/>
                  <a:gd name="T4" fmla="*/ 42296 w 46"/>
                  <a:gd name="T5" fmla="*/ 162396 h 56"/>
                  <a:gd name="T6" fmla="*/ 12160 w 46"/>
                  <a:gd name="T7" fmla="*/ 167751 h 56"/>
                  <a:gd name="T8" fmla="*/ 37155 w 46"/>
                  <a:gd name="T9" fmla="*/ 120642 h 56"/>
                  <a:gd name="T10" fmla="*/ 62063 w 46"/>
                  <a:gd name="T11" fmla="*/ 104099 h 56"/>
                  <a:gd name="T12" fmla="*/ 92202 w 46"/>
                  <a:gd name="T13" fmla="*/ 115690 h 56"/>
                  <a:gd name="T14" fmla="*/ 136431 w 46"/>
                  <a:gd name="T15" fmla="*/ 87029 h 56"/>
                  <a:gd name="T16" fmla="*/ 196560 w 46"/>
                  <a:gd name="T17" fmla="*/ 75318 h 56"/>
                  <a:gd name="T18" fmla="*/ 283499 w 46"/>
                  <a:gd name="T19" fmla="*/ 0 h 56"/>
                  <a:gd name="T20" fmla="*/ 221471 w 46"/>
                  <a:gd name="T21" fmla="*/ 104099 h 56"/>
                  <a:gd name="T22" fmla="*/ 166435 w 46"/>
                  <a:gd name="T23" fmla="*/ 120642 h 56"/>
                  <a:gd name="T24" fmla="*/ 141513 w 46"/>
                  <a:gd name="T25" fmla="*/ 150681 h 56"/>
                  <a:gd name="T26" fmla="*/ 171565 w 46"/>
                  <a:gd name="T27" fmla="*/ 162396 h 56"/>
                  <a:gd name="T28" fmla="*/ 191468 w 46"/>
                  <a:gd name="T29" fmla="*/ 191008 h 56"/>
                  <a:gd name="T30" fmla="*/ 166435 w 46"/>
                  <a:gd name="T31" fmla="*/ 236322 h 56"/>
                  <a:gd name="T32" fmla="*/ 147117 w 46"/>
                  <a:gd name="T33" fmla="*/ 207671 h 56"/>
                  <a:gd name="T34" fmla="*/ 117113 w 46"/>
                  <a:gd name="T35" fmla="*/ 191008 h 56"/>
                  <a:gd name="T36" fmla="*/ 79910 w 46"/>
                  <a:gd name="T37" fmla="*/ 323351 h 56"/>
                  <a:gd name="T38" fmla="*/ 0 w 46"/>
                  <a:gd name="T39" fmla="*/ 311650 h 56"/>
                  <a:gd name="T40" fmla="*/ 17843 w 46"/>
                  <a:gd name="T41" fmla="*/ 299939 h 56"/>
                  <a:gd name="T42" fmla="*/ 67207 w 46"/>
                  <a:gd name="T43" fmla="*/ 306853 h 56"/>
                  <a:gd name="T44" fmla="*/ 30003 w 46"/>
                  <a:gd name="T45" fmla="*/ 283038 h 56"/>
                  <a:gd name="T46" fmla="*/ 67207 w 46"/>
                  <a:gd name="T47" fmla="*/ 214468 h 56"/>
                  <a:gd name="T48" fmla="*/ 49325 w 46"/>
                  <a:gd name="T49" fmla="*/ 288359 h 56"/>
                  <a:gd name="T50" fmla="*/ 79910 w 46"/>
                  <a:gd name="T51" fmla="*/ 219255 h 56"/>
                  <a:gd name="T52" fmla="*/ 74355 w 46"/>
                  <a:gd name="T53" fmla="*/ 288359 h 56"/>
                  <a:gd name="T54" fmla="*/ 86515 w 46"/>
                  <a:gd name="T55" fmla="*/ 219255 h 56"/>
                  <a:gd name="T56" fmla="*/ 79910 w 46"/>
                  <a:gd name="T57" fmla="*/ 172549 h 56"/>
                  <a:gd name="T58" fmla="*/ 111510 w 46"/>
                  <a:gd name="T59" fmla="*/ 127390 h 56"/>
                  <a:gd name="T60" fmla="*/ 92202 w 46"/>
                  <a:gd name="T61" fmla="*/ 179462 h 56"/>
                  <a:gd name="T62" fmla="*/ 117113 w 46"/>
                  <a:gd name="T63" fmla="*/ 132188 h 56"/>
                  <a:gd name="T64" fmla="*/ 104358 w 46"/>
                  <a:gd name="T65" fmla="*/ 184250 h 56"/>
                  <a:gd name="T66" fmla="*/ 129235 w 46"/>
                  <a:gd name="T67" fmla="*/ 139101 h 56"/>
                  <a:gd name="T68" fmla="*/ 136431 w 46"/>
                  <a:gd name="T69" fmla="*/ 108931 h 56"/>
                  <a:gd name="T70" fmla="*/ 196560 w 46"/>
                  <a:gd name="T71" fmla="*/ 98778 h 56"/>
                  <a:gd name="T72" fmla="*/ 233763 w 46"/>
                  <a:gd name="T73" fmla="*/ 63618 h 56"/>
                  <a:gd name="T74" fmla="*/ 277948 w 46"/>
                  <a:gd name="T75" fmla="*/ 4787 h 56"/>
                  <a:gd name="T76" fmla="*/ 37155 w 46"/>
                  <a:gd name="T77" fmla="*/ 143888 h 56"/>
                  <a:gd name="T78" fmla="*/ 49325 w 46"/>
                  <a:gd name="T79" fmla="*/ 127390 h 56"/>
                  <a:gd name="T80" fmla="*/ 67207 w 46"/>
                  <a:gd name="T81" fmla="*/ 156051 h 56"/>
                  <a:gd name="T82" fmla="*/ 49325 w 46"/>
                  <a:gd name="T83" fmla="*/ 143888 h 56"/>
                  <a:gd name="T84" fmla="*/ 79910 w 46"/>
                  <a:gd name="T85" fmla="*/ 127390 h 56"/>
                  <a:gd name="T86" fmla="*/ 62063 w 46"/>
                  <a:gd name="T87" fmla="*/ 120642 h 56"/>
                  <a:gd name="T88" fmla="*/ 166435 w 46"/>
                  <a:gd name="T89" fmla="*/ 207671 h 56"/>
                  <a:gd name="T90" fmla="*/ 159409 w 46"/>
                  <a:gd name="T91" fmla="*/ 195960 h 56"/>
                  <a:gd name="T92" fmla="*/ 178717 w 46"/>
                  <a:gd name="T93" fmla="*/ 191008 h 56"/>
                  <a:gd name="T94" fmla="*/ 171565 w 46"/>
                  <a:gd name="T95" fmla="*/ 179462 h 56"/>
                  <a:gd name="T96" fmla="*/ 147117 w 46"/>
                  <a:gd name="T97" fmla="*/ 191008 h 56"/>
                  <a:gd name="T98" fmla="*/ 129235 w 46"/>
                  <a:gd name="T99" fmla="*/ 179462 h 56"/>
                  <a:gd name="T100" fmla="*/ 154264 w 46"/>
                  <a:gd name="T101" fmla="*/ 172549 h 56"/>
                  <a:gd name="T102" fmla="*/ 136431 w 46"/>
                  <a:gd name="T103" fmla="*/ 162396 h 56"/>
                  <a:gd name="T104" fmla="*/ 215871 w 46"/>
                  <a:gd name="T105" fmla="*/ 92399 h 56"/>
                  <a:gd name="T106" fmla="*/ 208720 w 46"/>
                  <a:gd name="T107" fmla="*/ 80271 h 56"/>
                  <a:gd name="T108" fmla="*/ 221471 w 46"/>
                  <a:gd name="T109" fmla="*/ 80271 h 56"/>
                  <a:gd name="T110" fmla="*/ 221471 w 46"/>
                  <a:gd name="T111" fmla="*/ 87029 h 56"/>
                  <a:gd name="T112" fmla="*/ 215871 w 46"/>
                  <a:gd name="T113" fmla="*/ 9239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2"/>
              <p:cNvSpPr>
                <a:spLocks noEditPoints="1"/>
              </p:cNvSpPr>
              <p:nvPr/>
            </p:nvSpPr>
            <p:spPr bwMode="auto">
              <a:xfrm>
                <a:off x="3409" y="1886"/>
                <a:ext cx="234" cy="118"/>
              </a:xfrm>
              <a:custGeom>
                <a:avLst/>
                <a:gdLst>
                  <a:gd name="T0" fmla="*/ 0 w 67"/>
                  <a:gd name="T1" fmla="*/ 157138 h 34"/>
                  <a:gd name="T2" fmla="*/ 132577 w 67"/>
                  <a:gd name="T3" fmla="*/ 60947 h 34"/>
                  <a:gd name="T4" fmla="*/ 120052 w 67"/>
                  <a:gd name="T5" fmla="*/ 36701 h 34"/>
                  <a:gd name="T6" fmla="*/ 94620 w 67"/>
                  <a:gd name="T7" fmla="*/ 36701 h 34"/>
                  <a:gd name="T8" fmla="*/ 139691 w 67"/>
                  <a:gd name="T9" fmla="*/ 0 h 34"/>
                  <a:gd name="T10" fmla="*/ 165291 w 67"/>
                  <a:gd name="T11" fmla="*/ 0 h 34"/>
                  <a:gd name="T12" fmla="*/ 190724 w 67"/>
                  <a:gd name="T13" fmla="*/ 24669 h 34"/>
                  <a:gd name="T14" fmla="*/ 241638 w 67"/>
                  <a:gd name="T15" fmla="*/ 17561 h 34"/>
                  <a:gd name="T16" fmla="*/ 310228 w 67"/>
                  <a:gd name="T17" fmla="*/ 36701 h 34"/>
                  <a:gd name="T18" fmla="*/ 424483 w 67"/>
                  <a:gd name="T19" fmla="*/ 12046 h 34"/>
                  <a:gd name="T20" fmla="*/ 310228 w 67"/>
                  <a:gd name="T21" fmla="*/ 78508 h 34"/>
                  <a:gd name="T22" fmla="*/ 254117 w 67"/>
                  <a:gd name="T23" fmla="*/ 60947 h 34"/>
                  <a:gd name="T24" fmla="*/ 221402 w 67"/>
                  <a:gd name="T25" fmla="*/ 78508 h 34"/>
                  <a:gd name="T26" fmla="*/ 234346 w 67"/>
                  <a:gd name="T27" fmla="*/ 103167 h 34"/>
                  <a:gd name="T28" fmla="*/ 234346 w 67"/>
                  <a:gd name="T29" fmla="*/ 140000 h 34"/>
                  <a:gd name="T30" fmla="*/ 190724 w 67"/>
                  <a:gd name="T31" fmla="*/ 169760 h 34"/>
                  <a:gd name="T32" fmla="*/ 190724 w 67"/>
                  <a:gd name="T33" fmla="*/ 132892 h 34"/>
                  <a:gd name="T34" fmla="*/ 170488 w 67"/>
                  <a:gd name="T35" fmla="*/ 103167 h 34"/>
                  <a:gd name="T36" fmla="*/ 63393 w 67"/>
                  <a:gd name="T37" fmla="*/ 206462 h 34"/>
                  <a:gd name="T38" fmla="*/ 0 w 67"/>
                  <a:gd name="T39" fmla="*/ 157138 h 34"/>
                  <a:gd name="T40" fmla="*/ 25433 w 67"/>
                  <a:gd name="T41" fmla="*/ 152043 h 34"/>
                  <a:gd name="T42" fmla="*/ 63393 w 67"/>
                  <a:gd name="T43" fmla="*/ 181807 h 34"/>
                  <a:gd name="T44" fmla="*/ 43583 w 67"/>
                  <a:gd name="T45" fmla="*/ 145095 h 34"/>
                  <a:gd name="T46" fmla="*/ 114258 w 67"/>
                  <a:gd name="T47" fmla="*/ 103167 h 34"/>
                  <a:gd name="T48" fmla="*/ 56111 w 67"/>
                  <a:gd name="T49" fmla="*/ 157138 h 34"/>
                  <a:gd name="T50" fmla="*/ 120052 w 67"/>
                  <a:gd name="T51" fmla="*/ 108223 h 34"/>
                  <a:gd name="T52" fmla="*/ 76347 w 67"/>
                  <a:gd name="T53" fmla="*/ 169760 h 34"/>
                  <a:gd name="T54" fmla="*/ 126783 w 67"/>
                  <a:gd name="T55" fmla="*/ 115331 h 34"/>
                  <a:gd name="T56" fmla="*/ 152215 w 67"/>
                  <a:gd name="T57" fmla="*/ 66465 h 34"/>
                  <a:gd name="T58" fmla="*/ 195970 w 67"/>
                  <a:gd name="T59" fmla="*/ 41807 h 34"/>
                  <a:gd name="T60" fmla="*/ 158009 w 67"/>
                  <a:gd name="T61" fmla="*/ 78508 h 34"/>
                  <a:gd name="T62" fmla="*/ 203252 w 67"/>
                  <a:gd name="T63" fmla="*/ 54384 h 34"/>
                  <a:gd name="T64" fmla="*/ 165291 w 67"/>
                  <a:gd name="T65" fmla="*/ 90676 h 34"/>
                  <a:gd name="T66" fmla="*/ 208913 w 67"/>
                  <a:gd name="T67" fmla="*/ 60947 h 34"/>
                  <a:gd name="T68" fmla="*/ 228684 w 67"/>
                  <a:gd name="T69" fmla="*/ 41807 h 34"/>
                  <a:gd name="T70" fmla="*/ 292077 w 67"/>
                  <a:gd name="T71" fmla="*/ 54384 h 34"/>
                  <a:gd name="T72" fmla="*/ 342943 w 67"/>
                  <a:gd name="T73" fmla="*/ 41807 h 34"/>
                  <a:gd name="T74" fmla="*/ 419286 w 67"/>
                  <a:gd name="T75" fmla="*/ 17561 h 34"/>
                  <a:gd name="T76" fmla="*/ 126783 w 67"/>
                  <a:gd name="T77" fmla="*/ 24669 h 34"/>
                  <a:gd name="T78" fmla="*/ 144933 w 67"/>
                  <a:gd name="T79" fmla="*/ 5060 h 34"/>
                  <a:gd name="T80" fmla="*/ 152215 w 67"/>
                  <a:gd name="T81" fmla="*/ 48914 h 34"/>
                  <a:gd name="T82" fmla="*/ 139691 w 67"/>
                  <a:gd name="T83" fmla="*/ 29726 h 34"/>
                  <a:gd name="T84" fmla="*/ 170488 w 67"/>
                  <a:gd name="T85" fmla="*/ 29726 h 34"/>
                  <a:gd name="T86" fmla="*/ 158009 w 67"/>
                  <a:gd name="T87" fmla="*/ 12046 h 34"/>
                  <a:gd name="T88" fmla="*/ 208913 w 67"/>
                  <a:gd name="T89" fmla="*/ 145095 h 34"/>
                  <a:gd name="T90" fmla="*/ 208913 w 67"/>
                  <a:gd name="T91" fmla="*/ 127374 h 34"/>
                  <a:gd name="T92" fmla="*/ 221402 w 67"/>
                  <a:gd name="T93" fmla="*/ 132892 h 34"/>
                  <a:gd name="T94" fmla="*/ 221402 w 67"/>
                  <a:gd name="T95" fmla="*/ 120270 h 34"/>
                  <a:gd name="T96" fmla="*/ 195970 w 67"/>
                  <a:gd name="T97" fmla="*/ 115331 h 34"/>
                  <a:gd name="T98" fmla="*/ 183442 w 67"/>
                  <a:gd name="T99" fmla="*/ 97648 h 34"/>
                  <a:gd name="T100" fmla="*/ 216206 w 67"/>
                  <a:gd name="T101" fmla="*/ 108223 h 34"/>
                  <a:gd name="T102" fmla="*/ 203252 w 67"/>
                  <a:gd name="T103" fmla="*/ 85616 h 34"/>
                  <a:gd name="T104" fmla="*/ 310228 w 67"/>
                  <a:gd name="T105" fmla="*/ 60947 h 34"/>
                  <a:gd name="T106" fmla="*/ 317510 w 67"/>
                  <a:gd name="T107" fmla="*/ 48914 h 34"/>
                  <a:gd name="T108" fmla="*/ 323168 w 67"/>
                  <a:gd name="T109" fmla="*/ 54384 h 34"/>
                  <a:gd name="T110" fmla="*/ 323168 w 67"/>
                  <a:gd name="T111" fmla="*/ 60947 h 34"/>
                  <a:gd name="T112" fmla="*/ 310228 w 67"/>
                  <a:gd name="T113" fmla="*/ 609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8" name="Freeform 63"/>
              <p:cNvSpPr>
                <a:spLocks noEditPoints="1"/>
              </p:cNvSpPr>
              <p:nvPr/>
            </p:nvSpPr>
            <p:spPr bwMode="auto">
              <a:xfrm>
                <a:off x="3102" y="1679"/>
                <a:ext cx="1297" cy="1284"/>
              </a:xfrm>
              <a:custGeom>
                <a:avLst/>
                <a:gdLst>
                  <a:gd name="T0" fmla="*/ 0 w 372"/>
                  <a:gd name="T1" fmla="*/ 1085643 h 372"/>
                  <a:gd name="T2" fmla="*/ 12423 w 372"/>
                  <a:gd name="T3" fmla="*/ 1085643 h 372"/>
                  <a:gd name="T4" fmla="*/ 0 w 372"/>
                  <a:gd name="T5" fmla="*/ 1085643 h 372"/>
                  <a:gd name="T6" fmla="*/ 350375 w 372"/>
                  <a:gd name="T7" fmla="*/ 326302 h 372"/>
                  <a:gd name="T8" fmla="*/ 0 w 372"/>
                  <a:gd name="T9" fmla="*/ 1085643 h 372"/>
                  <a:gd name="T10" fmla="*/ 1165916 w 372"/>
                  <a:gd name="T11" fmla="*/ 0 h 372"/>
                  <a:gd name="T12" fmla="*/ 350375 w 372"/>
                  <a:gd name="T13" fmla="*/ 326302 h 372"/>
                  <a:gd name="T14" fmla="*/ 1165916 w 372"/>
                  <a:gd name="T15" fmla="*/ 0 h 372"/>
                  <a:gd name="T16" fmla="*/ 1165916 w 372"/>
                  <a:gd name="T17" fmla="*/ 11760 h 372"/>
                  <a:gd name="T18" fmla="*/ 1165916 w 372"/>
                  <a:gd name="T19" fmla="*/ 0 h 372"/>
                  <a:gd name="T20" fmla="*/ 1165916 w 372"/>
                  <a:gd name="T21" fmla="*/ 0 h 372"/>
                  <a:gd name="T22" fmla="*/ 1165916 w 372"/>
                  <a:gd name="T23" fmla="*/ 11760 h 372"/>
                  <a:gd name="T24" fmla="*/ 1165916 w 372"/>
                  <a:gd name="T25" fmla="*/ 0 h 372"/>
                  <a:gd name="T26" fmla="*/ 1979365 w 372"/>
                  <a:gd name="T27" fmla="*/ 326302 h 372"/>
                  <a:gd name="T28" fmla="*/ 1165916 w 372"/>
                  <a:gd name="T29" fmla="*/ 0 h 372"/>
                  <a:gd name="T30" fmla="*/ 2329754 w 372"/>
                  <a:gd name="T31" fmla="*/ 1085643 h 372"/>
                  <a:gd name="T32" fmla="*/ 1979365 w 372"/>
                  <a:gd name="T33" fmla="*/ 326302 h 372"/>
                  <a:gd name="T34" fmla="*/ 2329754 w 372"/>
                  <a:gd name="T35" fmla="*/ 1085643 h 372"/>
                  <a:gd name="T36" fmla="*/ 2317498 w 372"/>
                  <a:gd name="T37" fmla="*/ 1085643 h 372"/>
                  <a:gd name="T38" fmla="*/ 2329754 w 372"/>
                  <a:gd name="T39" fmla="*/ 1085643 h 372"/>
                  <a:gd name="T40" fmla="*/ 2329754 w 372"/>
                  <a:gd name="T41" fmla="*/ 1085643 h 372"/>
                  <a:gd name="T42" fmla="*/ 2317498 w 372"/>
                  <a:gd name="T43" fmla="*/ 1085643 h 372"/>
                  <a:gd name="T44" fmla="*/ 2329754 w 372"/>
                  <a:gd name="T45" fmla="*/ 1085643 h 372"/>
                  <a:gd name="T46" fmla="*/ 1979365 w 372"/>
                  <a:gd name="T47" fmla="*/ 1845029 h 372"/>
                  <a:gd name="T48" fmla="*/ 2329754 w 372"/>
                  <a:gd name="T49" fmla="*/ 1085643 h 372"/>
                  <a:gd name="T50" fmla="*/ 1165916 w 372"/>
                  <a:gd name="T51" fmla="*/ 2171330 h 372"/>
                  <a:gd name="T52" fmla="*/ 1979365 w 372"/>
                  <a:gd name="T53" fmla="*/ 1845029 h 372"/>
                  <a:gd name="T54" fmla="*/ 1165916 w 372"/>
                  <a:gd name="T55" fmla="*/ 2171330 h 372"/>
                  <a:gd name="T56" fmla="*/ 1165916 w 372"/>
                  <a:gd name="T57" fmla="*/ 2159526 h 372"/>
                  <a:gd name="T58" fmla="*/ 1165916 w 372"/>
                  <a:gd name="T59" fmla="*/ 2171330 h 372"/>
                  <a:gd name="T60" fmla="*/ 1165916 w 372"/>
                  <a:gd name="T61" fmla="*/ 2171330 h 372"/>
                  <a:gd name="T62" fmla="*/ 1165916 w 372"/>
                  <a:gd name="T63" fmla="*/ 2159526 h 372"/>
                  <a:gd name="T64" fmla="*/ 1165916 w 372"/>
                  <a:gd name="T65" fmla="*/ 2171330 h 372"/>
                  <a:gd name="T66" fmla="*/ 350375 w 372"/>
                  <a:gd name="T67" fmla="*/ 1845029 h 372"/>
                  <a:gd name="T68" fmla="*/ 1165916 w 372"/>
                  <a:gd name="T69" fmla="*/ 2171330 h 372"/>
                  <a:gd name="T70" fmla="*/ 0 w 372"/>
                  <a:gd name="T71" fmla="*/ 1085643 h 372"/>
                  <a:gd name="T72" fmla="*/ 350375 w 372"/>
                  <a:gd name="T73" fmla="*/ 1845029 h 372"/>
                  <a:gd name="T74" fmla="*/ 0 w 372"/>
                  <a:gd name="T75" fmla="*/ 1085643 h 372"/>
                  <a:gd name="T76" fmla="*/ 12423 w 372"/>
                  <a:gd name="T77" fmla="*/ 1085643 h 372"/>
                  <a:gd name="T78" fmla="*/ 0 w 372"/>
                  <a:gd name="T79" fmla="*/ 1085643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Oval 64"/>
              <p:cNvSpPr>
                <a:spLocks noChangeArrowheads="1"/>
              </p:cNvSpPr>
              <p:nvPr/>
            </p:nvSpPr>
            <p:spPr bwMode="auto">
              <a:xfrm>
                <a:off x="3464" y="2037"/>
                <a:ext cx="573" cy="567"/>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310" name="Freeform 65"/>
              <p:cNvSpPr>
                <a:spLocks noEditPoints="1"/>
              </p:cNvSpPr>
              <p:nvPr/>
            </p:nvSpPr>
            <p:spPr bwMode="auto">
              <a:xfrm>
                <a:off x="3046" y="1624"/>
                <a:ext cx="1409" cy="1394"/>
              </a:xfrm>
              <a:custGeom>
                <a:avLst/>
                <a:gdLst>
                  <a:gd name="T0" fmla="*/ 1430843 w 404"/>
                  <a:gd name="T1" fmla="*/ 40550 h 404"/>
                  <a:gd name="T2" fmla="*/ 1670233 w 404"/>
                  <a:gd name="T3" fmla="*/ 121357 h 404"/>
                  <a:gd name="T4" fmla="*/ 1907664 w 404"/>
                  <a:gd name="T5" fmla="*/ 175623 h 404"/>
                  <a:gd name="T6" fmla="*/ 2139842 w 404"/>
                  <a:gd name="T7" fmla="*/ 360905 h 404"/>
                  <a:gd name="T8" fmla="*/ 2291034 w 404"/>
                  <a:gd name="T9" fmla="*/ 582043 h 404"/>
                  <a:gd name="T10" fmla="*/ 2434965 w 404"/>
                  <a:gd name="T11" fmla="*/ 821746 h 404"/>
                  <a:gd name="T12" fmla="*/ 2510308 w 404"/>
                  <a:gd name="T13" fmla="*/ 1012527 h 404"/>
                  <a:gd name="T14" fmla="*/ 2492232 w 404"/>
                  <a:gd name="T15" fmla="*/ 1276028 h 404"/>
                  <a:gd name="T16" fmla="*/ 2434965 w 404"/>
                  <a:gd name="T17" fmla="*/ 1561259 h 404"/>
                  <a:gd name="T18" fmla="*/ 2296206 w 404"/>
                  <a:gd name="T19" fmla="*/ 1758410 h 404"/>
                  <a:gd name="T20" fmla="*/ 2189809 w 404"/>
                  <a:gd name="T21" fmla="*/ 1967631 h 404"/>
                  <a:gd name="T22" fmla="*/ 1945250 w 404"/>
                  <a:gd name="T23" fmla="*/ 2136471 h 404"/>
                  <a:gd name="T24" fmla="*/ 1675402 w 404"/>
                  <a:gd name="T25" fmla="*/ 2231287 h 404"/>
                  <a:gd name="T26" fmla="*/ 1399925 w 404"/>
                  <a:gd name="T27" fmla="*/ 2311973 h 404"/>
                  <a:gd name="T28" fmla="*/ 1180641 w 404"/>
                  <a:gd name="T29" fmla="*/ 2335478 h 404"/>
                  <a:gd name="T30" fmla="*/ 910793 w 404"/>
                  <a:gd name="T31" fmla="*/ 2265019 h 404"/>
                  <a:gd name="T32" fmla="*/ 620801 w 404"/>
                  <a:gd name="T33" fmla="*/ 2155041 h 404"/>
                  <a:gd name="T34" fmla="*/ 439102 w 404"/>
                  <a:gd name="T35" fmla="*/ 1991584 h 404"/>
                  <a:gd name="T36" fmla="*/ 244559 w 404"/>
                  <a:gd name="T37" fmla="*/ 1851249 h 404"/>
                  <a:gd name="T38" fmla="*/ 113473 w 404"/>
                  <a:gd name="T39" fmla="*/ 1594978 h 404"/>
                  <a:gd name="T40" fmla="*/ 75305 w 404"/>
                  <a:gd name="T41" fmla="*/ 1328485 h 404"/>
                  <a:gd name="T42" fmla="*/ 43351 w 404"/>
                  <a:gd name="T43" fmla="*/ 1059854 h 404"/>
                  <a:gd name="T44" fmla="*/ 62875 w 404"/>
                  <a:gd name="T45" fmla="*/ 855474 h 404"/>
                  <a:gd name="T46" fmla="*/ 194543 w 404"/>
                  <a:gd name="T47" fmla="*/ 622583 h 404"/>
                  <a:gd name="T48" fmla="*/ 370466 w 404"/>
                  <a:gd name="T49" fmla="*/ 385013 h 404"/>
                  <a:gd name="T50" fmla="*/ 583082 w 404"/>
                  <a:gd name="T51" fmla="*/ 256261 h 404"/>
                  <a:gd name="T52" fmla="*/ 771860 w 404"/>
                  <a:gd name="T53" fmla="*/ 104595 h 404"/>
                  <a:gd name="T54" fmla="*/ 1067032 w 404"/>
                  <a:gd name="T55" fmla="*/ 40550 h 404"/>
                  <a:gd name="T56" fmla="*/ 1155352 w 404"/>
                  <a:gd name="T57" fmla="*/ 152087 h 404"/>
                  <a:gd name="T58" fmla="*/ 1387492 w 404"/>
                  <a:gd name="T59" fmla="*/ 104595 h 404"/>
                  <a:gd name="T60" fmla="*/ 1650079 w 404"/>
                  <a:gd name="T61" fmla="*/ 163874 h 404"/>
                  <a:gd name="T62" fmla="*/ 1889640 w 404"/>
                  <a:gd name="T63" fmla="*/ 261692 h 404"/>
                  <a:gd name="T64" fmla="*/ 2096480 w 404"/>
                  <a:gd name="T65" fmla="*/ 430363 h 404"/>
                  <a:gd name="T66" fmla="*/ 1970574 w 404"/>
                  <a:gd name="T67" fmla="*/ 506205 h 404"/>
                  <a:gd name="T68" fmla="*/ 2159474 w 404"/>
                  <a:gd name="T69" fmla="*/ 739096 h 404"/>
                  <a:gd name="T70" fmla="*/ 2404047 w 404"/>
                  <a:gd name="T71" fmla="*/ 955259 h 404"/>
                  <a:gd name="T72" fmla="*/ 2422109 w 404"/>
                  <a:gd name="T73" fmla="*/ 1152862 h 404"/>
                  <a:gd name="T74" fmla="*/ 2409679 w 404"/>
                  <a:gd name="T75" fmla="*/ 1362214 h 404"/>
                  <a:gd name="T76" fmla="*/ 2354066 w 404"/>
                  <a:gd name="T77" fmla="*/ 1549459 h 404"/>
                  <a:gd name="T78" fmla="*/ 2228163 w 404"/>
                  <a:gd name="T79" fmla="*/ 1577808 h 404"/>
                  <a:gd name="T80" fmla="*/ 2228163 w 404"/>
                  <a:gd name="T81" fmla="*/ 1577808 h 404"/>
                  <a:gd name="T82" fmla="*/ 2038753 w 404"/>
                  <a:gd name="T83" fmla="*/ 1782398 h 404"/>
                  <a:gd name="T84" fmla="*/ 1857100 w 404"/>
                  <a:gd name="T85" fmla="*/ 1933902 h 404"/>
                  <a:gd name="T86" fmla="*/ 1687836 w 404"/>
                  <a:gd name="T87" fmla="*/ 2055663 h 404"/>
                  <a:gd name="T88" fmla="*/ 1488110 w 404"/>
                  <a:gd name="T89" fmla="*/ 2148220 h 404"/>
                  <a:gd name="T90" fmla="*/ 1268836 w 404"/>
                  <a:gd name="T91" fmla="*/ 2200522 h 404"/>
                  <a:gd name="T92" fmla="*/ 1192938 w 404"/>
                  <a:gd name="T93" fmla="*/ 2108132 h 404"/>
                  <a:gd name="T94" fmla="*/ 923052 w 404"/>
                  <a:gd name="T95" fmla="*/ 2155041 h 404"/>
                  <a:gd name="T96" fmla="*/ 923052 w 404"/>
                  <a:gd name="T97" fmla="*/ 2155041 h 404"/>
                  <a:gd name="T98" fmla="*/ 683675 w 404"/>
                  <a:gd name="T99" fmla="*/ 2108132 h 404"/>
                  <a:gd name="T100" fmla="*/ 476859 w 404"/>
                  <a:gd name="T101" fmla="*/ 1962821 h 404"/>
                  <a:gd name="T102" fmla="*/ 300340 w 404"/>
                  <a:gd name="T103" fmla="*/ 1775411 h 404"/>
                  <a:gd name="T104" fmla="*/ 181688 w 404"/>
                  <a:gd name="T105" fmla="*/ 1542685 h 404"/>
                  <a:gd name="T106" fmla="*/ 332880 w 404"/>
                  <a:gd name="T107" fmla="*/ 1525516 h 404"/>
                  <a:gd name="T108" fmla="*/ 262636 w 404"/>
                  <a:gd name="T109" fmla="*/ 1240322 h 404"/>
                  <a:gd name="T110" fmla="*/ 131511 w 404"/>
                  <a:gd name="T111" fmla="*/ 948448 h 404"/>
                  <a:gd name="T112" fmla="*/ 201804 w 404"/>
                  <a:gd name="T113" fmla="*/ 763049 h 404"/>
                  <a:gd name="T114" fmla="*/ 307605 w 404"/>
                  <a:gd name="T115" fmla="*/ 577188 h 404"/>
                  <a:gd name="T116" fmla="*/ 439102 w 404"/>
                  <a:gd name="T117" fmla="*/ 425519 h 404"/>
                  <a:gd name="T118" fmla="*/ 565019 w 404"/>
                  <a:gd name="T119" fmla="*/ 449054 h 404"/>
                  <a:gd name="T120" fmla="*/ 565019 w 404"/>
                  <a:gd name="T121" fmla="*/ 449054 h 404"/>
                  <a:gd name="T122" fmla="*/ 827655 w 404"/>
                  <a:gd name="T123" fmla="*/ 332555 h 404"/>
                  <a:gd name="T124" fmla="*/ 1059906 w 404"/>
                  <a:gd name="T125" fmla="*/ 26169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Oval 66"/>
              <p:cNvSpPr>
                <a:spLocks noChangeArrowheads="1"/>
              </p:cNvSpPr>
              <p:nvPr/>
            </p:nvSpPr>
            <p:spPr bwMode="auto">
              <a:xfrm>
                <a:off x="3445" y="2019"/>
                <a:ext cx="611" cy="605"/>
              </a:xfrm>
              <a:prstGeom prst="ellipse">
                <a:avLst/>
              </a:pr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pic>
            <p:nvPicPr>
              <p:cNvPr id="10312" name="Picture 67" descr="Untitled-2 csd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 y="1960"/>
                <a:ext cx="62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50" name="Picture 68" descr="Picture4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981200"/>
            <a:ext cx="1930400" cy="373380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77" name="WordArt 69" descr="Weave"/>
          <p:cNvSpPr>
            <a:spLocks noChangeArrowheads="1" noChangeShapeType="1" noTextEdit="1"/>
          </p:cNvSpPr>
          <p:nvPr/>
        </p:nvSpPr>
        <p:spPr bwMode="auto">
          <a:xfrm>
            <a:off x="-4114800" y="6553200"/>
            <a:ext cx="5638800" cy="304800"/>
          </a:xfrm>
          <a:prstGeom prst="rect">
            <a:avLst/>
          </a:prstGeom>
        </p:spPr>
        <p:txBody>
          <a:bodyPr wrap="none" fromWordArt="1">
            <a:prstTxWarp prst="textPlain">
              <a:avLst>
                <a:gd name="adj" fmla="val 50000"/>
              </a:avLst>
            </a:prstTxWarp>
          </a:bodyPr>
          <a:lstStyle/>
          <a:p>
            <a:r>
              <a:rPr lang="en-US" sz="3600" b="1"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GV: Đặng Gia</a:t>
            </a:r>
          </a:p>
        </p:txBody>
      </p:sp>
      <p:sp>
        <p:nvSpPr>
          <p:cNvPr id="145480" name="AutoShape 72"/>
          <p:cNvSpPr>
            <a:spLocks noChangeArrowheads="1"/>
          </p:cNvSpPr>
          <p:nvPr/>
        </p:nvSpPr>
        <p:spPr bwMode="auto">
          <a:xfrm>
            <a:off x="7573963" y="2228850"/>
            <a:ext cx="228600" cy="228600"/>
          </a:xfrm>
          <a:prstGeom prst="star5">
            <a:avLst/>
          </a:prstGeom>
          <a:solidFill>
            <a:srgbClr val="FF3300"/>
          </a:solidFill>
          <a:ln w="9525">
            <a:solidFill>
              <a:srgbClr val="FF3300"/>
            </a:solidFill>
            <a:miter lim="800000"/>
            <a:headEnd/>
            <a:tailEnd/>
          </a:ln>
          <a:effectLst>
            <a:prstShdw prst="shdw17" dist="17961" dir="2700000">
              <a:srgbClr val="FF3300">
                <a:gamma/>
                <a:shade val="60000"/>
                <a:invGamma/>
              </a:srgbClr>
            </a:prstShdw>
          </a:effectLst>
        </p:spPr>
        <p:txBody>
          <a:bodyPr wrap="none" anchor="ctr"/>
          <a:lstStyle/>
          <a:p>
            <a:pPr>
              <a:defRPr/>
            </a:pPr>
            <a:endParaRPr lang="en-US"/>
          </a:p>
        </p:txBody>
      </p:sp>
      <p:pic>
        <p:nvPicPr>
          <p:cNvPr id="10253" name="Picture 81" descr="QuocHuy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209550"/>
            <a:ext cx="10715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WordArt 90"/>
          <p:cNvSpPr>
            <a:spLocks noChangeArrowheads="1" noChangeShapeType="1" noTextEdit="1"/>
          </p:cNvSpPr>
          <p:nvPr/>
        </p:nvSpPr>
        <p:spPr bwMode="auto">
          <a:xfrm>
            <a:off x="1585913" y="1447800"/>
            <a:ext cx="9144000" cy="990600"/>
          </a:xfrm>
          <a:prstGeom prst="rect">
            <a:avLst/>
          </a:prstGeom>
        </p:spPr>
        <p:txBody>
          <a:bodyPr wrap="none" fromWordArt="1">
            <a:prstTxWarp prst="textPlain">
              <a:avLst>
                <a:gd name="adj" fmla="val 50000"/>
              </a:avLst>
            </a:prstTxWarp>
          </a:bodyPr>
          <a:lstStyle/>
          <a:p>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3" dist="53882" dir="13500000">
                    <a:srgbClr val="C0C0C0">
                      <a:alpha val="50000"/>
                    </a:srgbClr>
                  </a:prstShdw>
                </a:effectLst>
              </a:rPr>
              <a:t>GDQP – AN NINH</a:t>
            </a:r>
          </a:p>
        </p:txBody>
      </p:sp>
      <p:pic>
        <p:nvPicPr>
          <p:cNvPr id="10255" name="Picture 55" descr="logo THPT BINH DUO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Mong Uoc Ky Niem Xua - Phuong Vy.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420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 descr="C:\Users\Admin\Desktop\qđ.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641600"/>
            <a:ext cx="5181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Screen Clippi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244014" y="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012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5477"/>
                                        </p:tgtEl>
                                        <p:attrNameLst>
                                          <p:attrName>style.visibility</p:attrName>
                                        </p:attrNameLst>
                                      </p:cBhvr>
                                      <p:to>
                                        <p:strVal val="visible"/>
                                      </p:to>
                                    </p:set>
                                    <p:anim calcmode="lin" valueType="num">
                                      <p:cBhvr additive="base">
                                        <p:cTn id="7" dur="30000" fill="hold"/>
                                        <p:tgtEl>
                                          <p:spTgt spid="145477"/>
                                        </p:tgtEl>
                                        <p:attrNameLst>
                                          <p:attrName>ppt_x</p:attrName>
                                        </p:attrNameLst>
                                      </p:cBhvr>
                                      <p:tavLst>
                                        <p:tav tm="0">
                                          <p:val>
                                            <p:strVal val="1+#ppt_w/2"/>
                                          </p:val>
                                        </p:tav>
                                        <p:tav tm="100000">
                                          <p:val>
                                            <p:strVal val="#ppt_x"/>
                                          </p:val>
                                        </p:tav>
                                      </p:tavLst>
                                    </p:anim>
                                    <p:anim calcmode="lin" valueType="num">
                                      <p:cBhvr additive="base">
                                        <p:cTn id="8" dur="30000" fill="hold"/>
                                        <p:tgtEl>
                                          <p:spTgt spid="145477"/>
                                        </p:tgtEl>
                                        <p:attrNameLst>
                                          <p:attrName>ppt_y</p:attrName>
                                        </p:attrNameLst>
                                      </p:cBhvr>
                                      <p:tavLst>
                                        <p:tav tm="0">
                                          <p:val>
                                            <p:strVal val="#ppt_y"/>
                                          </p:val>
                                        </p:tav>
                                        <p:tav tm="100000">
                                          <p:val>
                                            <p:strVal val="#ppt_y"/>
                                          </p:val>
                                        </p:tav>
                                      </p:tavLst>
                                    </p:anim>
                                  </p:childTnLst>
                                </p:cTn>
                              </p:par>
                              <p:par>
                                <p:cTn id="9" presetID="8" presetClass="emph" presetSubtype="0" repeatCount="indefinite" fill="remove" nodeType="withEffect">
                                  <p:stCondLst>
                                    <p:cond delay="0"/>
                                  </p:stCondLst>
                                  <p:childTnLst>
                                    <p:animRot by="-21600000">
                                      <p:cBhvr>
                                        <p:cTn id="10" dur="10000" fill="hold"/>
                                        <p:tgtEl>
                                          <p:spTgt spid="2"/>
                                        </p:tgtEl>
                                        <p:attrNameLst>
                                          <p:attrName>r</p:attrName>
                                        </p:attrNameLst>
                                      </p:cBhvr>
                                    </p:animRot>
                                  </p:childTnLst>
                                </p:cTn>
                              </p:par>
                              <p:par>
                                <p:cTn id="11" presetID="1" presetClass="mediacall" presetSubtype="0" fill="hold" nodeType="withEffect">
                                  <p:stCondLst>
                                    <p:cond delay="0"/>
                                  </p:stCondLst>
                                  <p:childTnLst>
                                    <p:cmd type="call" cmd="playFrom(0.0)">
                                      <p:cBhvr>
                                        <p:cTn id="12" dur="287091" fill="hold"/>
                                        <p:tgtEl>
                                          <p:spTgt spid="7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4"/>
                </p:tgtEl>
              </p:cMediaNode>
            </p:audio>
          </p:childTnLst>
        </p:cTn>
      </p:par>
    </p:tnLst>
    <p:bldLst>
      <p:bldP spid="1454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F17A3AA-2039-4E04-B156-7365716509F3}"/>
              </a:ext>
            </a:extLst>
          </p:cNvPr>
          <p:cNvSpPr txBox="1"/>
          <p:nvPr/>
        </p:nvSpPr>
        <p:spPr>
          <a:xfrm>
            <a:off x="1562100" y="167994"/>
            <a:ext cx="10363200" cy="274690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nhận xét các ý kiến sau và nêu ý kiến của mình:</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kern="1000" spc="-90" dirty="0">
                <a:latin typeface="Times New Roman" panose="02020603050405020304" pitchFamily="18" charset="0"/>
                <a:cs typeface="Times New Roman" panose="02020603050405020304" pitchFamily="18" charset="0"/>
              </a:rPr>
              <a:t>- </a:t>
            </a:r>
            <a:r>
              <a:rPr lang="vi-VN" sz="2400" kern="1000" spc="-90" dirty="0">
                <a:latin typeface="Times New Roman" panose="02020603050405020304" pitchFamily="18" charset="0"/>
                <a:cs typeface="Times New Roman" panose="02020603050405020304" pitchFamily="18" charset="0"/>
              </a:rPr>
              <a:t>Bạn A: Mục tiêu tuyển sinh vào trường Quân đội và trường Công an hoàn toàn khác nhau vì Quân đội nhân dân, Công an nhân dân có chức năng, nhiệm vụ đặc thù.</a:t>
            </a:r>
            <a:endParaRPr lang="en-US" sz="2400" kern="1000" spc="-9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Bạn B: Lí do chính mà mình muốn vào học đại học ở trường Quân đội hoặc trường Công an là không phải đóng học phí, lại được hưởng chế độ ăn, ở, trang phục, sinh hoạt phí, ra trường có việc làm ngay.</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228600" y="2914900"/>
            <a:ext cx="11696700" cy="3646832"/>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Ý kiến bạn A không </a:t>
            </a:r>
            <a:r>
              <a:rPr lang="en-US" sz="2400" dirty="0" err="1">
                <a:solidFill>
                  <a:srgbClr val="00B050"/>
                </a:solidFill>
                <a:latin typeface="Times New Roman" panose="02020603050405020304" pitchFamily="18" charset="0"/>
                <a:cs typeface="Times New Roman" panose="02020603050405020304" pitchFamily="18" charset="0"/>
              </a:rPr>
              <a:t>đúng</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vì tuyển sinh vào trường Quân đội, Công an có mục tiêu chung là lựa chọn những công dân tự nguyện và có đủ tiêu chuẩn theo quy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định vào đào tạo đáp ứng yêu cầu nhiệm vụ nâng cao chất lượng nguồn nhân lực; tuyển sinh đáp ứng yêu cầu đào tạo gắn với phát hiện nhân tài, quy hoạch và nhu cầu sử dụng đội ngũ cán bộ. </a:t>
            </a:r>
            <a:endParaRPr lang="en-US" sz="2400" dirty="0">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Ý kiến bạn B không đúng </a:t>
            </a:r>
            <a:r>
              <a:rPr lang="vi-VN" sz="2400" dirty="0">
                <a:latin typeface="Times New Roman" panose="02020603050405020304" pitchFamily="18" charset="0"/>
                <a:cs typeface="Times New Roman" panose="02020603050405020304" pitchFamily="18" charset="0"/>
              </a:rPr>
              <a:t>vì HS tham gia tuyển sinh vào các trường Quân đội, Công an trước hết phải xác định nghĩa vụ của học viên trong các trường Quân đội, Công an là học tập, sinh hoạt, rèn luyện tập trung theo điều lệnh Quân đ</a:t>
            </a:r>
            <a:r>
              <a:rPr lang="en-US" sz="2400" dirty="0" err="1">
                <a:latin typeface="Times New Roman" panose="02020603050405020304" pitchFamily="18" charset="0"/>
                <a:cs typeface="Times New Roman" panose="02020603050405020304" pitchFamily="18" charset="0"/>
              </a:rPr>
              <a: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vi-VN" sz="2400" dirty="0">
                <a:latin typeface="Times New Roman" panose="02020603050405020304" pitchFamily="18" charset="0"/>
                <a:cs typeface="Times New Roman" panose="02020603050405020304" pitchFamily="18" charset="0"/>
              </a:rPr>
              <a:t>và nội quy của nhà trường; khi ra trường, học viên sẵn sàng nhận nhiệm vụ theo phân công.  </a:t>
            </a:r>
            <a:endParaRPr lang="en-US" sz="2400" dirty="0">
              <a:latin typeface="Times New Roman" panose="02020603050405020304" pitchFamily="18" charset="0"/>
              <a:cs typeface="Times New Roman" panose="02020603050405020304" pitchFamily="18" charset="0"/>
            </a:endParaRP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1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p:cTn id="1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431266" y="6323927"/>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16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145756" y="6331984"/>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xmlns="" id="{49037234-B5A2-B8F4-F157-61F172E52DC7}"/>
              </a:ext>
            </a:extLst>
          </p:cNvPr>
          <p:cNvPicPr>
            <a:picLocks noChangeAspect="1"/>
          </p:cNvPicPr>
          <p:nvPr/>
        </p:nvPicPr>
        <p:blipFill>
          <a:blip r:embed="rId3"/>
          <a:stretch>
            <a:fillRect/>
          </a:stretch>
        </p:blipFill>
        <p:spPr>
          <a:xfrm>
            <a:off x="4737247" y="2587924"/>
            <a:ext cx="3317905" cy="3701971"/>
          </a:xfrm>
          <a:prstGeom prst="rect">
            <a:avLst/>
          </a:prstGeom>
        </p:spPr>
      </p:pic>
      <p:pic>
        <p:nvPicPr>
          <p:cNvPr id="2" name="Picture 1">
            <a:extLst>
              <a:ext uri="{FF2B5EF4-FFF2-40B4-BE49-F238E27FC236}">
                <a16:creationId xmlns:a16="http://schemas.microsoft.com/office/drawing/2014/main" xmlns="" id="{E4DA52CA-375C-8DD7-5AFF-93C5E09151F0}"/>
              </a:ext>
            </a:extLst>
          </p:cNvPr>
          <p:cNvPicPr>
            <a:picLocks noChangeAspect="1"/>
          </p:cNvPicPr>
          <p:nvPr/>
        </p:nvPicPr>
        <p:blipFill>
          <a:blip r:embed="rId4"/>
          <a:stretch>
            <a:fillRect/>
          </a:stretch>
        </p:blipFill>
        <p:spPr>
          <a:xfrm>
            <a:off x="117512" y="2592857"/>
            <a:ext cx="4619735" cy="3697037"/>
          </a:xfrm>
          <a:prstGeom prst="rect">
            <a:avLst/>
          </a:prstGeom>
          <a:ln>
            <a:solidFill>
              <a:srgbClr val="00B050"/>
            </a:solidFill>
          </a:ln>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1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1C01532-390B-47A0-AD61-82D9CAC14917}"/>
              </a:ext>
            </a:extLst>
          </p:cNvPr>
          <p:cNvSpPr txBox="1"/>
          <p:nvPr/>
        </p:nvSpPr>
        <p:spPr>
          <a:xfrm>
            <a:off x="1413164" y="1137439"/>
            <a:ext cx="10450285" cy="5442644"/>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6"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35" y="-1"/>
            <a:ext cx="3216258" cy="122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3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p:cTn id="3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p:cTn id="5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xmlns="" id="{86499B0A-871C-6E98-29F2-466A539E6214}"/>
              </a:ext>
            </a:extLst>
          </p:cNvPr>
          <p:cNvGraphicFramePr/>
          <p:nvPr/>
        </p:nvGraphicFramePr>
        <p:xfrm>
          <a:off x="1909222" y="484473"/>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xmlns=""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xmlns=""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62" name="Group 61">
            <a:extLst>
              <a:ext uri="{FF2B5EF4-FFF2-40B4-BE49-F238E27FC236}">
                <a16:creationId xmlns:a16="http://schemas.microsoft.com/office/drawing/2014/main" xmlns="" id="{28449E9A-82E8-485D-11BD-5BE0C9F0513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xmlns=""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xmlns=""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xmlns="" id="{B99049AC-7C13-A4E3-0928-F6EB5C403BEA}"/>
                  </a:ext>
                </a:extLst>
              </p:cNvPr>
              <p:cNvSpPr txBox="1"/>
              <p:nvPr/>
            </p:nvSpPr>
            <p:spPr>
              <a:xfrm rot="6155581">
                <a:off x="5988164" y="198203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xmlns="" id="{8154E400-92E8-2B5D-9595-0F09D9450B4C}"/>
                  </a:ext>
                </a:extLst>
              </p:cNvPr>
              <p:cNvSpPr txBox="1"/>
              <p:nvPr/>
            </p:nvSpPr>
            <p:spPr>
              <a:xfrm rot="7735936">
                <a:off x="6412835" y="2176571"/>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xmlns="" id="{666A1BED-7835-74C1-58F0-7A953EC6BFDF}"/>
                  </a:ext>
                </a:extLst>
              </p:cNvPr>
              <p:cNvSpPr txBox="1"/>
              <p:nvPr/>
            </p:nvSpPr>
            <p:spPr>
              <a:xfrm rot="8870053">
                <a:off x="6736042" y="249845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xmlns="" id="{9E38D5F1-A910-B96B-18A8-757CDB1981E7}"/>
                  </a:ext>
                </a:extLst>
              </p:cNvPr>
              <p:cNvSpPr txBox="1"/>
              <p:nvPr/>
            </p:nvSpPr>
            <p:spPr>
              <a:xfrm rot="10055809">
                <a:off x="6908020" y="2934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xmlns="" id="{EA5E40D9-8B5C-C2ED-63EC-F341FBB35016}"/>
                  </a:ext>
                </a:extLst>
              </p:cNvPr>
              <p:cNvSpPr txBox="1"/>
              <p:nvPr/>
            </p:nvSpPr>
            <p:spPr>
              <a:xfrm rot="11450324">
                <a:off x="6896489" y="338901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xmlns="" id="{B7BC9E9E-DDE2-F3C7-7B57-73D8963E169B}"/>
                  </a:ext>
                </a:extLst>
              </p:cNvPr>
              <p:cNvSpPr txBox="1"/>
              <p:nvPr/>
            </p:nvSpPr>
            <p:spPr>
              <a:xfrm rot="12856268">
                <a:off x="6721346" y="382084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xmlns="" id="{1C869436-B81E-7FF1-BE3C-08FCC4AA6F8D}"/>
                  </a:ext>
                </a:extLst>
              </p:cNvPr>
              <p:cNvSpPr txBox="1"/>
              <p:nvPr/>
            </p:nvSpPr>
            <p:spPr>
              <a:xfrm rot="14088529">
                <a:off x="6382173" y="41222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xmlns="" id="{157EA531-22D3-778B-E36E-D79D7490CDD1}"/>
                  </a:ext>
                </a:extLst>
              </p:cNvPr>
              <p:cNvSpPr txBox="1"/>
              <p:nvPr/>
            </p:nvSpPr>
            <p:spPr>
              <a:xfrm rot="15564590">
                <a:off x="5959828" y="4308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xmlns="" id="{245ACD87-66D4-CE58-85C8-3AC6B59B46F2}"/>
                  </a:ext>
                </a:extLst>
              </p:cNvPr>
              <p:cNvSpPr txBox="1"/>
              <p:nvPr/>
            </p:nvSpPr>
            <p:spPr>
              <a:xfrm rot="17018405">
                <a:off x="5493362" y="429415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xmlns="" id="{8DD11B3B-BF76-BD02-FAE1-DC1FDA03E3DE}"/>
                  </a:ext>
                </a:extLst>
              </p:cNvPr>
              <p:cNvSpPr txBox="1"/>
              <p:nvPr/>
            </p:nvSpPr>
            <p:spPr>
              <a:xfrm rot="17984151">
                <a:off x="4994098" y="4176419"/>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xmlns="" id="{C7C60674-10B2-1648-992B-B4E10E580198}"/>
                  </a:ext>
                </a:extLst>
              </p:cNvPr>
              <p:cNvSpPr txBox="1"/>
              <p:nvPr/>
            </p:nvSpPr>
            <p:spPr>
              <a:xfrm rot="19588998">
                <a:off x="4671433" y="3832997"/>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xmlns="" id="{9E38B2A3-EC83-F126-3104-983541CAE94D}"/>
                  </a:ext>
                </a:extLst>
              </p:cNvPr>
              <p:cNvSpPr txBox="1"/>
              <p:nvPr/>
            </p:nvSpPr>
            <p:spPr>
              <a:xfrm rot="20902438">
                <a:off x="4479901" y="3415231"/>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xmlns="" id="{6E6547D4-DA68-EDDB-2E88-E998FDA71011}"/>
                  </a:ext>
                </a:extLst>
              </p:cNvPr>
              <p:cNvSpPr txBox="1"/>
              <p:nvPr/>
            </p:nvSpPr>
            <p:spPr>
              <a:xfrm rot="757546">
                <a:off x="4471977" y="2914650"/>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hlinkClick r:id="rId20" action="ppaction://hlinksldjump"/>
                <a:extLst>
                  <a:ext uri="{FF2B5EF4-FFF2-40B4-BE49-F238E27FC236}">
                    <a16:creationId xmlns:a16="http://schemas.microsoft.com/office/drawing/2014/main" xmlns="" id="{3A4059CB-D914-0C60-E97A-EAA936D38AD8}"/>
                  </a:ext>
                </a:extLst>
              </p:cNvPr>
              <p:cNvSpPr txBox="1"/>
              <p:nvPr/>
            </p:nvSpPr>
            <p:spPr>
              <a:xfrm rot="2191196">
                <a:off x="4661887" y="2458773"/>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hlinkClick r:id="rId21" action="ppaction://hlinksldjump"/>
                <a:extLst>
                  <a:ext uri="{FF2B5EF4-FFF2-40B4-BE49-F238E27FC236}">
                    <a16:creationId xmlns:a16="http://schemas.microsoft.com/office/drawing/2014/main" xmlns="" id="{61157A84-A824-ADC4-2D74-BE072B91D2BA}"/>
                  </a:ext>
                </a:extLst>
              </p:cNvPr>
              <p:cNvSpPr txBox="1"/>
              <p:nvPr/>
            </p:nvSpPr>
            <p:spPr>
              <a:xfrm rot="3204083">
                <a:off x="4975009" y="2141104"/>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hlinkClick r:id="rId22" action="ppaction://hlinksldjump"/>
                <a:extLst>
                  <a:ext uri="{FF2B5EF4-FFF2-40B4-BE49-F238E27FC236}">
                    <a16:creationId xmlns:a16="http://schemas.microsoft.com/office/drawing/2014/main" xmlns="" id="{925004CF-9F83-87CF-47D9-5A66885836E2}"/>
                  </a:ext>
                </a:extLst>
              </p:cNvPr>
              <p:cNvSpPr txBox="1"/>
              <p:nvPr/>
            </p:nvSpPr>
            <p:spPr>
              <a:xfrm rot="4849865">
                <a:off x="5447837" y="1922755"/>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Isosceles Triangle 28">
              <a:hlinkClick r:id="rId8" action="ppaction://hlinksldjump"/>
              <a:extLst>
                <a:ext uri="{FF2B5EF4-FFF2-40B4-BE49-F238E27FC236}">
                  <a16:creationId xmlns:a16="http://schemas.microsoft.com/office/drawing/2014/main" xmlns="" id="{35028D45-0DD9-F344-B5F6-870D14CF0937}"/>
                </a:ext>
              </a:extLst>
            </p:cNvPr>
            <p:cNvSpPr/>
            <p:nvPr/>
          </p:nvSpPr>
          <p:spPr>
            <a:xfrm rot="12770976">
              <a:off x="6293223" y="166725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7" action="ppaction://hlinksldjump"/>
              <a:extLst>
                <a:ext uri="{FF2B5EF4-FFF2-40B4-BE49-F238E27FC236}">
                  <a16:creationId xmlns:a16="http://schemas.microsoft.com/office/drawing/2014/main" xmlns="" id="{21C9753C-EC82-2D7B-6020-C6E9E2F9A3D5}"/>
                </a:ext>
              </a:extLst>
            </p:cNvPr>
            <p:cNvSpPr/>
            <p:nvPr/>
          </p:nvSpPr>
          <p:spPr>
            <a:xfrm rot="11475761">
              <a:off x="5952096" y="1542990"/>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Isosceles Triangle 31">
              <a:hlinkClick r:id="rId9" action="ppaction://hlinksldjump"/>
              <a:extLst>
                <a:ext uri="{FF2B5EF4-FFF2-40B4-BE49-F238E27FC236}">
                  <a16:creationId xmlns:a16="http://schemas.microsoft.com/office/drawing/2014/main" xmlns="" id="{336E4C5C-0412-942B-637F-22DCA0152FE9}"/>
                </a:ext>
              </a:extLst>
            </p:cNvPr>
            <p:cNvSpPr/>
            <p:nvPr/>
          </p:nvSpPr>
          <p:spPr>
            <a:xfrm rot="14124762">
              <a:off x="6552559" y="1924927"/>
              <a:ext cx="677956" cy="1748756"/>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Isosceles Triangle 32">
              <a:hlinkClick r:id="rId10" action="ppaction://hlinksldjump"/>
              <a:extLst>
                <a:ext uri="{FF2B5EF4-FFF2-40B4-BE49-F238E27FC236}">
                  <a16:creationId xmlns:a16="http://schemas.microsoft.com/office/drawing/2014/main" xmlns="" id="{AA413DD1-7579-06C4-4E55-586CF0426B19}"/>
                </a:ext>
              </a:extLst>
            </p:cNvPr>
            <p:cNvSpPr/>
            <p:nvPr/>
          </p:nvSpPr>
          <p:spPr>
            <a:xfrm rot="15465075">
              <a:off x="6703851" y="2303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a:hlinkClick r:id="rId11" action="ppaction://hlinksldjump"/>
              <a:extLst>
                <a:ext uri="{FF2B5EF4-FFF2-40B4-BE49-F238E27FC236}">
                  <a16:creationId xmlns:a16="http://schemas.microsoft.com/office/drawing/2014/main" xmlns="" id="{00BC93C3-5CC7-8F79-914C-3D515C64FF2D}"/>
                </a:ext>
              </a:extLst>
            </p:cNvPr>
            <p:cNvSpPr/>
            <p:nvPr/>
          </p:nvSpPr>
          <p:spPr>
            <a:xfrm rot="16876734">
              <a:off x="6712474" y="26841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Isosceles Triangle 34">
              <a:hlinkClick r:id="rId12" action="ppaction://hlinksldjump"/>
              <a:extLst>
                <a:ext uri="{FF2B5EF4-FFF2-40B4-BE49-F238E27FC236}">
                  <a16:creationId xmlns:a16="http://schemas.microsoft.com/office/drawing/2014/main" xmlns="" id="{2A8BD3E7-5195-F2C7-73DA-61F53DEE0421}"/>
                </a:ext>
              </a:extLst>
            </p:cNvPr>
            <p:cNvSpPr/>
            <p:nvPr/>
          </p:nvSpPr>
          <p:spPr>
            <a:xfrm rot="18198845">
              <a:off x="6544921" y="303416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Isosceles Triangle 35">
              <a:hlinkClick r:id="rId13" action="ppaction://hlinksldjump"/>
              <a:extLst>
                <a:ext uri="{FF2B5EF4-FFF2-40B4-BE49-F238E27FC236}">
                  <a16:creationId xmlns:a16="http://schemas.microsoft.com/office/drawing/2014/main" xmlns="" id="{3E3B2633-3BCE-5F3C-BABD-186B779A7105}"/>
                </a:ext>
              </a:extLst>
            </p:cNvPr>
            <p:cNvSpPr/>
            <p:nvPr/>
          </p:nvSpPr>
          <p:spPr>
            <a:xfrm rot="19585791">
              <a:off x="6288573" y="3297978"/>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Isosceles Triangle 36">
              <a:hlinkClick r:id="rId14" action="ppaction://hlinksldjump"/>
              <a:extLst>
                <a:ext uri="{FF2B5EF4-FFF2-40B4-BE49-F238E27FC236}">
                  <a16:creationId xmlns:a16="http://schemas.microsoft.com/office/drawing/2014/main" xmlns="" id="{8E9CE2D7-82BB-17DB-9627-C854B31F1E60}"/>
                </a:ext>
              </a:extLst>
            </p:cNvPr>
            <p:cNvSpPr/>
            <p:nvPr/>
          </p:nvSpPr>
          <p:spPr>
            <a:xfrm rot="20892053">
              <a:off x="5936973" y="3434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Isosceles Triangle 37">
              <a:hlinkClick r:id="rId15" action="ppaction://hlinksldjump"/>
              <a:extLst>
                <a:ext uri="{FF2B5EF4-FFF2-40B4-BE49-F238E27FC236}">
                  <a16:creationId xmlns:a16="http://schemas.microsoft.com/office/drawing/2014/main" xmlns="" id="{ECB555C2-9A3B-BE1C-E4CA-8782FA3105FA}"/>
                </a:ext>
              </a:extLst>
            </p:cNvPr>
            <p:cNvSpPr/>
            <p:nvPr/>
          </p:nvSpPr>
          <p:spPr>
            <a:xfrm rot="687268">
              <a:off x="5543159" y="346280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Isosceles Triangle 38">
              <a:hlinkClick r:id="rId16" action="ppaction://hlinksldjump"/>
              <a:extLst>
                <a:ext uri="{FF2B5EF4-FFF2-40B4-BE49-F238E27FC236}">
                  <a16:creationId xmlns:a16="http://schemas.microsoft.com/office/drawing/2014/main" xmlns="" id="{404913A7-4A67-D2BC-8FDE-6059419D4E39}"/>
                </a:ext>
              </a:extLst>
            </p:cNvPr>
            <p:cNvSpPr/>
            <p:nvPr/>
          </p:nvSpPr>
          <p:spPr>
            <a:xfrm rot="2011670">
              <a:off x="5200036" y="3307379"/>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Isosceles Triangle 39">
              <a:hlinkClick r:id="rId17" action="ppaction://hlinksldjump"/>
              <a:extLst>
                <a:ext uri="{FF2B5EF4-FFF2-40B4-BE49-F238E27FC236}">
                  <a16:creationId xmlns:a16="http://schemas.microsoft.com/office/drawing/2014/main" xmlns="" id="{FD9B3733-D789-9B69-7990-5E1E3E214A5D}"/>
                </a:ext>
              </a:extLst>
            </p:cNvPr>
            <p:cNvSpPr/>
            <p:nvPr/>
          </p:nvSpPr>
          <p:spPr>
            <a:xfrm rot="3311059">
              <a:off x="4953091" y="30327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Isosceles Triangle 41">
              <a:hlinkClick r:id="rId18" action="ppaction://hlinksldjump"/>
              <a:extLst>
                <a:ext uri="{FF2B5EF4-FFF2-40B4-BE49-F238E27FC236}">
                  <a16:creationId xmlns:a16="http://schemas.microsoft.com/office/drawing/2014/main" xmlns="" id="{47741D05-D794-CE93-4F53-E3620C7C9A61}"/>
                </a:ext>
              </a:extLst>
            </p:cNvPr>
            <p:cNvSpPr/>
            <p:nvPr/>
          </p:nvSpPr>
          <p:spPr>
            <a:xfrm rot="4724790">
              <a:off x="4795868" y="2670516"/>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Isosceles Triangle 54">
              <a:hlinkClick r:id="rId19" action="ppaction://hlinksldjump"/>
              <a:extLst>
                <a:ext uri="{FF2B5EF4-FFF2-40B4-BE49-F238E27FC236}">
                  <a16:creationId xmlns:a16="http://schemas.microsoft.com/office/drawing/2014/main" xmlns="" id="{B9D9D78E-2379-B4CC-10F5-A3FB4B1641CF}"/>
                </a:ext>
              </a:extLst>
            </p:cNvPr>
            <p:cNvSpPr/>
            <p:nvPr/>
          </p:nvSpPr>
          <p:spPr>
            <a:xfrm rot="6060714">
              <a:off x="4815817" y="230583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Isosceles Triangle 55">
              <a:hlinkClick r:id="rId20" action="ppaction://hlinksldjump"/>
              <a:extLst>
                <a:ext uri="{FF2B5EF4-FFF2-40B4-BE49-F238E27FC236}">
                  <a16:creationId xmlns:a16="http://schemas.microsoft.com/office/drawing/2014/main" xmlns="" id="{4AFB7F32-A8A6-C5A0-516A-6D5E0A0D6155}"/>
                </a:ext>
              </a:extLst>
            </p:cNvPr>
            <p:cNvSpPr/>
            <p:nvPr/>
          </p:nvSpPr>
          <p:spPr>
            <a:xfrm rot="7420824">
              <a:off x="4970455" y="19674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Isosceles Triangle 58">
              <a:hlinkClick r:id="rId21" action="ppaction://hlinksldjump"/>
              <a:extLst>
                <a:ext uri="{FF2B5EF4-FFF2-40B4-BE49-F238E27FC236}">
                  <a16:creationId xmlns:a16="http://schemas.microsoft.com/office/drawing/2014/main" xmlns="" id="{12CC8190-99B7-4C0E-5038-8B89D0C94102}"/>
                </a:ext>
              </a:extLst>
            </p:cNvPr>
            <p:cNvSpPr/>
            <p:nvPr/>
          </p:nvSpPr>
          <p:spPr>
            <a:xfrm rot="8733943">
              <a:off x="5208134" y="167943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Isosceles Triangle 59">
              <a:hlinkClick r:id="rId22" action="ppaction://hlinksldjump"/>
              <a:extLst>
                <a:ext uri="{FF2B5EF4-FFF2-40B4-BE49-F238E27FC236}">
                  <a16:creationId xmlns:a16="http://schemas.microsoft.com/office/drawing/2014/main" xmlns="" id="{B804ACF9-F0FA-AEBA-75D6-FAB565323817}"/>
                </a:ext>
              </a:extLst>
            </p:cNvPr>
            <p:cNvSpPr/>
            <p:nvPr/>
          </p:nvSpPr>
          <p:spPr>
            <a:xfrm rot="10105267">
              <a:off x="5560822" y="15215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22" action="ppaction://hlinksldjump"/>
            <a:extLst>
              <a:ext uri="{FF2B5EF4-FFF2-40B4-BE49-F238E27FC236}">
                <a16:creationId xmlns:a16="http://schemas.microsoft.com/office/drawing/2014/main" xmlns=""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16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22" action="ppaction://hlinksldjump"/>
            <a:extLst>
              <a:ext uri="{FF2B5EF4-FFF2-40B4-BE49-F238E27FC236}">
                <a16:creationId xmlns:a16="http://schemas.microsoft.com/office/drawing/2014/main" xmlns="" id="{A5241310-A329-A95F-362A-C23D402E1FCB}"/>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10344734" y="6101248"/>
            <a:ext cx="264869" cy="264869"/>
          </a:xfrm>
          <a:prstGeom prst="rect">
            <a:avLst/>
          </a:prstGeom>
        </p:spPr>
      </p:pic>
      <p:pic>
        <p:nvPicPr>
          <p:cNvPr id="65" name="Picture 55" descr="logo THPT BINH DUONG">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8759" y="0"/>
            <a:ext cx="5319761" cy="17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Screen Clippi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44013" y="0"/>
            <a:ext cx="2203799" cy="142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62"/>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6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113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60495" y="423802"/>
            <a:ext cx="8228832" cy="106067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rối</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04698" y="1911173"/>
            <a:ext cx="413811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BÌ</a:t>
            </a:r>
            <a:r>
              <a:rPr lang="en-GB" sz="3600" b="1">
                <a:solidFill>
                  <a:srgbClr val="FF0000"/>
                </a:solidFill>
                <a:latin typeface="Times New Roman" panose="02020603050405020304" pitchFamily="18" charset="0"/>
                <a:cs typeface="Times New Roman" panose="02020603050405020304" pitchFamily="18" charset="0"/>
              </a:rPr>
              <a:t>N</a:t>
            </a:r>
            <a:r>
              <a:rPr lang="en-GB" sz="3600" b="1">
                <a:solidFill>
                  <a:schemeClr val="tx1"/>
                </a:solidFill>
                <a:latin typeface="Times New Roman" panose="02020603050405020304" pitchFamily="18" charset="0"/>
                <a:cs typeface="Times New Roman" panose="02020603050405020304" pitchFamily="18" charset="0"/>
              </a:rPr>
              <a:t>H TĨNH</a:t>
            </a: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1017083" y="3398543"/>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3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8224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97741" y="264246"/>
            <a:ext cx="832641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 trú thường xuyên, lâu dài tại một nơi</a:t>
            </a:r>
            <a:endParaRPr lang="en-US" sz="4400" b="1">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74631" y="1680456"/>
            <a:ext cx="401592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THƯỜN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 TRÚ</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839329" y="3407334"/>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thường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trú</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9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19495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09935" y="305008"/>
            <a:ext cx="8214225"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quy định làm căn cứ để đánh giá, phân loại</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38684" y="1797566"/>
            <a:ext cx="3664790"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TIÊU C</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UẨN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1004794" y="3225180"/>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Ngoài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chuẩn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tùy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rèn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6338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64394" y="336063"/>
            <a:ext cx="8151057" cy="11441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 điều khiển bộ máy nhà nước</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28456" y="1882512"/>
            <a:ext cx="3570515"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QUY</a:t>
            </a:r>
            <a:r>
              <a:rPr lang="en-US" sz="3200" b="1">
                <a:solidFill>
                  <a:srgbClr val="FF0000"/>
                </a:solidFill>
                <a:latin typeface="Times New Roman" panose="02020603050405020304" pitchFamily="18" charset="0"/>
                <a:cs typeface="Times New Roman" panose="02020603050405020304" pitchFamily="18" charset="0"/>
              </a:rPr>
              <a:t>Ề</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942918" y="3618553"/>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quyền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6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75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09132" y="275679"/>
            <a:ext cx="8223737"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rõ, vạch rõ một cách hợp lí để theo đó mà làm</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81348" y="1618379"/>
            <a:ext cx="3647955"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XÁC ĐỊ</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839329" y="3287663"/>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định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Lao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98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370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1" y="294958"/>
            <a:ext cx="804926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rPr>
              <a:t>Ra khỏi quân đội</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613049" y="1751385"/>
            <a:ext cx="362526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XUẤT 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Ũ</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1057046" y="3217428"/>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xuất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vòng</a:t>
            </a:r>
            <a:r>
              <a:rPr lang="en-US" sz="2400" dirty="0">
                <a:latin typeface="Arial" panose="020B0604020202020204" pitchFamily="34" charset="0"/>
                <a:cs typeface="Arial" panose="020B0604020202020204" pitchFamily="34" charset="0"/>
              </a:rPr>
              <a:t> 12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7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667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84075" y="283817"/>
            <a:ext cx="8483628" cy="13715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rPr>
              <a:t>Tổng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thể</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nói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chung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những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phẩm</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chất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sẵn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có</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giúp</a:t>
            </a:r>
            <a:r>
              <a:rPr lang="en-US" sz="2400" b="1" dirty="0">
                <a:solidFill>
                  <a:schemeClr val="tx1"/>
                </a:solidFill>
                <a:effectLst/>
                <a:latin typeface="Times New Roman" panose="02020603050405020304" pitchFamily="18" charset="0"/>
                <a:ea typeface="Calibri" panose="020F0502020204030204" pitchFamily="34" charset="0"/>
              </a:rPr>
              <a:t> con </a:t>
            </a:r>
            <a:r>
              <a:rPr lang="en-US" sz="2400" b="1" dirty="0" err="1">
                <a:solidFill>
                  <a:schemeClr val="tx1"/>
                </a:solidFill>
                <a:effectLst/>
                <a:latin typeface="Times New Roman" panose="02020603050405020304" pitchFamily="18" charset="0"/>
                <a:ea typeface="Calibri" panose="020F0502020204030204" pitchFamily="34" charset="0"/>
              </a:rPr>
              <a:t>người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có</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thể</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hoàn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thành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tốt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một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loại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ngay</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khi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chưa</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được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học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tập</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và</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rèn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luyện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trong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đó</a:t>
            </a:r>
            <a:endParaRPr lang="vi-VN"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11157" y="2031553"/>
            <a:ext cx="3792317"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NĂNG K</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IẾU</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839329" y="3260920"/>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3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7176389" y="5737808"/>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047909"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9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 </a:t>
            </a:r>
            <a:r>
              <a:rPr lang="vi-VN" sz="2400" dirty="0">
                <a:solidFill>
                  <a:srgbClr val="00A23A"/>
                </a:solidFill>
                <a:effectLst/>
                <a:latin typeface="TimesNewRomanPSMT"/>
              </a:rPr>
              <a:t>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8" name="Picture 7">
            <a:extLst>
              <a:ext uri="{FF2B5EF4-FFF2-40B4-BE49-F238E27FC236}">
                <a16:creationId xmlns:a16="http://schemas.microsoft.com/office/drawing/2014/main" xmlns="" id="{1D52A19F-FA3F-5E3C-816A-E25F78CDB77B}"/>
              </a:ext>
            </a:extLst>
          </p:cNvPr>
          <p:cNvPicPr>
            <a:picLocks noChangeAspect="1"/>
          </p:cNvPicPr>
          <p:nvPr/>
        </p:nvPicPr>
        <p:blipFill>
          <a:blip r:embed="rId3"/>
          <a:stretch>
            <a:fillRect/>
          </a:stretch>
        </p:blipFill>
        <p:spPr>
          <a:xfrm>
            <a:off x="4167102" y="1473252"/>
            <a:ext cx="7568939" cy="4264556"/>
          </a:xfrm>
          <a:prstGeom prst="rect">
            <a:avLst/>
          </a:prstGeom>
          <a:ln>
            <a:solidFill>
              <a:srgbClr val="00B050"/>
            </a:solidFill>
          </a:ln>
        </p:spPr>
      </p:pic>
      <p:pic>
        <p:nvPicPr>
          <p:cNvPr id="9"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5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4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36879" y="320839"/>
            <a:ext cx="8152447"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tham dự một kì thi để kiểm tra trình độ</a:t>
            </a:r>
            <a:endParaRPr lang="vi-VN" sz="1481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8713" y="1897326"/>
            <a:ext cx="3443836"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THÍ S</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37770" y="3478932"/>
            <a:ext cx="10716459"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thí</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sinh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6994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50410" y="331394"/>
            <a:ext cx="8465042" cy="122362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spc="-20">
                <a:solidFill>
                  <a:srgbClr val="000000"/>
                </a:solidFill>
                <a:latin typeface="Times New Roman" panose="02020603050405020304" pitchFamily="18" charset="0"/>
                <a:cs typeface="Times New Roman" panose="02020603050405020304" pitchFamily="18" charset="0"/>
              </a:rPr>
              <a:t>C</a:t>
            </a:r>
            <a:r>
              <a:rPr lang="vi-VN" sz="2400" b="1" i="0" spc="-20">
                <a:solidFill>
                  <a:srgbClr val="000000"/>
                </a:solidFill>
                <a:effectLst/>
                <a:latin typeface="Times New Roman" panose="02020603050405020304" pitchFamily="18" charset="0"/>
                <a:cs typeface="Times New Roman" panose="02020603050405020304" pitchFamily="18" charset="0"/>
              </a:rPr>
              <a:t>ông việc do cơ quan, đơn vị hoặc tổ chức giao cho phải làm vì một mục đích và trong một thời gian nhất định</a:t>
            </a: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16380" y="1903494"/>
            <a:ext cx="3391003"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M VỤ</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799266" y="3273539"/>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Học viên các trường Công an được học tập về chính trị, khoa học xã hội và nhân văn, pháp luật, ngoại ngữ, tin học, kiến thức, kĩ năng về quốc phòng, an ninh; nghiệp vụ Công an và các môn học đặc thù; võ thuật và các kĩ năng cần thiết khác theo mục tiêu, yêu cầu đào tạo, đáp ứng </a:t>
            </a:r>
            <a:r>
              <a:rPr lang="vi-VN" sz="2400" dirty="0">
                <a:solidFill>
                  <a:srgbClr val="FF0000"/>
                </a:solidFill>
              </a:rPr>
              <a:t>nhiệm vụ </a:t>
            </a:r>
            <a:r>
              <a:rPr lang="vi-VN" sz="2400" dirty="0"/>
              <a:t>được giao khi ra trường.</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4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746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12203" y="333258"/>
            <a:ext cx="836841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Calibri" panose="020F0502020204030204" pitchFamily="34" charset="0"/>
              </a:rPr>
              <a:t>Ghi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lại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nhanh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hình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ảnh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bằng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máy</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ảnh</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3904" y="1789005"/>
            <a:ext cx="380473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CHỤ</a:t>
            </a:r>
            <a:r>
              <a:rPr lang="en-GB" sz="3200" b="1">
                <a:solidFill>
                  <a:srgbClr val="FF0000"/>
                </a:solidFill>
                <a:latin typeface="Times New Roman" panose="02020603050405020304" pitchFamily="18" charset="0"/>
                <a:cs typeface="Times New Roman" panose="02020603050405020304" pitchFamily="18" charset="0"/>
              </a:rPr>
              <a:t>P</a:t>
            </a:r>
            <a:r>
              <a:rPr lang="en-GB" sz="3200" b="1">
                <a:solidFill>
                  <a:schemeClr val="tx1"/>
                </a:solidFill>
                <a:latin typeface="Times New Roman" panose="02020603050405020304" pitchFamily="18" charset="0"/>
                <a:cs typeface="Times New Roman" panose="02020603050405020304" pitchFamily="18" charset="0"/>
              </a:rPr>
              <a:t> ẢNH</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973434" y="3202547"/>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chụp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ảnh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6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3757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6385" y="301559"/>
            <a:ext cx="823260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Điều cần phải đạt được trong một việc nào đó</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6141" y="1751945"/>
            <a:ext cx="385571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 YÊU</a:t>
            </a:r>
            <a:r>
              <a:rPr lang="en-US" sz="4800" b="1">
                <a:solidFill>
                  <a:schemeClr val="tx1"/>
                </a:solidFill>
                <a:latin typeface="Times New Roman" panose="02020603050405020304" pitchFamily="18" charset="0"/>
                <a:cs typeface="Times New Roman" panose="02020603050405020304" pitchFamily="18" charset="0"/>
              </a:rPr>
              <a:t> </a:t>
            </a:r>
            <a:r>
              <a:rPr lang="en-GB" sz="3200" b="1">
                <a:solidFill>
                  <a:srgbClr val="FF0000"/>
                </a:solidFill>
                <a:latin typeface="Times New Roman" panose="02020603050405020304" pitchFamily="18" charset="0"/>
                <a:cs typeface="Times New Roman" panose="02020603050405020304" pitchFamily="18" charset="0"/>
              </a:rPr>
              <a:t>C</a:t>
            </a:r>
            <a:r>
              <a:rPr lang="en-GB" sz="3200" b="1">
                <a:solidFill>
                  <a:schemeClr val="tx1"/>
                </a:solidFill>
                <a:latin typeface="Times New Roman" panose="02020603050405020304" pitchFamily="18" charset="0"/>
                <a:cs typeface="Times New Roman" panose="02020603050405020304" pitchFamily="18" charset="0"/>
              </a:rPr>
              <a:t>ẦU</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1097325" y="3390890"/>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yêu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0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376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76740" y="389593"/>
            <a:ext cx="8238711"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giữ kín, mà để cho mọi người đều có thể biết</a:t>
            </a:r>
            <a:endParaRPr lang="vi-V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1009" y="1954308"/>
            <a:ext cx="3859882"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chemeClr val="tx1"/>
                </a:solidFill>
                <a:latin typeface="Times New Roman" panose="02020603050405020304" pitchFamily="18" charset="0"/>
                <a:cs typeface="Times New Roman" panose="02020603050405020304" pitchFamily="18" charset="0"/>
              </a:rPr>
              <a:t>NG KHAI</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1B7C0B30-3C5D-AE22-C14E-029E523C76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2F93E29-2A0B-20DD-E0C5-AE20F7C932E6}"/>
              </a:ext>
            </a:extLst>
          </p:cNvPr>
          <p:cNvSpPr txBox="1"/>
          <p:nvPr/>
        </p:nvSpPr>
        <p:spPr>
          <a:xfrm>
            <a:off x="1008276" y="3383700"/>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công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khai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1071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13472" y="331949"/>
            <a:ext cx="8415191"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19874" y="1823621"/>
            <a:ext cx="4149063"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TRÌ</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H ĐỘ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E48A4098-8F42-D1FC-DC70-FFB49D575B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558FC1A-5FDF-5850-CC5A-B47B78FB60CE}"/>
              </a:ext>
            </a:extLst>
          </p:cNvPr>
          <p:cNvSpPr txBox="1"/>
          <p:nvPr/>
        </p:nvSpPr>
        <p:spPr>
          <a:xfrm>
            <a:off x="803739" y="3397110"/>
            <a:ext cx="10877908" cy="1200329"/>
          </a:xfrm>
          <a:prstGeom prst="rect">
            <a:avLst/>
          </a:prstGeom>
          <a:solidFill>
            <a:schemeClr val="accent4">
              <a:lumMod val="20000"/>
              <a:lumOff val="80000"/>
            </a:schemeClr>
          </a:solidFill>
        </p:spPr>
        <p:txBody>
          <a:bodyPr wrap="square">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6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185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74956" y="307379"/>
            <a:ext cx="84449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Ghi vào sổ của cơ quan quản lí để chính thức được công nhận cho hưởng quyền lợi hay làm nghĩa vụ</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14598" y="1784441"/>
            <a:ext cx="4019505"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ĐĂN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 KÍ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0D9084D-185F-AA8A-5873-D2C29677AA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C52F137-662A-DC63-4226-5746BCF33FE1}"/>
              </a:ext>
            </a:extLst>
          </p:cNvPr>
          <p:cNvSpPr txBox="1"/>
          <p:nvPr/>
        </p:nvSpPr>
        <p:spPr>
          <a:xfrm>
            <a:off x="987378" y="3124278"/>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1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87649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6385" y="301559"/>
            <a:ext cx="816936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Xem xét tình hình thực tế để đánh giá, nhận xét</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79961" y="1742760"/>
            <a:ext cx="3705251"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KIỂM TR</a:t>
            </a:r>
            <a:r>
              <a:rPr lang="en-GB" sz="3200" b="1">
                <a:solidFill>
                  <a:srgbClr val="FF0000"/>
                </a:solidFill>
                <a:latin typeface="Times New Roman" panose="02020603050405020304" pitchFamily="18" charset="0"/>
                <a:cs typeface="Times New Roman" panose="02020603050405020304" pitchFamily="18" charset="0"/>
              </a:rPr>
              <a:t>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B88A85F1-B013-6475-EBD5-D59445FF53B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8E5DD1A-DAC4-37F2-64C1-A44C55C0E1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EAA63EF-579C-D25E-DE91-8387C4D563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1AE9BE6A-E92B-6288-9179-ADD029F839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2E24E9FB-EB45-4935-FBFC-1190AA3C068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68FF8A6-8764-9016-6208-08821F251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E0DC79E-AD4B-139B-0F1C-0F5603AABF2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691B94A-3A7D-3631-B9C8-E4064E7672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F98290AD-8D5B-8881-917F-90254E3206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C09635-BADB-5E55-5612-306202A2724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7D0514EA-E9F0-C1C7-F7F4-15B396018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C82067A-E951-A143-33D8-50C2F3E717E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533DC1A7-CE9B-6680-4F86-F019B1D9DC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CF3A1C50-229C-4793-FC3E-632EA93439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A7CEF6FF-811F-0D2C-E27A-409C4C5C91A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EBB2FD44-777A-1012-CD72-B34067C33C4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BF14726-94A9-F4CB-17DE-ACDF6BCCEBC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4C63520-34DE-7624-CEBB-FC39934240F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1105C5C-5EAD-05C5-8A33-FF94C7C1E34E}"/>
              </a:ext>
            </a:extLst>
          </p:cNvPr>
          <p:cNvSpPr txBox="1"/>
          <p:nvPr/>
        </p:nvSpPr>
        <p:spPr>
          <a:xfrm>
            <a:off x="990250" y="3118591"/>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0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878"/>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902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49451" y="329209"/>
            <a:ext cx="856615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Nhanh trong mọi cử chỉ, động tác</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19082" y="1804658"/>
            <a:ext cx="3975832"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NHA</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H NHẸN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742038AF-41F6-2286-5947-E7B526F8109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5A6572B1-43A5-D067-CF9D-4FEC3DD367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32655CCF-2A88-5602-A653-5CF5E92AB41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35ADE8FA-2F64-49C5-77DF-A661E1B4BEC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F2536254-8948-0EE4-369F-43B052B5A3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6F3B62B-31A7-2F22-0DB8-A3E884EB453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5FC1F78A-8489-A537-D04E-35269B29F2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849617EE-FC0D-59DA-A1CD-3F6FA3C54BA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6B16012F-3F7A-1593-1B45-C8275F603B6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29D82A26-EC6A-A68B-6ED5-22F5424549F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4FCE4BB3-C03D-9EEB-4B9B-7025D8F50B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0AA63504-54CE-C741-D5BA-5A3B4ECB8FD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6987E96-E145-17DF-6EE5-D3FD64A8B7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59BEE91E-34B7-6FF1-3A51-A6084DAA78F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95ECDDFB-6C3D-02C9-4577-B1200B92EB8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DD96E2DD-2DF0-69CA-F1EB-16ECF0A7A67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F7379A19-2107-B307-923E-AF2D04F6806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8BFFCD36-7699-7564-C484-5FFFAA2BA0B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F1BA43F9-840E-FC4F-6919-F663131E63AD}"/>
              </a:ext>
            </a:extLst>
          </p:cNvPr>
          <p:cNvSpPr txBox="1"/>
          <p:nvPr/>
        </p:nvSpPr>
        <p:spPr>
          <a:xfrm>
            <a:off x="975855" y="3219072"/>
            <a:ext cx="10513342" cy="1938992"/>
          </a:xfrm>
          <a:prstGeom prst="rect">
            <a:avLst/>
          </a:prstGeom>
          <a:solidFill>
            <a:schemeClr val="accent4">
              <a:lumMod val="20000"/>
              <a:lumOff val="80000"/>
            </a:schemeClr>
          </a:solidFill>
        </p:spPr>
        <p:txBody>
          <a:bodyPr wrap="square">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nhanh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4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9A27E35-0917-4F19-AF04-DA6CC557188B}"/>
              </a:ext>
            </a:extLst>
          </p:cNvPr>
          <p:cNvSpPr txBox="1"/>
          <p:nvPr/>
        </p:nvSpPr>
        <p:spPr>
          <a:xfrm>
            <a:off x="578497" y="5334688"/>
            <a:ext cx="11481957"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tập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khoa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văn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ngoại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ngữ</a:t>
            </a:r>
            <a:r>
              <a:rPr lang="en-US" sz="2400" i="1" dirty="0">
                <a:solidFill>
                  <a:srgbClr val="FF0000"/>
                </a:solidFill>
                <a:effectLst/>
                <a:latin typeface="Times New Roman" panose="02020603050405020304" pitchFamily="18" charset="0"/>
                <a:ea typeface="Calibri" panose="020F0502020204030204" pitchFamily="34" charset="0"/>
              </a:rPr>
              <a:t>, tin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nghiệp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đặc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thù</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võ</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694355" y="960197"/>
            <a:ext cx="1473822" cy="1374735"/>
          </a:xfrm>
          <a:prstGeom prst="rect">
            <a:avLst/>
          </a:prstGeom>
          <a:noFill/>
          <a:ln>
            <a:noFill/>
          </a:ln>
        </p:spPr>
        <p:txBody>
          <a:bodyPr wrap="square">
            <a:spAutoFit/>
          </a:bodyPr>
          <a:lstStyle/>
          <a:p>
            <a:pPr algn="ctr">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a:t>
            </a:r>
          </a:p>
        </p:txBody>
      </p:sp>
      <p:pic>
        <p:nvPicPr>
          <p:cNvPr id="3" name="Picture 2">
            <a:extLst>
              <a:ext uri="{FF2B5EF4-FFF2-40B4-BE49-F238E27FC236}">
                <a16:creationId xmlns:a16="http://schemas.microsoft.com/office/drawing/2014/main" xmlns="" id="{F4894E34-559B-07DA-5B97-1E0873AC85EA}"/>
              </a:ext>
            </a:extLst>
          </p:cNvPr>
          <p:cNvPicPr>
            <a:picLocks noChangeAspect="1"/>
          </p:cNvPicPr>
          <p:nvPr/>
        </p:nvPicPr>
        <p:blipFill>
          <a:blip r:embed="rId3"/>
          <a:stretch>
            <a:fillRect/>
          </a:stretch>
        </p:blipFill>
        <p:spPr>
          <a:xfrm>
            <a:off x="2305049" y="97703"/>
            <a:ext cx="9755405" cy="5221928"/>
          </a:xfrm>
          <a:prstGeom prst="rect">
            <a:avLst/>
          </a:prstGeom>
          <a:ln>
            <a:solidFill>
              <a:srgbClr val="00B050"/>
            </a:solidFill>
          </a:ln>
        </p:spPr>
      </p:pic>
      <p:sp>
        <p:nvSpPr>
          <p:cNvPr id="10" name="TextBox 9">
            <a:extLst>
              <a:ext uri="{FF2B5EF4-FFF2-40B4-BE49-F238E27FC236}">
                <a16:creationId xmlns:a16="http://schemas.microsoft.com/office/drawing/2014/main" xmlns="" id="{75186B9F-F585-40FE-903B-C0F5A4063271}"/>
              </a:ext>
            </a:extLst>
          </p:cNvPr>
          <p:cNvSpPr txBox="1"/>
          <p:nvPr/>
        </p:nvSpPr>
        <p:spPr>
          <a:xfrm>
            <a:off x="578498" y="3747157"/>
            <a:ext cx="1700165"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11"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1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1C01532-390B-47A0-AD61-82D9CAC14917}"/>
              </a:ext>
            </a:extLst>
          </p:cNvPr>
          <p:cNvSpPr txBox="1"/>
          <p:nvPr/>
        </p:nvSpPr>
        <p:spPr>
          <a:xfrm>
            <a:off x="1413164" y="1137439"/>
            <a:ext cx="10450285" cy="5442644"/>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6"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35" y="-1"/>
            <a:ext cx="3216258" cy="122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2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p:cTn id="3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p:cTn id="5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690158"/>
            <a:ext cx="9951643" cy="461665"/>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a:t>
            </a:r>
            <a:r>
              <a:rPr lang="vi-VN" sz="2400" b="1" dirty="0">
                <a:solidFill>
                  <a:srgbClr val="00B050"/>
                </a:solidFill>
                <a:latin typeface="Times New Roman" panose="02020603050405020304" pitchFamily="18" charset="0"/>
                <a:cs typeface="Times New Roman" panose="02020603050405020304" pitchFamily="18" charset="0"/>
              </a:rPr>
              <a:t>V</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ĐỊNH HƯỚNG NGHỀ NGHIỆP QUÂN SỰ,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1151823"/>
            <a:ext cx="9951644" cy="815288"/>
          </a:xfrm>
          <a:prstGeom prst="rect">
            <a:avLst/>
          </a:prstGeom>
          <a:noFill/>
        </p:spPr>
        <p:txBody>
          <a:bodyPr wrap="square">
            <a:spAutoFit/>
          </a:bodyPr>
          <a:lstStyle/>
          <a:p>
            <a:pPr algn="just">
              <a:lnSpc>
                <a:spcPts val="2880"/>
              </a:lnSpc>
            </a:pPr>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Công tác định hướng của nhà trường và gia đình</a:t>
            </a:r>
          </a:p>
          <a:p>
            <a:pPr algn="just">
              <a:lnSpc>
                <a:spcPts val="2880"/>
              </a:lnSpc>
            </a:pPr>
            <a:r>
              <a:rPr lang="vi-VN" sz="2400" b="1" dirty="0">
                <a:solidFill>
                  <a:srgbClr val="00B050"/>
                </a:solidFill>
                <a:latin typeface="Times New Roman" panose="02020603050405020304" pitchFamily="18" charset="0"/>
                <a:cs typeface="Times New Roman" panose="02020603050405020304" pitchFamily="18" charset="0"/>
              </a:rPr>
              <a:t>2. Công tác định hướng của các trường Quân đội,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582948" y="2037914"/>
            <a:ext cx="9523201" cy="1341073"/>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8</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Theo em, thông tin định hướng nghề nghiệp quân sự, công an có thể tìm hiểu từ những nguồn nào?</a:t>
            </a:r>
          </a:p>
        </p:txBody>
      </p:sp>
      <p:sp>
        <p:nvSpPr>
          <p:cNvPr id="8" name="TextBox 7">
            <a:extLst>
              <a:ext uri="{FF2B5EF4-FFF2-40B4-BE49-F238E27FC236}">
                <a16:creationId xmlns:a16="http://schemas.microsoft.com/office/drawing/2014/main" xmlns="" id="{D54B42A6-EBCF-BF96-E390-A8F8A373C9C9}"/>
              </a:ext>
            </a:extLst>
          </p:cNvPr>
          <p:cNvSpPr txBox="1"/>
          <p:nvPr/>
        </p:nvSpPr>
        <p:spPr>
          <a:xfrm>
            <a:off x="1582949" y="3634104"/>
            <a:ext cx="9523200" cy="2233625"/>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.8</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8, thông tin mục IV SGK và lập LĐTD </a:t>
            </a:r>
            <a:r>
              <a:rPr lang="vi-VN" sz="2400" i="1" dirty="0">
                <a:latin typeface="Times New Roman" panose="02020603050405020304" pitchFamily="18" charset="0"/>
                <a:cs typeface="Times New Roman" panose="02020603050405020304" pitchFamily="18" charset="0"/>
              </a:rPr>
              <a:t>Những điều HS cần biết về công tác định hướng nghề nghiệp quân sự, công an.</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7D76C3-D168-F0EF-491C-A388BC089800}"/>
              </a:ext>
            </a:extLst>
          </p:cNvPr>
          <p:cNvPicPr>
            <a:picLocks noChangeAspect="1"/>
          </p:cNvPicPr>
          <p:nvPr/>
        </p:nvPicPr>
        <p:blipFill>
          <a:blip r:embed="rId3"/>
          <a:stretch>
            <a:fillRect/>
          </a:stretch>
        </p:blipFill>
        <p:spPr>
          <a:xfrm>
            <a:off x="1299462" y="5857735"/>
            <a:ext cx="10031225" cy="1000265"/>
          </a:xfrm>
          <a:prstGeom prst="rect">
            <a:avLst/>
          </a:prstGeom>
        </p:spPr>
      </p:pic>
      <p:pic>
        <p:nvPicPr>
          <p:cNvPr id="5" name="Picture 4">
            <a:extLst>
              <a:ext uri="{FF2B5EF4-FFF2-40B4-BE49-F238E27FC236}">
                <a16:creationId xmlns:a16="http://schemas.microsoft.com/office/drawing/2014/main" xmlns="" id="{E6F64CC6-085D-1245-6BF6-1C09492B45AE}"/>
              </a:ext>
            </a:extLst>
          </p:cNvPr>
          <p:cNvPicPr>
            <a:picLocks noChangeAspect="1"/>
          </p:cNvPicPr>
          <p:nvPr/>
        </p:nvPicPr>
        <p:blipFill>
          <a:blip r:embed="rId4"/>
          <a:stretch>
            <a:fillRect/>
          </a:stretch>
        </p:blipFill>
        <p:spPr>
          <a:xfrm>
            <a:off x="1590649" y="1256518"/>
            <a:ext cx="362001" cy="4601217"/>
          </a:xfrm>
          <a:prstGeom prst="rect">
            <a:avLst/>
          </a:prstGeom>
        </p:spPr>
      </p:pic>
      <p:pic>
        <p:nvPicPr>
          <p:cNvPr id="7" name="Picture 6">
            <a:extLst>
              <a:ext uri="{FF2B5EF4-FFF2-40B4-BE49-F238E27FC236}">
                <a16:creationId xmlns:a16="http://schemas.microsoft.com/office/drawing/2014/main" xmlns="" id="{D6224AE0-1257-9681-CD85-359667AF86EE}"/>
              </a:ext>
            </a:extLst>
          </p:cNvPr>
          <p:cNvPicPr>
            <a:picLocks noChangeAspect="1"/>
          </p:cNvPicPr>
          <p:nvPr/>
        </p:nvPicPr>
        <p:blipFill>
          <a:blip r:embed="rId5"/>
          <a:stretch>
            <a:fillRect/>
          </a:stretch>
        </p:blipFill>
        <p:spPr>
          <a:xfrm>
            <a:off x="1952650" y="285607"/>
            <a:ext cx="1533739" cy="2038635"/>
          </a:xfrm>
          <a:prstGeom prst="rect">
            <a:avLst/>
          </a:prstGeom>
        </p:spPr>
      </p:pic>
      <p:pic>
        <p:nvPicPr>
          <p:cNvPr id="9" name="Picture 8">
            <a:extLst>
              <a:ext uri="{FF2B5EF4-FFF2-40B4-BE49-F238E27FC236}">
                <a16:creationId xmlns:a16="http://schemas.microsoft.com/office/drawing/2014/main" xmlns="" id="{5DE36577-6D93-536F-144A-BECEA7548F5E}"/>
              </a:ext>
            </a:extLst>
          </p:cNvPr>
          <p:cNvPicPr>
            <a:picLocks noChangeAspect="1"/>
          </p:cNvPicPr>
          <p:nvPr/>
        </p:nvPicPr>
        <p:blipFill>
          <a:blip r:embed="rId6"/>
          <a:stretch>
            <a:fillRect/>
          </a:stretch>
        </p:blipFill>
        <p:spPr>
          <a:xfrm>
            <a:off x="3486389" y="190727"/>
            <a:ext cx="7678222" cy="1038370"/>
          </a:xfrm>
          <a:prstGeom prst="rect">
            <a:avLst/>
          </a:prstGeom>
        </p:spPr>
      </p:pic>
      <p:pic>
        <p:nvPicPr>
          <p:cNvPr id="11" name="Picture 10">
            <a:extLst>
              <a:ext uri="{FF2B5EF4-FFF2-40B4-BE49-F238E27FC236}">
                <a16:creationId xmlns:a16="http://schemas.microsoft.com/office/drawing/2014/main" xmlns="" id="{B11EE986-37D4-C3DA-947E-EF7768F08FA6}"/>
              </a:ext>
            </a:extLst>
          </p:cNvPr>
          <p:cNvPicPr>
            <a:picLocks noChangeAspect="1"/>
          </p:cNvPicPr>
          <p:nvPr/>
        </p:nvPicPr>
        <p:blipFill>
          <a:blip r:embed="rId7"/>
          <a:stretch>
            <a:fillRect/>
          </a:stretch>
        </p:blipFill>
        <p:spPr>
          <a:xfrm>
            <a:off x="3481626" y="1210047"/>
            <a:ext cx="7687748" cy="1362265"/>
          </a:xfrm>
          <a:prstGeom prst="rect">
            <a:avLst/>
          </a:prstGeom>
        </p:spPr>
      </p:pic>
      <p:pic>
        <p:nvPicPr>
          <p:cNvPr id="13" name="Picture 12">
            <a:extLst>
              <a:ext uri="{FF2B5EF4-FFF2-40B4-BE49-F238E27FC236}">
                <a16:creationId xmlns:a16="http://schemas.microsoft.com/office/drawing/2014/main" xmlns="" id="{B73709CF-E48A-97CD-FDB2-8ACD487CA29B}"/>
              </a:ext>
            </a:extLst>
          </p:cNvPr>
          <p:cNvPicPr>
            <a:picLocks noChangeAspect="1"/>
          </p:cNvPicPr>
          <p:nvPr/>
        </p:nvPicPr>
        <p:blipFill>
          <a:blip r:embed="rId8"/>
          <a:stretch>
            <a:fillRect/>
          </a:stretch>
        </p:blipFill>
        <p:spPr>
          <a:xfrm>
            <a:off x="1952656" y="2762063"/>
            <a:ext cx="1438476" cy="2695951"/>
          </a:xfrm>
          <a:prstGeom prst="rect">
            <a:avLst/>
          </a:prstGeom>
        </p:spPr>
      </p:pic>
      <p:pic>
        <p:nvPicPr>
          <p:cNvPr id="15" name="Picture 14">
            <a:extLst>
              <a:ext uri="{FF2B5EF4-FFF2-40B4-BE49-F238E27FC236}">
                <a16:creationId xmlns:a16="http://schemas.microsoft.com/office/drawing/2014/main" xmlns="" id="{E8D6DA3D-B73E-0F1B-D3EC-3B23F404A3D8}"/>
              </a:ext>
            </a:extLst>
          </p:cNvPr>
          <p:cNvPicPr>
            <a:picLocks noChangeAspect="1"/>
          </p:cNvPicPr>
          <p:nvPr/>
        </p:nvPicPr>
        <p:blipFill>
          <a:blip r:embed="rId9"/>
          <a:stretch>
            <a:fillRect/>
          </a:stretch>
        </p:blipFill>
        <p:spPr>
          <a:xfrm>
            <a:off x="3386376" y="2695388"/>
            <a:ext cx="1238423" cy="1352739"/>
          </a:xfrm>
          <a:prstGeom prst="rect">
            <a:avLst/>
          </a:prstGeom>
        </p:spPr>
      </p:pic>
      <p:pic>
        <p:nvPicPr>
          <p:cNvPr id="17" name="Picture 16">
            <a:extLst>
              <a:ext uri="{FF2B5EF4-FFF2-40B4-BE49-F238E27FC236}">
                <a16:creationId xmlns:a16="http://schemas.microsoft.com/office/drawing/2014/main" xmlns="" id="{76584B5E-AF80-6578-0CFE-7F0DAF3EC132}"/>
              </a:ext>
            </a:extLst>
          </p:cNvPr>
          <p:cNvPicPr>
            <a:picLocks noChangeAspect="1"/>
          </p:cNvPicPr>
          <p:nvPr/>
        </p:nvPicPr>
        <p:blipFill>
          <a:blip r:embed="rId10"/>
          <a:stretch>
            <a:fillRect/>
          </a:stretch>
        </p:blipFill>
        <p:spPr>
          <a:xfrm>
            <a:off x="4624799" y="2695848"/>
            <a:ext cx="6539812" cy="438211"/>
          </a:xfrm>
          <a:prstGeom prst="rect">
            <a:avLst/>
          </a:prstGeom>
        </p:spPr>
      </p:pic>
      <p:pic>
        <p:nvPicPr>
          <p:cNvPr id="19" name="Picture 18">
            <a:extLst>
              <a:ext uri="{FF2B5EF4-FFF2-40B4-BE49-F238E27FC236}">
                <a16:creationId xmlns:a16="http://schemas.microsoft.com/office/drawing/2014/main" xmlns="" id="{AF9E797D-E187-11D3-39EA-4990D969C179}"/>
              </a:ext>
            </a:extLst>
          </p:cNvPr>
          <p:cNvPicPr>
            <a:picLocks noChangeAspect="1"/>
          </p:cNvPicPr>
          <p:nvPr/>
        </p:nvPicPr>
        <p:blipFill>
          <a:blip r:embed="rId11"/>
          <a:stretch>
            <a:fillRect/>
          </a:stretch>
        </p:blipFill>
        <p:spPr>
          <a:xfrm>
            <a:off x="4624799" y="3157382"/>
            <a:ext cx="3248478" cy="419158"/>
          </a:xfrm>
          <a:prstGeom prst="rect">
            <a:avLst/>
          </a:prstGeom>
        </p:spPr>
      </p:pic>
      <p:pic>
        <p:nvPicPr>
          <p:cNvPr id="21" name="Picture 20">
            <a:extLst>
              <a:ext uri="{FF2B5EF4-FFF2-40B4-BE49-F238E27FC236}">
                <a16:creationId xmlns:a16="http://schemas.microsoft.com/office/drawing/2014/main" xmlns="" id="{11B0896C-0F93-8637-EC08-7E7502178147}"/>
              </a:ext>
            </a:extLst>
          </p:cNvPr>
          <p:cNvPicPr>
            <a:picLocks noChangeAspect="1"/>
          </p:cNvPicPr>
          <p:nvPr/>
        </p:nvPicPr>
        <p:blipFill>
          <a:blip r:embed="rId12"/>
          <a:stretch>
            <a:fillRect/>
          </a:stretch>
        </p:blipFill>
        <p:spPr>
          <a:xfrm>
            <a:off x="4629568" y="3600742"/>
            <a:ext cx="6535044" cy="409632"/>
          </a:xfrm>
          <a:prstGeom prst="rect">
            <a:avLst/>
          </a:prstGeom>
        </p:spPr>
      </p:pic>
      <p:pic>
        <p:nvPicPr>
          <p:cNvPr id="23" name="Picture 22">
            <a:extLst>
              <a:ext uri="{FF2B5EF4-FFF2-40B4-BE49-F238E27FC236}">
                <a16:creationId xmlns:a16="http://schemas.microsoft.com/office/drawing/2014/main" xmlns="" id="{ACACE707-1D54-5683-1F80-C0574D2A1B52}"/>
              </a:ext>
            </a:extLst>
          </p:cNvPr>
          <p:cNvPicPr>
            <a:picLocks noChangeAspect="1"/>
          </p:cNvPicPr>
          <p:nvPr/>
        </p:nvPicPr>
        <p:blipFill>
          <a:blip r:embed="rId13"/>
          <a:stretch>
            <a:fillRect/>
          </a:stretch>
        </p:blipFill>
        <p:spPr>
          <a:xfrm>
            <a:off x="3376850" y="4181485"/>
            <a:ext cx="1247949" cy="1352739"/>
          </a:xfrm>
          <a:prstGeom prst="rect">
            <a:avLst/>
          </a:prstGeom>
        </p:spPr>
      </p:pic>
      <p:pic>
        <p:nvPicPr>
          <p:cNvPr id="25" name="Picture 24">
            <a:extLst>
              <a:ext uri="{FF2B5EF4-FFF2-40B4-BE49-F238E27FC236}">
                <a16:creationId xmlns:a16="http://schemas.microsoft.com/office/drawing/2014/main" xmlns="" id="{94B26144-5624-0656-81B5-91FCCD47E6FB}"/>
              </a:ext>
            </a:extLst>
          </p:cNvPr>
          <p:cNvPicPr>
            <a:picLocks noChangeAspect="1"/>
          </p:cNvPicPr>
          <p:nvPr/>
        </p:nvPicPr>
        <p:blipFill>
          <a:blip r:embed="rId14"/>
          <a:stretch>
            <a:fillRect/>
          </a:stretch>
        </p:blipFill>
        <p:spPr>
          <a:xfrm>
            <a:off x="4624799" y="4048474"/>
            <a:ext cx="5887272" cy="419158"/>
          </a:xfrm>
          <a:prstGeom prst="rect">
            <a:avLst/>
          </a:prstGeom>
        </p:spPr>
      </p:pic>
      <p:pic>
        <p:nvPicPr>
          <p:cNvPr id="27" name="Picture 26">
            <a:extLst>
              <a:ext uri="{FF2B5EF4-FFF2-40B4-BE49-F238E27FC236}">
                <a16:creationId xmlns:a16="http://schemas.microsoft.com/office/drawing/2014/main" xmlns="" id="{EAB2798A-C44E-CC14-14E1-644F4EAF2CDD}"/>
              </a:ext>
            </a:extLst>
          </p:cNvPr>
          <p:cNvPicPr>
            <a:picLocks noChangeAspect="1"/>
          </p:cNvPicPr>
          <p:nvPr/>
        </p:nvPicPr>
        <p:blipFill>
          <a:blip r:embed="rId15"/>
          <a:stretch>
            <a:fillRect/>
          </a:stretch>
        </p:blipFill>
        <p:spPr>
          <a:xfrm>
            <a:off x="4637859" y="4438696"/>
            <a:ext cx="5887272" cy="419158"/>
          </a:xfrm>
          <a:prstGeom prst="rect">
            <a:avLst/>
          </a:prstGeom>
        </p:spPr>
      </p:pic>
      <p:pic>
        <p:nvPicPr>
          <p:cNvPr id="29" name="Picture 28">
            <a:extLst>
              <a:ext uri="{FF2B5EF4-FFF2-40B4-BE49-F238E27FC236}">
                <a16:creationId xmlns:a16="http://schemas.microsoft.com/office/drawing/2014/main" xmlns="" id="{10946B35-7631-2F04-FC0D-A390D8C37F29}"/>
              </a:ext>
            </a:extLst>
          </p:cNvPr>
          <p:cNvPicPr>
            <a:picLocks noChangeAspect="1"/>
          </p:cNvPicPr>
          <p:nvPr/>
        </p:nvPicPr>
        <p:blipFill>
          <a:blip r:embed="rId16"/>
          <a:stretch>
            <a:fillRect/>
          </a:stretch>
        </p:blipFill>
        <p:spPr>
          <a:xfrm>
            <a:off x="4623371" y="4852909"/>
            <a:ext cx="5914820" cy="428685"/>
          </a:xfrm>
          <a:prstGeom prst="rect">
            <a:avLst/>
          </a:prstGeom>
        </p:spPr>
      </p:pic>
      <p:pic>
        <p:nvPicPr>
          <p:cNvPr id="31" name="Picture 30">
            <a:extLst>
              <a:ext uri="{FF2B5EF4-FFF2-40B4-BE49-F238E27FC236}">
                <a16:creationId xmlns:a16="http://schemas.microsoft.com/office/drawing/2014/main" xmlns="" id="{6216198A-DE8D-EE1F-0501-D9D8496F25FE}"/>
              </a:ext>
            </a:extLst>
          </p:cNvPr>
          <p:cNvPicPr>
            <a:picLocks noChangeAspect="1"/>
          </p:cNvPicPr>
          <p:nvPr/>
        </p:nvPicPr>
        <p:blipFill>
          <a:blip r:embed="rId17"/>
          <a:stretch>
            <a:fillRect/>
          </a:stretch>
        </p:blipFill>
        <p:spPr>
          <a:xfrm>
            <a:off x="4639085" y="5253281"/>
            <a:ext cx="6525526" cy="419158"/>
          </a:xfrm>
          <a:prstGeom prst="rect">
            <a:avLst/>
          </a:prstGeom>
        </p:spPr>
      </p:pic>
      <p:pic>
        <p:nvPicPr>
          <p:cNvPr id="20" name="Picture 55" descr="logo THPT BINH DUO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52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arn(inVertical)">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down)">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down)">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F17A3AA-2039-4E04-B156-7365716509F3}"/>
              </a:ext>
            </a:extLst>
          </p:cNvPr>
          <p:cNvSpPr txBox="1"/>
          <p:nvPr/>
        </p:nvSpPr>
        <p:spPr>
          <a:xfrm>
            <a:off x="1628027" y="167994"/>
            <a:ext cx="9859122" cy="2693045"/>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r>
              <a:rPr lang="vi-VN" sz="2400" dirty="0">
                <a:solidFill>
                  <a:srgbClr val="FF0000"/>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Quân và Quyên là bạn thân từ nhỏ. Hai bạn vừa trúng tuyển vào lớp 10. Quân chia sẻ với Quyên: “Tớ xác định sẽ vào học một trường trong Quân đội. Từ nay, tớ sẽ tìm hiểu tổ hợp môn học xét tuyển vào trường Quân đội và xin bố mẹ cho tớ chỉ tập trung học các môn này. Các môn khác, kể cả môn học bắt buộc, tớ chỉ học vừa đủ điều kiện dự kì thi tốt nghiệp trung học phổ thông”.</a:t>
            </a:r>
          </a:p>
          <a:p>
            <a:pPr algn="just"/>
            <a:r>
              <a:rPr lang="vi-VN" sz="2400" dirty="0">
                <a:latin typeface="Times New Roman" panose="02020603050405020304" pitchFamily="18" charset="0"/>
                <a:cs typeface="Times New Roman" panose="02020603050405020304" pitchFamily="18" charset="0"/>
              </a:rPr>
              <a:t>Nếu là Quyên, em sẽ xử trí như thế nào? </a:t>
            </a: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314324" y="3114925"/>
            <a:ext cx="11172825" cy="3492944"/>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b="0" i="0" dirty="0">
                <a:solidFill>
                  <a:srgbClr val="242021"/>
                </a:solidFill>
                <a:effectLst/>
                <a:latin typeface="TimesNewRomanPSMT"/>
              </a:rPr>
              <a:t>Nếu là Quyên, trước hết em tỏ thái độ ủng hộ nguyện vọng thi vào một trường Quân đội của Quân. Sau đó, em giải thích để Quân hiểu rõ các môn học ở cấp THPT đều nhằm mục tiêu định hướng nghề nghiệp cho HS sau khi tốt nghiệp THPT, tiếp tục học lên hoặc đi vào cuộc sống lao động. Vì vậy, song song với ôn luyện các môn học để dự tuyển vào một trường Quân đội, HS THPT vẫn cần học một cách nghiêm túc tất cả các môn học, dù là môn học bắt buộc hay môn học tự chọn để đạt kết quả tốt nhất trong kì thi tốt nghiệp THPT. Mặt khác, kết quả kì thi tốt nghiệp THPT cũng là một trong căn cứ để xét tuyển vào trường Quân đội.</a:t>
            </a: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F17A3AA-2039-4E04-B156-7365716509F3}"/>
              </a:ext>
            </a:extLst>
          </p:cNvPr>
          <p:cNvSpPr txBox="1"/>
          <p:nvPr/>
        </p:nvSpPr>
        <p:spPr>
          <a:xfrm>
            <a:off x="1647078" y="276185"/>
            <a:ext cx="10011522" cy="3062377"/>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r>
              <a:rPr lang="vi-VN" sz="2400" dirty="0">
                <a:solidFill>
                  <a:srgbClr val="FF0000"/>
                </a:solidFill>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Sau nhiều lần đắn đo, cân nhắc Minh dự định sẽ thi vào một trường Công an. Minh nói với Bình: “Phương án thi tốt nghiệp trung học phổ thông có số môn thi bắt buộc ít mà lại có nhiều cơ hội chọn tổ hợp môn thi. Tớ chỉ lo thi vào trường Công an còn phải khám sức khoẻ, sơ tuyển, xác minh chính trị và một số tiêu chuẩn nữa, không biết thông tin về các thủ tục này có thể tìm hiểu ở đâu”.</a:t>
            </a:r>
          </a:p>
          <a:p>
            <a:pPr algn="just"/>
            <a:r>
              <a:rPr lang="vi-VN" sz="2400" dirty="0">
                <a:latin typeface="Times New Roman" panose="02020603050405020304" pitchFamily="18" charset="0"/>
                <a:cs typeface="Times New Roman" panose="02020603050405020304" pitchFamily="18" charset="0"/>
              </a:rPr>
              <a:t>Nếu là Bình, em sẽ tư vấn như thế nào để Minh yên tâm học tập và cố gắng đạt được nguyện vọng của mình? </a:t>
            </a: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647078" y="3505450"/>
            <a:ext cx="10011522"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dirty="0">
                <a:solidFill>
                  <a:srgbClr val="242021"/>
                </a:solidFill>
                <a:latin typeface="TimesNewRomanPSMT"/>
              </a:rPr>
              <a:t>Nếu là Bình, em sẽ tư vấn cho Minh</a:t>
            </a:r>
            <a:r>
              <a:rPr lang="en-US" sz="2400" dirty="0">
                <a:solidFill>
                  <a:srgbClr val="242021"/>
                </a:solidFill>
                <a:latin typeface="TimesNewRomanPSMT"/>
              </a:rPr>
              <a:t>:</a:t>
            </a:r>
            <a:r>
              <a:rPr lang="vi-VN" sz="2400" dirty="0">
                <a:solidFill>
                  <a:srgbClr val="242021"/>
                </a:solidFill>
                <a:latin typeface="TimesNewRomanPSMT"/>
              </a:rPr>
              <a:t> thông tin về thủ tục khám sức khoẻ, sơ tuyển, xác minh chính trị và các thủ tục khác sẽ được trường Công an phối hợp với trường THPT thông báo sớm, đầy đủ, rõ ràng và trực tiếp đối thoại, giải đáp thắc mắc cho HS. Các thủ tục này được đăng tải trên các phương tiện thông tin đại chúng nên HS dễ dàng tìm hiểu và thực hiện. Mặt k</a:t>
            </a:r>
            <a:r>
              <a:rPr lang="en-US" sz="2400" dirty="0" err="1">
                <a:solidFill>
                  <a:srgbClr val="242021"/>
                </a:solidFill>
                <a:latin typeface="TimesNewRomanPSMT"/>
              </a:rPr>
              <a:t>hác</a:t>
            </a:r>
            <a:r>
              <a:rPr lang="vi-VN" sz="2400" dirty="0">
                <a:solidFill>
                  <a:srgbClr val="242021"/>
                </a:solidFill>
                <a:latin typeface="TimesNewRomanPSMT"/>
              </a:rPr>
              <a:t>, HS còn luôn có sự đồng hành của thầy cô giáo và người thân. </a:t>
            </a: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39E32E6-7494-4177-8100-02CEF3B573B0}"/>
              </a:ext>
            </a:extLst>
          </p:cNvPr>
          <p:cNvSpPr txBox="1"/>
          <p:nvPr/>
        </p:nvSpPr>
        <p:spPr>
          <a:xfrm>
            <a:off x="1454728" y="215260"/>
            <a:ext cx="10556297" cy="2169825"/>
          </a:xfrm>
          <a:prstGeom prst="rect">
            <a:avLst/>
          </a:prstGeom>
          <a:solidFill>
            <a:schemeClr val="accent6">
              <a:lumMod val="40000"/>
              <a:lumOff val="60000"/>
            </a:schemeClr>
          </a:solidFill>
          <a:ln>
            <a:solidFill>
              <a:srgbClr val="00B050"/>
            </a:solidFill>
          </a:ln>
        </p:spPr>
        <p:txBody>
          <a:bodyPr wrap="square">
            <a:spAutoFit/>
          </a:bodyPr>
          <a:lstStyle/>
          <a:p>
            <a:pPr>
              <a:lnSpc>
                <a:spcPts val="2600"/>
              </a:lnSpc>
              <a:spcBef>
                <a:spcPts val="400"/>
              </a:spcBef>
              <a:spcAft>
                <a:spcPts val="400"/>
              </a:spcAft>
            </a:pPr>
            <a:r>
              <a:rPr lang="vi-VN" sz="2400" b="1" dirty="0">
                <a:solidFill>
                  <a:srgbClr val="00B0F0"/>
                </a:solidFill>
                <a:latin typeface="Times New Roman" panose="02020603050405020304" pitchFamily="18" charset="0"/>
                <a:cs typeface="Times New Roman" panose="02020603050405020304" pitchFamily="18" charset="0"/>
              </a:rPr>
              <a:t>Vận dụng</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1: Thuyết minh về chủ đề “Sẵn sàng trở thành học viên Quân đội nhân dân”.</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2: Thuyết minh về chủ đề “Sẵn sàng trở thành học viên Công an nhân dân”.</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3: Thuyết minh về một trường Quân đội có tuyển học sinh THPT.</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4: Thuyết minh về một trường Công an có tuyển học sinh THPT.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A239894-B6EA-493F-BF20-CE67A4CDB862}"/>
              </a:ext>
            </a:extLst>
          </p:cNvPr>
          <p:cNvSpPr txBox="1"/>
          <p:nvPr/>
        </p:nvSpPr>
        <p:spPr>
          <a:xfrm>
            <a:off x="1454727" y="2481744"/>
            <a:ext cx="10556297" cy="4337085"/>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3.9</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vi-VN" sz="2400" dirty="0">
                <a:latin typeface="Times New Roman" panose="02020603050405020304" pitchFamily="18" charset="0"/>
                <a:cs typeface="Times New Roman" panose="02020603050405020304" pitchFamily="18" charset="0"/>
              </a:rPr>
              <a:t>:</a:t>
            </a:r>
          </a:p>
          <a:p>
            <a:pPr marL="285750" indent="-285750" algn="just">
              <a:lnSpc>
                <a:spcPts val="2800"/>
              </a:lnSpc>
              <a:spcBef>
                <a:spcPts val="300"/>
              </a:spcBef>
              <a:spcAft>
                <a:spcPts val="300"/>
              </a:spcAf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19A7CF5-7651-EC82-D87B-FC11120A61C7}"/>
              </a:ext>
            </a:extLst>
          </p:cNvPr>
          <p:cNvGraphicFramePr>
            <a:graphicFrameLocks noGrp="1"/>
          </p:cNvGraphicFramePr>
          <p:nvPr>
            <p:extLst>
              <p:ext uri="{D42A27DB-BD31-4B8C-83A1-F6EECF244321}">
                <p14:modId xmlns:p14="http://schemas.microsoft.com/office/powerpoint/2010/main" val="3434104284"/>
              </p:ext>
            </p:extLst>
          </p:nvPr>
        </p:nvGraphicFramePr>
        <p:xfrm>
          <a:off x="1738097" y="3353575"/>
          <a:ext cx="10021824" cy="2987040"/>
        </p:xfrm>
        <a:graphic>
          <a:graphicData uri="http://schemas.openxmlformats.org/drawingml/2006/table">
            <a:tbl>
              <a:tblPr firstRow="1" bandRow="1">
                <a:tableStyleId>{5C22544A-7EE6-4342-B048-85BDC9FD1C3A}</a:tableStyleId>
              </a:tblPr>
              <a:tblGrid>
                <a:gridCol w="10021824">
                  <a:extLst>
                    <a:ext uri="{9D8B030D-6E8A-4147-A177-3AD203B41FA5}">
                      <a16:colId xmlns:a16="http://schemas.microsoft.com/office/drawing/2014/main" xmlns="" val="1064091660"/>
                    </a:ext>
                  </a:extLst>
                </a:gridCol>
              </a:tblGrid>
              <a:tr h="0">
                <a:tc>
                  <a:txBody>
                    <a:bodyPr/>
                    <a:lstStyle/>
                    <a:p>
                      <a:pPr marL="0" indent="0" algn="ctr">
                        <a:lnSpc>
                          <a:spcPts val="2400"/>
                        </a:lnSpc>
                        <a:spcBef>
                          <a:spcPts val="300"/>
                        </a:spcBef>
                        <a:spcAft>
                          <a:spcPts val="300"/>
                        </a:spcAft>
                        <a:buFontTx/>
                        <a:buNone/>
                      </a:pPr>
                      <a:r>
                        <a:rPr lang="en-US" sz="2200" b="1" dirty="0">
                          <a:solidFill>
                            <a:schemeClr val="tx1"/>
                          </a:solidFill>
                          <a:latin typeface="Times New Roman" panose="02020603050405020304" pitchFamily="18" charset="0"/>
                          <a:cs typeface="Times New Roman" panose="02020603050405020304" pitchFamily="18" charset="0"/>
                        </a:rPr>
                        <a:t>KẾ HOẠCH THỰC HIỆN DỰ ÁN</a:t>
                      </a:r>
                    </a:p>
                    <a:p>
                      <a:pPr marL="0" indent="0" algn="ctr">
                        <a:lnSpc>
                          <a:spcPts val="2400"/>
                        </a:lnSpc>
                        <a:spcBef>
                          <a:spcPts val="300"/>
                        </a:spcBef>
                        <a:spcAft>
                          <a:spcPts val="300"/>
                        </a:spcAft>
                        <a:buFontTx/>
                        <a:buNone/>
                      </a:pPr>
                      <a:r>
                        <a:rPr lang="en-US" sz="2200" b="1" dirty="0" err="1">
                          <a:solidFill>
                            <a:schemeClr val="tx1"/>
                          </a:solidFill>
                          <a:latin typeface="Times New Roman" panose="02020603050405020304" pitchFamily="18" charset="0"/>
                          <a:cs typeface="Times New Roman" panose="02020603050405020304" pitchFamily="18" charset="0"/>
                        </a:rPr>
                        <a:t>Xây</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dựng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thuyết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chủ</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0" i="1" dirty="0">
                          <a:solidFill>
                            <a:schemeClr val="tx1"/>
                          </a:solidFill>
                          <a:latin typeface="Times New Roman" panose="02020603050405020304" pitchFamily="18" charset="0"/>
                          <a:cs typeface="Times New Roman" panose="02020603050405020304" pitchFamily="18" charset="0"/>
                        </a:rPr>
                        <a:t>(</a:t>
                      </a:r>
                      <a:r>
                        <a:rPr lang="en-US" sz="2200" b="0" i="1" dirty="0" err="1">
                          <a:solidFill>
                            <a:schemeClr val="tx1"/>
                          </a:solidFill>
                          <a:latin typeface="Times New Roman" panose="02020603050405020304" pitchFamily="18" charset="0"/>
                          <a:cs typeface="Times New Roman" panose="02020603050405020304" pitchFamily="18" charset="0"/>
                        </a:rPr>
                        <a:t>ghi</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tên</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chủ</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đề</a:t>
                      </a:r>
                      <a:r>
                        <a:rPr lang="en-US" sz="2200" b="0" i="1" dirty="0">
                          <a:solidFill>
                            <a:schemeClr val="tx1"/>
                          </a:solidFill>
                          <a:latin typeface="Times New Roman" panose="02020603050405020304" pitchFamily="18" charset="0"/>
                          <a:cs typeface="Times New Roman" panose="02020603050405020304" pitchFamily="18" charset="0"/>
                        </a:rPr>
                        <a:t>)………</a:t>
                      </a: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1. </a:t>
                      </a:r>
                      <a:r>
                        <a:rPr lang="en-US" sz="2200" b="0" dirty="0" err="1">
                          <a:solidFill>
                            <a:schemeClr val="tx1"/>
                          </a:solidFill>
                          <a:latin typeface="Times New Roman" panose="02020603050405020304" pitchFamily="18" charset="0"/>
                          <a:cs typeface="Times New Roman" panose="02020603050405020304" pitchFamily="18" charset="0"/>
                        </a:rPr>
                        <a:t>Mục</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tiêu</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của</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dự</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án</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2.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3. </a:t>
                      </a:r>
                      <a:r>
                        <a:rPr lang="en-US" sz="2200" b="0" dirty="0" err="1">
                          <a:solidFill>
                            <a:schemeClr val="tx1"/>
                          </a:solidFill>
                          <a:latin typeface="Times New Roman" panose="02020603050405020304" pitchFamily="18" charset="0"/>
                          <a:cs typeface="Times New Roman" panose="02020603050405020304" pitchFamily="18" charset="0"/>
                        </a:rPr>
                        <a:t>Đ</a:t>
                      </a:r>
                      <a:r>
                        <a:rPr lang="vi-VN" sz="2200" b="0" dirty="0">
                          <a:solidFill>
                            <a:schemeClr val="tx1"/>
                          </a:solidFill>
                          <a:latin typeface="Times New Roman" panose="02020603050405020304" pitchFamily="18" charset="0"/>
                          <a:cs typeface="Times New Roman" panose="02020603050405020304" pitchFamily="18" charset="0"/>
                        </a:rPr>
                        <a:t>ịa điểm và cách sưu tầm </a:t>
                      </a:r>
                      <a:r>
                        <a:rPr lang="en-GB" sz="2200" b="0" dirty="0" err="1">
                          <a:solidFill>
                            <a:schemeClr val="tx1"/>
                          </a:solidFill>
                          <a:latin typeface="Times New Roman" panose="02020603050405020304" pitchFamily="18" charset="0"/>
                          <a:cs typeface="Times New Roman" panose="02020603050405020304" pitchFamily="18" charset="0"/>
                        </a:rPr>
                        <a:t>thông</a:t>
                      </a:r>
                      <a:r>
                        <a:rPr lang="en-GB" sz="2200" b="0" dirty="0">
                          <a:solidFill>
                            <a:schemeClr val="tx1"/>
                          </a:solidFill>
                          <a:latin typeface="Times New Roman" panose="02020603050405020304" pitchFamily="18" charset="0"/>
                          <a:cs typeface="Times New Roman" panose="02020603050405020304" pitchFamily="18" charset="0"/>
                        </a:rPr>
                        <a:t> tin </a:t>
                      </a:r>
                      <a:r>
                        <a:rPr lang="en-US" sz="2200" b="0" dirty="0" err="1">
                          <a:solidFill>
                            <a:schemeClr val="tx1"/>
                          </a:solidFill>
                          <a:latin typeface="Times New Roman" panose="02020603050405020304" pitchFamily="18" charset="0"/>
                          <a:cs typeface="Times New Roman" panose="02020603050405020304" pitchFamily="18" charset="0"/>
                        </a:rPr>
                        <a:t>minh</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hoạ</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cho</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vi-VN"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4. Thời gian thực hiện: 30 ngày (ngoài thời gian trên lớp)</a:t>
                      </a:r>
                      <a:endParaRPr lang="en-US" sz="2200" b="0" dirty="0">
                        <a:solidFill>
                          <a:schemeClr val="tx1"/>
                        </a:solidFill>
                        <a:latin typeface="Times New Roman" panose="02020603050405020304" pitchFamily="18" charset="0"/>
                        <a:cs typeface="Times New Roman" panose="02020603050405020304" pitchFamily="18" charset="0"/>
                      </a:endParaRPr>
                    </a:p>
                    <a:p>
                      <a:pPr marL="265113" indent="-265113"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5</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spc="0" baseline="0" dirty="0">
                          <a:solidFill>
                            <a:schemeClr val="tx1"/>
                          </a:solidFill>
                          <a:latin typeface="Times New Roman" panose="02020603050405020304" pitchFamily="18" charset="0"/>
                          <a:cs typeface="Times New Roman" panose="02020603050405020304" pitchFamily="18" charset="0"/>
                        </a:rPr>
                        <a:t>P</a:t>
                      </a:r>
                      <a:r>
                        <a:rPr lang="vi-VN" sz="2200" b="0" spc="0" baseline="0" dirty="0">
                          <a:solidFill>
                            <a:schemeClr val="tx1"/>
                          </a:solidFill>
                          <a:latin typeface="Times New Roman" panose="02020603050405020304" pitchFamily="18" charset="0"/>
                          <a:cs typeface="Times New Roman" panose="02020603050405020304" pitchFamily="18" charset="0"/>
                        </a:rPr>
                        <a:t>hân công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Trưởng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nhóm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thư</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kí</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người</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biên</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tập</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nội</a:t>
                      </a:r>
                      <a:r>
                        <a:rPr lang="en-US" sz="2200" b="0" spc="0" baseline="0" dirty="0">
                          <a:solidFill>
                            <a:schemeClr val="tx1"/>
                          </a:solidFill>
                          <a:latin typeface="Times New Roman" panose="02020603050405020304" pitchFamily="18" charset="0"/>
                          <a:cs typeface="Times New Roman" panose="02020603050405020304" pitchFamily="18" charset="0"/>
                        </a:rPr>
                        <a:t> dung </a:t>
                      </a:r>
                      <a:r>
                        <a:rPr lang="en-US" sz="2200" b="0" spc="0" baseline="0" dirty="0" err="1">
                          <a:solidFill>
                            <a:schemeClr val="tx1"/>
                          </a:solidFill>
                          <a:latin typeface="Times New Roman" panose="02020603050405020304" pitchFamily="18" charset="0"/>
                          <a:cs typeface="Times New Roman" panose="02020603050405020304" pitchFamily="18" charset="0"/>
                        </a:rPr>
                        <a:t>thuyết</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vi-VN" sz="2200" b="0" spc="0" baseline="0" dirty="0">
                          <a:solidFill>
                            <a:schemeClr val="tx1"/>
                          </a:solidFill>
                          <a:latin typeface="Times New Roman" panose="02020603050405020304" pitchFamily="18" charset="0"/>
                          <a:cs typeface="Times New Roman" panose="02020603050405020304" pitchFamily="18" charset="0"/>
                        </a:rPr>
                        <a:t>sưu tầm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hình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ảnh</a:t>
                      </a:r>
                      <a:r>
                        <a:rPr lang="vi-VN" sz="2200" b="0" spc="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200" b="0" spc="0" baseline="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126297"/>
                  </a:ext>
                </a:extLst>
              </a:tr>
            </a:tbl>
          </a:graphicData>
        </a:graphic>
      </p:graphicFrame>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1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CC3C8A5-A0ED-7CEB-938C-2D37183B90A1}"/>
              </a:ext>
            </a:extLst>
          </p:cNvPr>
          <p:cNvGraphicFramePr>
            <a:graphicFrameLocks noGrp="1"/>
          </p:cNvGraphicFramePr>
          <p:nvPr/>
        </p:nvGraphicFramePr>
        <p:xfrm>
          <a:off x="1482891" y="575908"/>
          <a:ext cx="10188000" cy="6245584"/>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xmlns="" val="1874929346"/>
                    </a:ext>
                  </a:extLst>
                </a:gridCol>
                <a:gridCol w="5596995">
                  <a:extLst>
                    <a:ext uri="{9D8B030D-6E8A-4147-A177-3AD203B41FA5}">
                      <a16:colId xmlns:a16="http://schemas.microsoft.com/office/drawing/2014/main" xmlns="" val="3161489814"/>
                    </a:ext>
                  </a:extLst>
                </a:gridCol>
                <a:gridCol w="1237376">
                  <a:extLst>
                    <a:ext uri="{9D8B030D-6E8A-4147-A177-3AD203B41FA5}">
                      <a16:colId xmlns:a16="http://schemas.microsoft.com/office/drawing/2014/main" xmlns="" val="747232133"/>
                    </a:ext>
                  </a:extLst>
                </a:gridCol>
                <a:gridCol w="771855">
                  <a:extLst>
                    <a:ext uri="{9D8B030D-6E8A-4147-A177-3AD203B41FA5}">
                      <a16:colId xmlns:a16="http://schemas.microsoft.com/office/drawing/2014/main" xmlns="" val="3797692066"/>
                    </a:ext>
                  </a:extLst>
                </a:gridCol>
                <a:gridCol w="611602">
                  <a:extLst>
                    <a:ext uri="{9D8B030D-6E8A-4147-A177-3AD203B41FA5}">
                      <a16:colId xmlns:a16="http://schemas.microsoft.com/office/drawing/2014/main" xmlns=""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41089468"/>
                  </a:ext>
                </a:extLst>
              </a:tr>
            </a:tbl>
          </a:graphicData>
        </a:graphic>
      </p:graphicFrame>
      <p:sp>
        <p:nvSpPr>
          <p:cNvPr id="6" name="TextBox 5">
            <a:extLst>
              <a:ext uri="{FF2B5EF4-FFF2-40B4-BE49-F238E27FC236}">
                <a16:creationId xmlns:a16="http://schemas.microsoft.com/office/drawing/2014/main" xmlns=""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6582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a:t>
            </a:r>
            <a:r>
              <a:rPr lang="vi-VN" sz="2800" dirty="0">
                <a:solidFill>
                  <a:srgbClr val="00B050"/>
                </a:solidFill>
                <a:latin typeface="Times New Roman" panose="02020603050405020304" pitchFamily="18" charset="0"/>
                <a:cs typeface="Times New Roman" panose="02020603050405020304" pitchFamily="18" charset="0"/>
              </a:rPr>
              <a:t>2</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4229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99879" y="705209"/>
            <a:ext cx="9701784" cy="28635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Cho thông tin sau: “Một trong những yêu cầu đối với công tác tuyển sinh, đào tạo trong các trường Quân đội, Công an là: lựa chọn những công dân (.....) vào đào tạo trong các trường Quân đội, Công an đáp ứng yêu cầu nhiệm vụ nâng cao chất lượng nguồn nhân lực, góp phần xây dựng Quân đội nhân dân Việt Nam, Công an nhân dân Việt Nam cách mạng, chính quy, tinh nhuệ, từng bước hiện đại”.</a:t>
            </a:r>
          </a:p>
          <a:p>
            <a:pPr algn="just"/>
            <a:r>
              <a:rPr lang="vi-VN" sz="24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683919" y="3893918"/>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A. </a:t>
            </a:r>
            <a:r>
              <a:rPr lang="en-GB" sz="2400" b="0" i="0" dirty="0" err="1">
                <a:solidFill>
                  <a:srgbClr val="1C1C1C"/>
                </a:solidFill>
                <a:effectLst/>
                <a:latin typeface="Times New Roman" panose="02020603050405020304" pitchFamily="18" charset="0"/>
                <a:cs typeface="Times New Roman" panose="02020603050405020304" pitchFamily="18" charset="0"/>
              </a:rPr>
              <a:t>tự</a:t>
            </a:r>
            <a:r>
              <a:rPr lang="en-GB" sz="2400" b="0" i="0" dirty="0">
                <a:solidFill>
                  <a:srgbClr val="1C1C1C"/>
                </a:solidFill>
                <a:effectLst/>
                <a:latin typeface="Times New Roman" panose="02020603050405020304" pitchFamily="18" charset="0"/>
                <a:cs typeface="Times New Roman" panose="02020603050405020304" pitchFamily="18" charset="0"/>
              </a:rPr>
              <a:t> </a:t>
            </a:r>
            <a:r>
              <a:rPr lang="en-GB" sz="2400" b="0" i="0" dirty="0" err="1">
                <a:solidFill>
                  <a:srgbClr val="1C1C1C"/>
                </a:solidFill>
                <a:effectLst/>
                <a:latin typeface="Times New Roman" panose="02020603050405020304" pitchFamily="18" charset="0"/>
                <a:cs typeface="Times New Roman" panose="02020603050405020304" pitchFamily="18" charset="0"/>
              </a:rPr>
              <a:t>nguyện</a:t>
            </a:r>
            <a:r>
              <a:rPr lang="en-GB" sz="2400" dirty="0">
                <a:solidFill>
                  <a:srgbClr val="1C1C1C"/>
                </a:solidFill>
                <a:latin typeface="Times New Roman" panose="02020603050405020304" pitchFamily="18" charset="0"/>
                <a:cs typeface="Times New Roman" panose="02020603050405020304" pitchFamily="18" charset="0"/>
              </a:rPr>
              <a:t> </a:t>
            </a:r>
            <a:endParaRPr lang="vi-VN" sz="24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6844450" y="5173516"/>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D.</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tự</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nguyện</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và</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có</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đủ</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tiêu</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chuẩn</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theo</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quy</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định</a:t>
            </a:r>
            <a:r>
              <a:rPr lang="en-GB" sz="2400" dirty="0">
                <a:solidFill>
                  <a:srgbClr val="1C1C1C"/>
                </a:solidFill>
                <a:latin typeface="Times New Roman" panose="02020603050405020304" pitchFamily="18" charset="0"/>
                <a:cs typeface="Times New Roman" panose="02020603050405020304" pitchFamily="18" charset="0"/>
              </a:rPr>
              <a:t> </a:t>
            </a:r>
            <a:r>
              <a:rPr lang="vi-VN" sz="2400" dirty="0">
                <a:solidFill>
                  <a:srgbClr val="1C1C1C"/>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1683918" y="5173517"/>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D. tự nguyện và có đủ tiêu chuẩn</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844451" y="3893918"/>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B. có đủ tiêu chuẩn</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1266" y="612649"/>
            <a:ext cx="10207281" cy="25318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“Một trong những yêu cầu đối với công tác tuyển sinh, đào tạo trong các trường Quân đội, Công an là: tuyển sinh đáp ứng yêu cầu đào tạo gắn với (.....); thực hiện chế độ cử tuyển đúng quy định”.</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là:</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31266" y="3336961"/>
            <a:ext cx="5307862"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hiện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tài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31266" y="4716378"/>
            <a:ext cx="530786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dirty="0" err="1">
                <a:solidFill>
                  <a:srgbClr val="1C1C1C"/>
                </a:solidFill>
                <a:latin typeface="Times New Roman" panose="02020603050405020304" pitchFamily="18" charset="0"/>
                <a:cs typeface="Times New Roman" panose="02020603050405020304" pitchFamily="18" charset="0"/>
              </a:rPr>
              <a:t>phát</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hiện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nhân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tài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quy</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hoạch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và</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nhu</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cầu</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sử</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dụng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đội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ngũ</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cán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821423" y="4716379"/>
            <a:ext cx="481712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hiện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tài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triển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821423" y="3336961"/>
            <a:ext cx="4817124"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cầu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sử</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dụng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140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636819" y="302989"/>
            <a:ext cx="9869338" cy="223716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3.3.</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“Một trong những yêu cầu đối với công tác tuyển sinh, đào tạo trong các trường Quân đội, Công an là: tổ chức tuyển sinh (.....); tạo đồng thuận của thí sinh, gia đình thí sinh và xã hội”.</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6765324" y="2982559"/>
            <a:ext cx="4740833" cy="14657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a:t>
            </a:r>
            <a:r>
              <a:rPr lang="en-US" sz="2800" dirty="0">
                <a:solidFill>
                  <a:srgbClr val="1C1C1C"/>
                </a:solidFill>
                <a:latin typeface="Times New Roman" panose="02020603050405020304" pitchFamily="18" charset="0"/>
                <a:cs typeface="Times New Roman" panose="02020603050405020304" pitchFamily="18" charset="0"/>
              </a:rPr>
              <a:t>.</a:t>
            </a:r>
            <a:r>
              <a:rPr lang="vi-VN" sz="2800" dirty="0">
                <a:solidFill>
                  <a:srgbClr val="1C1C1C"/>
                </a:solidFill>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đúng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chế</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chủ</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khai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chính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xác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636819" y="2982559"/>
            <a:ext cx="4724759" cy="14657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dirty="0" err="1">
                <a:solidFill>
                  <a:srgbClr val="1C1C1C"/>
                </a:solidFill>
                <a:latin typeface="Times New Roman" panose="02020603050405020304" pitchFamily="18" charset="0"/>
                <a:cs typeface="Times New Roman" panose="02020603050405020304" pitchFamily="18" charset="0"/>
              </a:rPr>
              <a:t>đúng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pháp</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luật</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dân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chủ</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công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khai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minh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bạch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chính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xác</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công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bằng</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790110" y="4609056"/>
            <a:ext cx="4716047" cy="13855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a:t>
            </a:r>
            <a:r>
              <a:rPr lang="vi-VN" sz="2800" b="0" i="0" dirty="0">
                <a:solidFill>
                  <a:srgbClr val="1C1C1C"/>
                </a:solidFill>
                <a:effectLst/>
                <a:latin typeface="Times New Roman" panose="02020603050405020304" pitchFamily="18" charset="0"/>
                <a:cs typeface="Times New Roman" panose="02020603050405020304" pitchFamily="18" charset="0"/>
              </a:rPr>
              <a:t> đúng hướng dẫn, công tâm, công khai, công minh, công bằng, chính xác</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1636819" y="4593935"/>
            <a:ext cx="4724758" cy="13855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đúng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định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chủ</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tâm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khai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bạch</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093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3" action="ppaction://hlinksldjump"/>
            <a:extLst>
              <a:ext uri="{FF2B5EF4-FFF2-40B4-BE49-F238E27FC236}">
                <a16:creationId xmlns:a16="http://schemas.microsoft.com/office/drawing/2014/main" xmlns="" id="{F6BE8396-F635-29FC-84F0-E2124D7A892A}"/>
              </a:ext>
            </a:extLst>
          </p:cNvPr>
          <p:cNvSpPr/>
          <p:nvPr/>
        </p:nvSpPr>
        <p:spPr>
          <a:xfrm>
            <a:off x="2629678" y="143596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4" action="ppaction://hlinksldjump"/>
            <a:extLst>
              <a:ext uri="{FF2B5EF4-FFF2-40B4-BE49-F238E27FC236}">
                <a16:creationId xmlns:a16="http://schemas.microsoft.com/office/drawing/2014/main" xmlns="" id="{60632A92-185E-B500-3B42-90B59C214887}"/>
              </a:ext>
            </a:extLst>
          </p:cNvPr>
          <p:cNvSpPr/>
          <p:nvPr/>
        </p:nvSpPr>
        <p:spPr>
          <a:xfrm>
            <a:off x="2629678" y="192333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5" action="ppaction://hlinksldjump"/>
            <a:extLst>
              <a:ext uri="{FF2B5EF4-FFF2-40B4-BE49-F238E27FC236}">
                <a16:creationId xmlns:a16="http://schemas.microsoft.com/office/drawing/2014/main" xmlns="" id="{0005179A-DBB6-72CB-576D-6419FA8B5E35}"/>
              </a:ext>
            </a:extLst>
          </p:cNvPr>
          <p:cNvSpPr/>
          <p:nvPr/>
        </p:nvSpPr>
        <p:spPr>
          <a:xfrm>
            <a:off x="2629678" y="240845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6" action="ppaction://hlinksldjump"/>
            <a:extLst>
              <a:ext uri="{FF2B5EF4-FFF2-40B4-BE49-F238E27FC236}">
                <a16:creationId xmlns:a16="http://schemas.microsoft.com/office/drawing/2014/main" xmlns="" id="{3FBCB6FE-557D-31B8-038A-894113B52B52}"/>
              </a:ext>
            </a:extLst>
          </p:cNvPr>
          <p:cNvSpPr/>
          <p:nvPr/>
        </p:nvSpPr>
        <p:spPr>
          <a:xfrm>
            <a:off x="2629678" y="289356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7" action="ppaction://hlinksldjump"/>
            <a:extLst>
              <a:ext uri="{FF2B5EF4-FFF2-40B4-BE49-F238E27FC236}">
                <a16:creationId xmlns:a16="http://schemas.microsoft.com/office/drawing/2014/main" xmlns="" id="{B177BFA6-5316-5E29-B08D-565250C733B3}"/>
              </a:ext>
            </a:extLst>
          </p:cNvPr>
          <p:cNvSpPr/>
          <p:nvPr/>
        </p:nvSpPr>
        <p:spPr>
          <a:xfrm>
            <a:off x="2629678" y="338093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8" action="ppaction://hlinksldjump"/>
            <a:extLst>
              <a:ext uri="{FF2B5EF4-FFF2-40B4-BE49-F238E27FC236}">
                <a16:creationId xmlns:a16="http://schemas.microsoft.com/office/drawing/2014/main" xmlns="" id="{3D9C2256-552E-2014-41F4-F8AF7B728EC6}"/>
              </a:ext>
            </a:extLst>
          </p:cNvPr>
          <p:cNvSpPr/>
          <p:nvPr/>
        </p:nvSpPr>
        <p:spPr>
          <a:xfrm>
            <a:off x="2629678" y="386605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9" action="ppaction://hlinksldjump"/>
            <a:extLst>
              <a:ext uri="{FF2B5EF4-FFF2-40B4-BE49-F238E27FC236}">
                <a16:creationId xmlns:a16="http://schemas.microsoft.com/office/drawing/2014/main" xmlns="" id="{F87700F7-3CCB-6333-7F5D-9A9D8353E46E}"/>
              </a:ext>
            </a:extLst>
          </p:cNvPr>
          <p:cNvSpPr/>
          <p:nvPr/>
        </p:nvSpPr>
        <p:spPr>
          <a:xfrm>
            <a:off x="2629678" y="435117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0" action="ppaction://hlinksldjump"/>
            <a:extLst>
              <a:ext uri="{FF2B5EF4-FFF2-40B4-BE49-F238E27FC236}">
                <a16:creationId xmlns:a16="http://schemas.microsoft.com/office/drawing/2014/main" xmlns="" id="{3BA11B98-F0D5-A2EF-2827-4FFAE347161D}"/>
              </a:ext>
            </a:extLst>
          </p:cNvPr>
          <p:cNvSpPr/>
          <p:nvPr/>
        </p:nvSpPr>
        <p:spPr>
          <a:xfrm>
            <a:off x="2629678" y="483854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1" action="ppaction://hlinksldjump"/>
            <a:extLst>
              <a:ext uri="{FF2B5EF4-FFF2-40B4-BE49-F238E27FC236}">
                <a16:creationId xmlns:a16="http://schemas.microsoft.com/office/drawing/2014/main" xmlns="" id="{FC67F030-6A19-A347-D589-DD7C99587CAA}"/>
              </a:ext>
            </a:extLst>
          </p:cNvPr>
          <p:cNvSpPr/>
          <p:nvPr/>
        </p:nvSpPr>
        <p:spPr>
          <a:xfrm>
            <a:off x="2629678" y="532365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6" name="Rectangle 45">
            <a:extLst>
              <a:ext uri="{FF2B5EF4-FFF2-40B4-BE49-F238E27FC236}">
                <a16:creationId xmlns:a16="http://schemas.microsoft.com/office/drawing/2014/main" xmlns="" id="{DA1FD77D-5B27-513B-66B5-FB3123B1DD70}"/>
              </a:ext>
            </a:extLst>
          </p:cNvPr>
          <p:cNvSpPr/>
          <p:nvPr/>
        </p:nvSpPr>
        <p:spPr>
          <a:xfrm>
            <a:off x="6324808" y="145321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7" name="Rectangle 46">
            <a:extLst>
              <a:ext uri="{FF2B5EF4-FFF2-40B4-BE49-F238E27FC236}">
                <a16:creationId xmlns:a16="http://schemas.microsoft.com/office/drawing/2014/main" xmlns="" id="{6B8EB7C7-24F4-CD35-E0D4-A912544217F2}"/>
              </a:ext>
            </a:extLst>
          </p:cNvPr>
          <p:cNvSpPr/>
          <p:nvPr/>
        </p:nvSpPr>
        <p:spPr>
          <a:xfrm>
            <a:off x="6778411"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8" name="Rectangle 47">
            <a:extLst>
              <a:ext uri="{FF2B5EF4-FFF2-40B4-BE49-F238E27FC236}">
                <a16:creationId xmlns:a16="http://schemas.microsoft.com/office/drawing/2014/main" xmlns="" id="{764EDD00-CA79-9F91-1699-D726824DE257}"/>
              </a:ext>
            </a:extLst>
          </p:cNvPr>
          <p:cNvSpPr/>
          <p:nvPr/>
        </p:nvSpPr>
        <p:spPr>
          <a:xfrm>
            <a:off x="7686829"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0" name="Rectangle 49">
            <a:extLst>
              <a:ext uri="{FF2B5EF4-FFF2-40B4-BE49-F238E27FC236}">
                <a16:creationId xmlns:a16="http://schemas.microsoft.com/office/drawing/2014/main" xmlns="" id="{92A726C0-D9CE-A989-E998-EE9B0E19E606}"/>
              </a:ext>
            </a:extLst>
          </p:cNvPr>
          <p:cNvSpPr/>
          <p:nvPr/>
        </p:nvSpPr>
        <p:spPr>
          <a:xfrm>
            <a:off x="7685615" y="19415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Rectangle 52">
            <a:extLst>
              <a:ext uri="{FF2B5EF4-FFF2-40B4-BE49-F238E27FC236}">
                <a16:creationId xmlns:a16="http://schemas.microsoft.com/office/drawing/2014/main" xmlns="" id="{3530FB1C-6973-D8FF-5C8F-82078290EF4A}"/>
              </a:ext>
            </a:extLst>
          </p:cNvPr>
          <p:cNvSpPr/>
          <p:nvPr/>
        </p:nvSpPr>
        <p:spPr>
          <a:xfrm>
            <a:off x="5869415"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xmlns="" id="{85DE365F-8070-5FF7-7867-1DB2EFABCB4C}"/>
              </a:ext>
            </a:extLst>
          </p:cNvPr>
          <p:cNvSpPr/>
          <p:nvPr/>
        </p:nvSpPr>
        <p:spPr>
          <a:xfrm>
            <a:off x="6324808" y="19365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xmlns="" id="{8EDCBB67-FC0E-70C9-6C0E-A597C7A7465A}"/>
              </a:ext>
            </a:extLst>
          </p:cNvPr>
          <p:cNvSpPr/>
          <p:nvPr/>
        </p:nvSpPr>
        <p:spPr>
          <a:xfrm>
            <a:off x="6778411" y="19365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xmlns="" id="{904E0F0B-8187-7AEC-8493-8EBD29FCC426}"/>
              </a:ext>
            </a:extLst>
          </p:cNvPr>
          <p:cNvSpPr/>
          <p:nvPr/>
        </p:nvSpPr>
        <p:spPr>
          <a:xfrm>
            <a:off x="7232013" y="19403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xmlns="" id="{8BA839A3-2266-880B-8BF4-BD86D45EE9D6}"/>
              </a:ext>
            </a:extLst>
          </p:cNvPr>
          <p:cNvSpPr txBox="1"/>
          <p:nvPr/>
        </p:nvSpPr>
        <p:spPr>
          <a:xfrm>
            <a:off x="7703655" y="1964684"/>
            <a:ext cx="336952" cy="369332"/>
          </a:xfrm>
          <a:prstGeom prst="rect">
            <a:avLst/>
          </a:prstGeom>
          <a:noFill/>
        </p:spPr>
        <p:txBody>
          <a:bodyPr wrap="none" rtlCol="0">
            <a:spAutoFit/>
          </a:bodyPr>
          <a:lstStyle/>
          <a:p>
            <a:pPr algn="ctr"/>
            <a:r>
              <a:rPr lang="en-US" b="1"/>
              <a:t>N</a:t>
            </a:r>
            <a:endParaRPr lang="en-US" b="1" dirty="0"/>
          </a:p>
        </p:txBody>
      </p:sp>
      <p:sp>
        <p:nvSpPr>
          <p:cNvPr id="61" name="TextBox 60">
            <a:extLst>
              <a:ext uri="{FF2B5EF4-FFF2-40B4-BE49-F238E27FC236}">
                <a16:creationId xmlns:a16="http://schemas.microsoft.com/office/drawing/2014/main" xmlns="" id="{971E6451-A0FF-0F0C-6508-F67A2403A803}"/>
              </a:ext>
            </a:extLst>
          </p:cNvPr>
          <p:cNvSpPr txBox="1"/>
          <p:nvPr/>
        </p:nvSpPr>
        <p:spPr>
          <a:xfrm>
            <a:off x="5889860" y="1962033"/>
            <a:ext cx="332143" cy="369332"/>
          </a:xfrm>
          <a:prstGeom prst="rect">
            <a:avLst/>
          </a:prstGeom>
          <a:noFill/>
        </p:spPr>
        <p:txBody>
          <a:bodyPr wrap="none" rtlCol="0">
            <a:spAutoFit/>
          </a:bodyPr>
          <a:lstStyle/>
          <a:p>
            <a:pPr algn="ctr"/>
            <a:r>
              <a:rPr lang="en-US" b="1"/>
              <a:t>Đ</a:t>
            </a:r>
            <a:endParaRPr lang="en-US" b="1" dirty="0"/>
          </a:p>
        </p:txBody>
      </p:sp>
      <p:sp>
        <p:nvSpPr>
          <p:cNvPr id="62" name="TextBox 61">
            <a:extLst>
              <a:ext uri="{FF2B5EF4-FFF2-40B4-BE49-F238E27FC236}">
                <a16:creationId xmlns:a16="http://schemas.microsoft.com/office/drawing/2014/main" xmlns="" id="{B9B2FD08-274E-3C03-B244-655F0D88BF3F}"/>
              </a:ext>
            </a:extLst>
          </p:cNvPr>
          <p:cNvSpPr txBox="1"/>
          <p:nvPr/>
        </p:nvSpPr>
        <p:spPr>
          <a:xfrm>
            <a:off x="6348391" y="1959661"/>
            <a:ext cx="340158" cy="369332"/>
          </a:xfrm>
          <a:prstGeom prst="rect">
            <a:avLst/>
          </a:prstGeom>
          <a:noFill/>
          <a:ln>
            <a:noFill/>
          </a:ln>
        </p:spPr>
        <p:txBody>
          <a:bodyPr wrap="none" rtlCol="0">
            <a:spAutoFit/>
          </a:bodyPr>
          <a:lstStyle/>
          <a:p>
            <a:pPr algn="ctr"/>
            <a:r>
              <a:rPr lang="en-US" b="1">
                <a:solidFill>
                  <a:srgbClr val="FF0000"/>
                </a:solidFill>
              </a:rPr>
              <a:t>Ồ</a:t>
            </a:r>
            <a:endParaRPr lang="en-US" b="1" dirty="0">
              <a:solidFill>
                <a:srgbClr val="FF0000"/>
              </a:solidFill>
            </a:endParaRPr>
          </a:p>
        </p:txBody>
      </p:sp>
      <p:sp>
        <p:nvSpPr>
          <p:cNvPr id="63" name="TextBox 62">
            <a:extLst>
              <a:ext uri="{FF2B5EF4-FFF2-40B4-BE49-F238E27FC236}">
                <a16:creationId xmlns:a16="http://schemas.microsoft.com/office/drawing/2014/main" xmlns="" id="{FDFAEBAC-DC53-B4D4-925E-BAB6510CF231}"/>
              </a:ext>
            </a:extLst>
          </p:cNvPr>
          <p:cNvSpPr txBox="1"/>
          <p:nvPr/>
        </p:nvSpPr>
        <p:spPr>
          <a:xfrm>
            <a:off x="6796452" y="1959661"/>
            <a:ext cx="336952" cy="369332"/>
          </a:xfrm>
          <a:prstGeom prst="rect">
            <a:avLst/>
          </a:prstGeom>
          <a:noFill/>
        </p:spPr>
        <p:txBody>
          <a:bodyPr wrap="none" rtlCol="0">
            <a:spAutoFit/>
          </a:bodyPr>
          <a:lstStyle/>
          <a:p>
            <a:pPr algn="ctr"/>
            <a:r>
              <a:rPr lang="en-US" b="1"/>
              <a:t>D</a:t>
            </a:r>
            <a:endParaRPr lang="en-US" b="1" dirty="0"/>
          </a:p>
        </p:txBody>
      </p:sp>
      <p:sp>
        <p:nvSpPr>
          <p:cNvPr id="1792" name="TextBox 1791">
            <a:extLst>
              <a:ext uri="{FF2B5EF4-FFF2-40B4-BE49-F238E27FC236}">
                <a16:creationId xmlns:a16="http://schemas.microsoft.com/office/drawing/2014/main" xmlns="" id="{05B87DD3-5EA8-F008-6FCE-F98656954202}"/>
              </a:ext>
            </a:extLst>
          </p:cNvPr>
          <p:cNvSpPr txBox="1"/>
          <p:nvPr/>
        </p:nvSpPr>
        <p:spPr>
          <a:xfrm>
            <a:off x="7250856" y="1963471"/>
            <a:ext cx="335348" cy="369332"/>
          </a:xfrm>
          <a:prstGeom prst="rect">
            <a:avLst/>
          </a:prstGeom>
          <a:noFill/>
        </p:spPr>
        <p:txBody>
          <a:bodyPr wrap="none" rtlCol="0">
            <a:spAutoFit/>
          </a:bodyPr>
          <a:lstStyle/>
          <a:p>
            <a:pPr algn="ctr"/>
            <a:r>
              <a:rPr lang="en-US" b="1"/>
              <a:t>Ù</a:t>
            </a:r>
            <a:endParaRPr lang="en-US" b="1" dirty="0"/>
          </a:p>
        </p:txBody>
      </p:sp>
      <p:sp>
        <p:nvSpPr>
          <p:cNvPr id="1793" name="Rectangle 1792">
            <a:extLst>
              <a:ext uri="{FF2B5EF4-FFF2-40B4-BE49-F238E27FC236}">
                <a16:creationId xmlns:a16="http://schemas.microsoft.com/office/drawing/2014/main" xmlns="" id="{EF462BA1-4B95-8C90-351D-A0C9CB432696}"/>
              </a:ext>
            </a:extLst>
          </p:cNvPr>
          <p:cNvSpPr/>
          <p:nvPr/>
        </p:nvSpPr>
        <p:spPr>
          <a:xfrm>
            <a:off x="8135932"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Rectangle 1793">
            <a:extLst>
              <a:ext uri="{FF2B5EF4-FFF2-40B4-BE49-F238E27FC236}">
                <a16:creationId xmlns:a16="http://schemas.microsoft.com/office/drawing/2014/main" xmlns="" id="{220535C8-E3F7-A6B5-F484-23BDE3A01EA4}"/>
              </a:ext>
            </a:extLst>
          </p:cNvPr>
          <p:cNvSpPr/>
          <p:nvPr/>
        </p:nvSpPr>
        <p:spPr>
          <a:xfrm>
            <a:off x="5415201"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5" name="Rectangle 1794">
            <a:extLst>
              <a:ext uri="{FF2B5EF4-FFF2-40B4-BE49-F238E27FC236}">
                <a16:creationId xmlns:a16="http://schemas.microsoft.com/office/drawing/2014/main" xmlns="" id="{B547537A-87E9-AB3E-532E-D411C2C4D36D}"/>
              </a:ext>
            </a:extLst>
          </p:cNvPr>
          <p:cNvSpPr/>
          <p:nvPr/>
        </p:nvSpPr>
        <p:spPr>
          <a:xfrm>
            <a:off x="5870659"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Rectangle 1798">
            <a:extLst>
              <a:ext uri="{FF2B5EF4-FFF2-40B4-BE49-F238E27FC236}">
                <a16:creationId xmlns:a16="http://schemas.microsoft.com/office/drawing/2014/main" xmlns="" id="{A233EF7A-4A82-9B5B-906C-F7EA3236FD95}"/>
              </a:ext>
            </a:extLst>
          </p:cNvPr>
          <p:cNvSpPr/>
          <p:nvPr/>
        </p:nvSpPr>
        <p:spPr>
          <a:xfrm>
            <a:off x="6324808" y="241980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Rectangle 1799">
            <a:extLst>
              <a:ext uri="{FF2B5EF4-FFF2-40B4-BE49-F238E27FC236}">
                <a16:creationId xmlns:a16="http://schemas.microsoft.com/office/drawing/2014/main" xmlns="" id="{F954A85D-AB1B-52B6-55FB-615280C22775}"/>
              </a:ext>
            </a:extLst>
          </p:cNvPr>
          <p:cNvSpPr/>
          <p:nvPr/>
        </p:nvSpPr>
        <p:spPr>
          <a:xfrm>
            <a:off x="6778411"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1" name="Rectangle 1800">
            <a:extLst>
              <a:ext uri="{FF2B5EF4-FFF2-40B4-BE49-F238E27FC236}">
                <a16:creationId xmlns:a16="http://schemas.microsoft.com/office/drawing/2014/main" xmlns="" id="{0FE97125-F33C-FB1B-2A90-FC1E0AAB4F96}"/>
              </a:ext>
            </a:extLst>
          </p:cNvPr>
          <p:cNvSpPr/>
          <p:nvPr/>
        </p:nvSpPr>
        <p:spPr>
          <a:xfrm>
            <a:off x="7232013"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Rectangle 1801">
            <a:extLst>
              <a:ext uri="{FF2B5EF4-FFF2-40B4-BE49-F238E27FC236}">
                <a16:creationId xmlns:a16="http://schemas.microsoft.com/office/drawing/2014/main" xmlns="" id="{8C77AB5B-B506-34C2-FB9C-5B779AAB0433}"/>
              </a:ext>
            </a:extLst>
          </p:cNvPr>
          <p:cNvSpPr/>
          <p:nvPr/>
        </p:nvSpPr>
        <p:spPr>
          <a:xfrm>
            <a:off x="7685616"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Rectangle 1803">
            <a:extLst>
              <a:ext uri="{FF2B5EF4-FFF2-40B4-BE49-F238E27FC236}">
                <a16:creationId xmlns:a16="http://schemas.microsoft.com/office/drawing/2014/main" xmlns="" id="{AA56B815-413A-6B22-D07E-5DDEE9F54BA6}"/>
              </a:ext>
            </a:extLst>
          </p:cNvPr>
          <p:cNvSpPr/>
          <p:nvPr/>
        </p:nvSpPr>
        <p:spPr>
          <a:xfrm>
            <a:off x="496432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5" name="Rectangle 1804">
            <a:extLst>
              <a:ext uri="{FF2B5EF4-FFF2-40B4-BE49-F238E27FC236}">
                <a16:creationId xmlns:a16="http://schemas.microsoft.com/office/drawing/2014/main" xmlns="" id="{E07C3F23-C5D0-658D-B637-CB76D3E13A3D}"/>
              </a:ext>
            </a:extLst>
          </p:cNvPr>
          <p:cNvSpPr/>
          <p:nvPr/>
        </p:nvSpPr>
        <p:spPr>
          <a:xfrm>
            <a:off x="5870659" y="2903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Rectangle 1805">
            <a:extLst>
              <a:ext uri="{FF2B5EF4-FFF2-40B4-BE49-F238E27FC236}">
                <a16:creationId xmlns:a16="http://schemas.microsoft.com/office/drawing/2014/main" xmlns="" id="{DEFD379C-C3D6-45E9-FFF2-7E76B95BE254}"/>
              </a:ext>
            </a:extLst>
          </p:cNvPr>
          <p:cNvSpPr/>
          <p:nvPr/>
        </p:nvSpPr>
        <p:spPr>
          <a:xfrm>
            <a:off x="6324808" y="2903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Rectangle 1808">
            <a:extLst>
              <a:ext uri="{FF2B5EF4-FFF2-40B4-BE49-F238E27FC236}">
                <a16:creationId xmlns:a16="http://schemas.microsoft.com/office/drawing/2014/main" xmlns="" id="{9B691B95-2F28-804E-501D-32EB5757137A}"/>
              </a:ext>
            </a:extLst>
          </p:cNvPr>
          <p:cNvSpPr/>
          <p:nvPr/>
        </p:nvSpPr>
        <p:spPr>
          <a:xfrm>
            <a:off x="4058936"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0" name="Rectangle 1809">
            <a:extLst>
              <a:ext uri="{FF2B5EF4-FFF2-40B4-BE49-F238E27FC236}">
                <a16:creationId xmlns:a16="http://schemas.microsoft.com/office/drawing/2014/main" xmlns="" id="{E80AB1DE-11F7-0F4F-D50B-B1A1068C9F0E}"/>
              </a:ext>
            </a:extLst>
          </p:cNvPr>
          <p:cNvSpPr/>
          <p:nvPr/>
        </p:nvSpPr>
        <p:spPr>
          <a:xfrm>
            <a:off x="7228645"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xmlns="" id="{DAA971D0-89CB-4408-5E7D-D1027749C4AA}"/>
              </a:ext>
            </a:extLst>
          </p:cNvPr>
          <p:cNvSpPr/>
          <p:nvPr/>
        </p:nvSpPr>
        <p:spPr>
          <a:xfrm>
            <a:off x="7682248"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xmlns="" id="{2D91368C-8993-8BA6-A225-22C8617D3AA5}"/>
              </a:ext>
            </a:extLst>
          </p:cNvPr>
          <p:cNvSpPr/>
          <p:nvPr/>
        </p:nvSpPr>
        <p:spPr>
          <a:xfrm>
            <a:off x="9046732"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xmlns="" id="{DF112497-E2AE-19AE-D572-BA261DD5095F}"/>
              </a:ext>
            </a:extLst>
          </p:cNvPr>
          <p:cNvSpPr/>
          <p:nvPr/>
        </p:nvSpPr>
        <p:spPr>
          <a:xfrm>
            <a:off x="6324808" y="3386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xmlns="" id="{62369D55-0302-80A4-F983-FB7624FFC560}"/>
              </a:ext>
            </a:extLst>
          </p:cNvPr>
          <p:cNvSpPr/>
          <p:nvPr/>
        </p:nvSpPr>
        <p:spPr>
          <a:xfrm>
            <a:off x="6778411"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TextBox 1817">
            <a:extLst>
              <a:ext uri="{FF2B5EF4-FFF2-40B4-BE49-F238E27FC236}">
                <a16:creationId xmlns:a16="http://schemas.microsoft.com/office/drawing/2014/main" xmlns="" id="{FD4548FB-5ED1-A62C-D134-2C4818C20FFA}"/>
              </a:ext>
            </a:extLst>
          </p:cNvPr>
          <p:cNvSpPr txBox="1"/>
          <p:nvPr/>
        </p:nvSpPr>
        <p:spPr>
          <a:xfrm>
            <a:off x="7253099" y="3409549"/>
            <a:ext cx="324128" cy="369332"/>
          </a:xfrm>
          <a:prstGeom prst="rect">
            <a:avLst/>
          </a:prstGeom>
          <a:noFill/>
        </p:spPr>
        <p:txBody>
          <a:bodyPr wrap="none" rtlCol="0">
            <a:spAutoFit/>
          </a:bodyPr>
          <a:lstStyle/>
          <a:p>
            <a:pPr algn="ctr"/>
            <a:r>
              <a:rPr lang="en-US" b="1"/>
              <a:t>A</a:t>
            </a:r>
            <a:endParaRPr lang="en-US" b="1" dirty="0"/>
          </a:p>
        </p:txBody>
      </p:sp>
      <p:sp>
        <p:nvSpPr>
          <p:cNvPr id="1822" name="TextBox 1821">
            <a:extLst>
              <a:ext uri="{FF2B5EF4-FFF2-40B4-BE49-F238E27FC236}">
                <a16:creationId xmlns:a16="http://schemas.microsoft.com/office/drawing/2014/main" xmlns="" id="{F5851DEA-7A15-B795-2D17-72936BF49247}"/>
              </a:ext>
            </a:extLst>
          </p:cNvPr>
          <p:cNvSpPr txBox="1"/>
          <p:nvPr/>
        </p:nvSpPr>
        <p:spPr>
          <a:xfrm>
            <a:off x="7700289" y="3409549"/>
            <a:ext cx="336952" cy="369332"/>
          </a:xfrm>
          <a:prstGeom prst="rect">
            <a:avLst/>
          </a:prstGeom>
          <a:noFill/>
        </p:spPr>
        <p:txBody>
          <a:bodyPr wrap="none" rtlCol="0">
            <a:spAutoFit/>
          </a:bodyPr>
          <a:lstStyle/>
          <a:p>
            <a:pPr algn="ctr"/>
            <a:r>
              <a:rPr lang="en-US" b="1"/>
              <a:t>N</a:t>
            </a:r>
            <a:endParaRPr lang="en-US" b="1" dirty="0"/>
          </a:p>
        </p:txBody>
      </p:sp>
      <p:sp>
        <p:nvSpPr>
          <p:cNvPr id="1824" name="TextBox 1823">
            <a:extLst>
              <a:ext uri="{FF2B5EF4-FFF2-40B4-BE49-F238E27FC236}">
                <a16:creationId xmlns:a16="http://schemas.microsoft.com/office/drawing/2014/main" xmlns="" id="{13D64694-8891-A0F2-5151-26CA917A2156}"/>
              </a:ext>
            </a:extLst>
          </p:cNvPr>
          <p:cNvSpPr txBox="1"/>
          <p:nvPr/>
        </p:nvSpPr>
        <p:spPr>
          <a:xfrm>
            <a:off x="9067979" y="3409549"/>
            <a:ext cx="330540" cy="369332"/>
          </a:xfrm>
          <a:prstGeom prst="rect">
            <a:avLst/>
          </a:prstGeom>
          <a:noFill/>
        </p:spPr>
        <p:txBody>
          <a:bodyPr wrap="none" rtlCol="0">
            <a:spAutoFit/>
          </a:bodyPr>
          <a:lstStyle/>
          <a:p>
            <a:pPr algn="ctr"/>
            <a:r>
              <a:rPr lang="en-US" b="1"/>
              <a:t>H</a:t>
            </a:r>
            <a:endParaRPr lang="en-US" b="1" dirty="0"/>
          </a:p>
        </p:txBody>
      </p:sp>
      <p:sp>
        <p:nvSpPr>
          <p:cNvPr id="1825" name="TextBox 1824">
            <a:extLst>
              <a:ext uri="{FF2B5EF4-FFF2-40B4-BE49-F238E27FC236}">
                <a16:creationId xmlns:a16="http://schemas.microsoft.com/office/drawing/2014/main" xmlns="" id="{E0C6393C-ABEC-F387-2F24-4E6E0C4A8FF3}"/>
              </a:ext>
            </a:extLst>
          </p:cNvPr>
          <p:cNvSpPr txBox="1"/>
          <p:nvPr/>
        </p:nvSpPr>
        <p:spPr>
          <a:xfrm>
            <a:off x="6369230" y="3409549"/>
            <a:ext cx="298480"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826" name="TextBox 1825">
            <a:extLst>
              <a:ext uri="{FF2B5EF4-FFF2-40B4-BE49-F238E27FC236}">
                <a16:creationId xmlns:a16="http://schemas.microsoft.com/office/drawing/2014/main" xmlns="" id="{70823553-9CB6-0D17-B241-0A443CF57E85}"/>
              </a:ext>
            </a:extLst>
          </p:cNvPr>
          <p:cNvSpPr txBox="1"/>
          <p:nvPr/>
        </p:nvSpPr>
        <p:spPr>
          <a:xfrm>
            <a:off x="6802864" y="3409549"/>
            <a:ext cx="324128" cy="369332"/>
          </a:xfrm>
          <a:prstGeom prst="rect">
            <a:avLst/>
          </a:prstGeom>
          <a:noFill/>
        </p:spPr>
        <p:txBody>
          <a:bodyPr wrap="none" rtlCol="0">
            <a:spAutoFit/>
          </a:bodyPr>
          <a:lstStyle/>
          <a:p>
            <a:pPr algn="ctr"/>
            <a:r>
              <a:rPr lang="en-US" b="1"/>
              <a:t>R</a:t>
            </a:r>
            <a:endParaRPr lang="en-US" b="1" dirty="0"/>
          </a:p>
        </p:txBody>
      </p:sp>
      <p:sp>
        <p:nvSpPr>
          <p:cNvPr id="1827" name="Rectangle 1826">
            <a:extLst>
              <a:ext uri="{FF2B5EF4-FFF2-40B4-BE49-F238E27FC236}">
                <a16:creationId xmlns:a16="http://schemas.microsoft.com/office/drawing/2014/main" xmlns="" id="{32AC82F0-DEAD-2759-ADB2-708941C300E3}"/>
              </a:ext>
            </a:extLst>
          </p:cNvPr>
          <p:cNvSpPr/>
          <p:nvPr/>
        </p:nvSpPr>
        <p:spPr>
          <a:xfrm>
            <a:off x="7691117"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Rectangle 1829">
            <a:extLst>
              <a:ext uri="{FF2B5EF4-FFF2-40B4-BE49-F238E27FC236}">
                <a16:creationId xmlns:a16="http://schemas.microsoft.com/office/drawing/2014/main" xmlns="" id="{DC56C0B2-D1A7-876D-C1AB-748CA253EACE}"/>
              </a:ext>
            </a:extLst>
          </p:cNvPr>
          <p:cNvSpPr/>
          <p:nvPr/>
        </p:nvSpPr>
        <p:spPr>
          <a:xfrm>
            <a:off x="6324808" y="3869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3" name="Rectangle 1832">
            <a:extLst>
              <a:ext uri="{FF2B5EF4-FFF2-40B4-BE49-F238E27FC236}">
                <a16:creationId xmlns:a16="http://schemas.microsoft.com/office/drawing/2014/main" xmlns="" id="{F97FCC5E-922F-A16C-7F2E-944CD4997AE6}"/>
              </a:ext>
            </a:extLst>
          </p:cNvPr>
          <p:cNvSpPr/>
          <p:nvPr/>
        </p:nvSpPr>
        <p:spPr>
          <a:xfrm>
            <a:off x="5415201"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Rectangle 1834">
            <a:extLst>
              <a:ext uri="{FF2B5EF4-FFF2-40B4-BE49-F238E27FC236}">
                <a16:creationId xmlns:a16="http://schemas.microsoft.com/office/drawing/2014/main" xmlns="" id="{00E16E2A-85D0-20AE-B28A-762A17449C2D}"/>
              </a:ext>
            </a:extLst>
          </p:cNvPr>
          <p:cNvSpPr/>
          <p:nvPr/>
        </p:nvSpPr>
        <p:spPr>
          <a:xfrm>
            <a:off x="8145266" y="43582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8" name="Rectangle 1837">
            <a:extLst>
              <a:ext uri="{FF2B5EF4-FFF2-40B4-BE49-F238E27FC236}">
                <a16:creationId xmlns:a16="http://schemas.microsoft.com/office/drawing/2014/main" xmlns="" id="{DD985545-25FD-BE07-DF4F-D5D9EFC54F76}"/>
              </a:ext>
            </a:extLst>
          </p:cNvPr>
          <p:cNvSpPr/>
          <p:nvPr/>
        </p:nvSpPr>
        <p:spPr>
          <a:xfrm>
            <a:off x="5415120" y="435471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Rectangle 1844">
            <a:extLst>
              <a:ext uri="{FF2B5EF4-FFF2-40B4-BE49-F238E27FC236}">
                <a16:creationId xmlns:a16="http://schemas.microsoft.com/office/drawing/2014/main" xmlns="" id="{A43AEE9D-0C49-623B-8A27-758F3A1B5376}"/>
              </a:ext>
            </a:extLst>
          </p:cNvPr>
          <p:cNvSpPr/>
          <p:nvPr/>
        </p:nvSpPr>
        <p:spPr>
          <a:xfrm>
            <a:off x="6324808" y="4352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8" name="Rectangle 1847">
            <a:extLst>
              <a:ext uri="{FF2B5EF4-FFF2-40B4-BE49-F238E27FC236}">
                <a16:creationId xmlns:a16="http://schemas.microsoft.com/office/drawing/2014/main" xmlns="" id="{D59CCA12-5720-1597-31E1-521FBCAD7EAC}"/>
              </a:ext>
            </a:extLst>
          </p:cNvPr>
          <p:cNvSpPr/>
          <p:nvPr/>
        </p:nvSpPr>
        <p:spPr>
          <a:xfrm>
            <a:off x="6780246"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0" name="Rectangle 1849">
            <a:extLst>
              <a:ext uri="{FF2B5EF4-FFF2-40B4-BE49-F238E27FC236}">
                <a16:creationId xmlns:a16="http://schemas.microsoft.com/office/drawing/2014/main" xmlns="" id="{E922F12F-A0FD-52D5-3258-7BF1A56D6F84}"/>
              </a:ext>
            </a:extLst>
          </p:cNvPr>
          <p:cNvSpPr/>
          <p:nvPr/>
        </p:nvSpPr>
        <p:spPr>
          <a:xfrm>
            <a:off x="7233848"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xmlns="" id="{A63D67A9-153B-83F9-510E-489BA6F0CA53}"/>
              </a:ext>
            </a:extLst>
          </p:cNvPr>
          <p:cNvSpPr/>
          <p:nvPr/>
        </p:nvSpPr>
        <p:spPr>
          <a:xfrm>
            <a:off x="5417683" y="4833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xmlns="" id="{831DB8EA-1897-612E-30BE-3BBAB926FE45}"/>
              </a:ext>
            </a:extLst>
          </p:cNvPr>
          <p:cNvSpPr/>
          <p:nvPr/>
        </p:nvSpPr>
        <p:spPr>
          <a:xfrm>
            <a:off x="5870659" y="4836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xmlns="" id="{34AC3903-E879-29E9-549E-78FF0638728D}"/>
              </a:ext>
            </a:extLst>
          </p:cNvPr>
          <p:cNvSpPr/>
          <p:nvPr/>
        </p:nvSpPr>
        <p:spPr>
          <a:xfrm>
            <a:off x="6324808" y="4836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Rectangle 1352">
            <a:extLst>
              <a:ext uri="{FF2B5EF4-FFF2-40B4-BE49-F238E27FC236}">
                <a16:creationId xmlns:a16="http://schemas.microsoft.com/office/drawing/2014/main" xmlns="" id="{87AB3F4C-96AB-21FF-9F49-93DE899CD5F2}"/>
              </a:ext>
            </a:extLst>
          </p:cNvPr>
          <p:cNvSpPr/>
          <p:nvPr/>
        </p:nvSpPr>
        <p:spPr>
          <a:xfrm>
            <a:off x="4514504" y="48346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8" name="Rectangle 1357">
            <a:extLst>
              <a:ext uri="{FF2B5EF4-FFF2-40B4-BE49-F238E27FC236}">
                <a16:creationId xmlns:a16="http://schemas.microsoft.com/office/drawing/2014/main" xmlns="" id="{ED792F6E-9DDD-8610-DCE9-70C0C92BD229}"/>
              </a:ext>
            </a:extLst>
          </p:cNvPr>
          <p:cNvSpPr/>
          <p:nvPr/>
        </p:nvSpPr>
        <p:spPr>
          <a:xfrm>
            <a:off x="4960867" y="483548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0" name="TextBox 1359">
            <a:extLst>
              <a:ext uri="{FF2B5EF4-FFF2-40B4-BE49-F238E27FC236}">
                <a16:creationId xmlns:a16="http://schemas.microsoft.com/office/drawing/2014/main" xmlns="" id="{21924CF8-226B-09B2-0AB7-43D4FB783C20}"/>
              </a:ext>
            </a:extLst>
          </p:cNvPr>
          <p:cNvSpPr txBox="1"/>
          <p:nvPr/>
        </p:nvSpPr>
        <p:spPr>
          <a:xfrm>
            <a:off x="5450954" y="4856681"/>
            <a:ext cx="306494" cy="369332"/>
          </a:xfrm>
          <a:prstGeom prst="rect">
            <a:avLst/>
          </a:prstGeom>
          <a:noFill/>
        </p:spPr>
        <p:txBody>
          <a:bodyPr wrap="none" rtlCol="0">
            <a:spAutoFit/>
          </a:bodyPr>
          <a:lstStyle/>
          <a:p>
            <a:pPr algn="ctr"/>
            <a:r>
              <a:rPr lang="en-US" b="1"/>
              <a:t>C</a:t>
            </a:r>
            <a:endParaRPr lang="en-US" b="1" dirty="0"/>
          </a:p>
        </p:txBody>
      </p:sp>
      <p:sp>
        <p:nvSpPr>
          <p:cNvPr id="1361" name="TextBox 1360">
            <a:extLst>
              <a:ext uri="{FF2B5EF4-FFF2-40B4-BE49-F238E27FC236}">
                <a16:creationId xmlns:a16="http://schemas.microsoft.com/office/drawing/2014/main" xmlns="" id="{D6770B13-41AE-52B0-DD02-CC187BA874D8}"/>
              </a:ext>
            </a:extLst>
          </p:cNvPr>
          <p:cNvSpPr txBox="1"/>
          <p:nvPr/>
        </p:nvSpPr>
        <p:spPr>
          <a:xfrm>
            <a:off x="5907936" y="4859436"/>
            <a:ext cx="298480" cy="369332"/>
          </a:xfrm>
          <a:prstGeom prst="rect">
            <a:avLst/>
          </a:prstGeom>
          <a:noFill/>
        </p:spPr>
        <p:txBody>
          <a:bodyPr wrap="none" rtlCol="0">
            <a:spAutoFit/>
          </a:bodyPr>
          <a:lstStyle/>
          <a:p>
            <a:pPr algn="ctr"/>
            <a:r>
              <a:rPr lang="en-US" b="1"/>
              <a:t>T</a:t>
            </a:r>
            <a:endParaRPr lang="en-US" b="1" dirty="0"/>
          </a:p>
        </p:txBody>
      </p:sp>
      <p:sp>
        <p:nvSpPr>
          <p:cNvPr id="1363" name="TextBox 1362">
            <a:extLst>
              <a:ext uri="{FF2B5EF4-FFF2-40B4-BE49-F238E27FC236}">
                <a16:creationId xmlns:a16="http://schemas.microsoft.com/office/drawing/2014/main" xmlns="" id="{BE9A98F1-A539-62BE-DFAB-B12A8C99F4AE}"/>
              </a:ext>
            </a:extLst>
          </p:cNvPr>
          <p:cNvSpPr txBox="1"/>
          <p:nvPr/>
        </p:nvSpPr>
        <p:spPr>
          <a:xfrm>
            <a:off x="6356406" y="4859436"/>
            <a:ext cx="324128" cy="369332"/>
          </a:xfrm>
          <a:prstGeom prst="rect">
            <a:avLst/>
          </a:prstGeom>
          <a:noFill/>
          <a:ln>
            <a:noFill/>
          </a:ln>
        </p:spPr>
        <p:txBody>
          <a:bodyPr wrap="none" rtlCol="0">
            <a:spAutoFit/>
          </a:bodyPr>
          <a:lstStyle/>
          <a:p>
            <a:pPr algn="ctr"/>
            <a:r>
              <a:rPr lang="en-US" b="1">
                <a:solidFill>
                  <a:srgbClr val="FF0000"/>
                </a:solidFill>
              </a:rPr>
              <a:t>Ậ</a:t>
            </a:r>
            <a:endParaRPr lang="en-US" b="1" dirty="0">
              <a:solidFill>
                <a:srgbClr val="FF0000"/>
              </a:solidFill>
            </a:endParaRPr>
          </a:p>
        </p:txBody>
      </p:sp>
      <p:sp>
        <p:nvSpPr>
          <p:cNvPr id="1364" name="TextBox 1363">
            <a:extLst>
              <a:ext uri="{FF2B5EF4-FFF2-40B4-BE49-F238E27FC236}">
                <a16:creationId xmlns:a16="http://schemas.microsoft.com/office/drawing/2014/main" xmlns="" id="{06BD5E74-F14B-D676-2F56-4DBF947CCE25}"/>
              </a:ext>
            </a:extLst>
          </p:cNvPr>
          <p:cNvSpPr txBox="1"/>
          <p:nvPr/>
        </p:nvSpPr>
        <p:spPr>
          <a:xfrm>
            <a:off x="4535751" y="4857762"/>
            <a:ext cx="330540" cy="369332"/>
          </a:xfrm>
          <a:prstGeom prst="rect">
            <a:avLst/>
          </a:prstGeom>
          <a:noFill/>
        </p:spPr>
        <p:txBody>
          <a:bodyPr wrap="none" rtlCol="0">
            <a:spAutoFit/>
          </a:bodyPr>
          <a:lstStyle/>
          <a:p>
            <a:pPr algn="ctr"/>
            <a:r>
              <a:rPr lang="en-US" b="1"/>
              <a:t>H</a:t>
            </a:r>
            <a:endParaRPr lang="en-US" b="1" dirty="0"/>
          </a:p>
        </p:txBody>
      </p:sp>
      <p:sp>
        <p:nvSpPr>
          <p:cNvPr id="1366" name="TextBox 1365">
            <a:extLst>
              <a:ext uri="{FF2B5EF4-FFF2-40B4-BE49-F238E27FC236}">
                <a16:creationId xmlns:a16="http://schemas.microsoft.com/office/drawing/2014/main" xmlns="" id="{3502EC10-F257-032B-315C-23DCCF86D345}"/>
              </a:ext>
            </a:extLst>
          </p:cNvPr>
          <p:cNvSpPr txBox="1"/>
          <p:nvPr/>
        </p:nvSpPr>
        <p:spPr>
          <a:xfrm>
            <a:off x="4977305" y="4858630"/>
            <a:ext cx="340158" cy="369332"/>
          </a:xfrm>
          <a:prstGeom prst="rect">
            <a:avLst/>
          </a:prstGeom>
          <a:noFill/>
        </p:spPr>
        <p:txBody>
          <a:bodyPr wrap="none" rtlCol="0">
            <a:spAutoFit/>
          </a:bodyPr>
          <a:lstStyle/>
          <a:p>
            <a:pPr algn="ctr"/>
            <a:r>
              <a:rPr lang="en-US" b="1"/>
              <a:t>Ọ</a:t>
            </a:r>
            <a:endParaRPr lang="en-US" b="1" dirty="0"/>
          </a:p>
        </p:txBody>
      </p:sp>
      <p:sp>
        <p:nvSpPr>
          <p:cNvPr id="1368" name="Rectangle 1367">
            <a:extLst>
              <a:ext uri="{FF2B5EF4-FFF2-40B4-BE49-F238E27FC236}">
                <a16:creationId xmlns:a16="http://schemas.microsoft.com/office/drawing/2014/main" xmlns="" id="{060F63BA-B2A8-AF84-B442-F311389E1029}"/>
              </a:ext>
            </a:extLst>
          </p:cNvPr>
          <p:cNvSpPr/>
          <p:nvPr/>
        </p:nvSpPr>
        <p:spPr>
          <a:xfrm>
            <a:off x="5417056"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xmlns="" id="{B862F212-94EF-F622-F4A7-10ACB6721112}"/>
              </a:ext>
            </a:extLst>
          </p:cNvPr>
          <p:cNvSpPr/>
          <p:nvPr/>
        </p:nvSpPr>
        <p:spPr>
          <a:xfrm>
            <a:off x="6779831" y="48358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2" name="Rectangle 1371">
            <a:extLst>
              <a:ext uri="{FF2B5EF4-FFF2-40B4-BE49-F238E27FC236}">
                <a16:creationId xmlns:a16="http://schemas.microsoft.com/office/drawing/2014/main" xmlns="" id="{81D2D8ED-B82D-567D-0068-07DBDD6E112D}"/>
              </a:ext>
            </a:extLst>
          </p:cNvPr>
          <p:cNvSpPr/>
          <p:nvPr/>
        </p:nvSpPr>
        <p:spPr>
          <a:xfrm>
            <a:off x="5870659" y="5319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Rectangle 1372">
            <a:extLst>
              <a:ext uri="{FF2B5EF4-FFF2-40B4-BE49-F238E27FC236}">
                <a16:creationId xmlns:a16="http://schemas.microsoft.com/office/drawing/2014/main" xmlns="" id="{C315AB77-7D45-F39A-479C-5E8AE863EA33}"/>
              </a:ext>
            </a:extLst>
          </p:cNvPr>
          <p:cNvSpPr/>
          <p:nvPr/>
        </p:nvSpPr>
        <p:spPr>
          <a:xfrm>
            <a:off x="6324808" y="5319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a:extLst>
              <a:ext uri="{FF2B5EF4-FFF2-40B4-BE49-F238E27FC236}">
                <a16:creationId xmlns:a16="http://schemas.microsoft.com/office/drawing/2014/main" xmlns="" id="{33058473-9A8A-BFE5-CF97-F6CEC50B933C}"/>
              </a:ext>
            </a:extLst>
          </p:cNvPr>
          <p:cNvSpPr txBox="1"/>
          <p:nvPr/>
        </p:nvSpPr>
        <p:spPr>
          <a:xfrm>
            <a:off x="5443112" y="5341990"/>
            <a:ext cx="320921" cy="369332"/>
          </a:xfrm>
          <a:prstGeom prst="rect">
            <a:avLst/>
          </a:prstGeom>
          <a:noFill/>
        </p:spPr>
        <p:txBody>
          <a:bodyPr wrap="none" rtlCol="0">
            <a:spAutoFit/>
          </a:bodyPr>
          <a:lstStyle/>
          <a:p>
            <a:pPr algn="ctr"/>
            <a:r>
              <a:rPr lang="en-US" b="1"/>
              <a:t>V</a:t>
            </a:r>
            <a:endParaRPr lang="en-US" b="1" dirty="0"/>
          </a:p>
        </p:txBody>
      </p:sp>
      <p:sp>
        <p:nvSpPr>
          <p:cNvPr id="1378" name="TextBox 1377">
            <a:extLst>
              <a:ext uri="{FF2B5EF4-FFF2-40B4-BE49-F238E27FC236}">
                <a16:creationId xmlns:a16="http://schemas.microsoft.com/office/drawing/2014/main" xmlns="" id="{9E1932D2-2259-53F1-2085-418313431C4D}"/>
              </a:ext>
            </a:extLst>
          </p:cNvPr>
          <p:cNvSpPr txBox="1"/>
          <p:nvPr/>
        </p:nvSpPr>
        <p:spPr>
          <a:xfrm>
            <a:off x="6809093" y="4858977"/>
            <a:ext cx="314510" cy="369332"/>
          </a:xfrm>
          <a:prstGeom prst="rect">
            <a:avLst/>
          </a:prstGeom>
          <a:noFill/>
        </p:spPr>
        <p:txBody>
          <a:bodyPr wrap="none" rtlCol="0">
            <a:spAutoFit/>
          </a:bodyPr>
          <a:lstStyle/>
          <a:p>
            <a:pPr algn="ctr"/>
            <a:r>
              <a:rPr lang="en-US" b="1"/>
              <a:t>P</a:t>
            </a:r>
            <a:endParaRPr lang="en-US" b="1" dirty="0"/>
          </a:p>
        </p:txBody>
      </p:sp>
      <p:sp>
        <p:nvSpPr>
          <p:cNvPr id="1380" name="TextBox 1379">
            <a:extLst>
              <a:ext uri="{FF2B5EF4-FFF2-40B4-BE49-F238E27FC236}">
                <a16:creationId xmlns:a16="http://schemas.microsoft.com/office/drawing/2014/main" xmlns="" id="{EAA4A4A9-51DE-3613-7674-4F6E74C30EBE}"/>
              </a:ext>
            </a:extLst>
          </p:cNvPr>
          <p:cNvSpPr txBox="1"/>
          <p:nvPr/>
        </p:nvSpPr>
        <p:spPr>
          <a:xfrm>
            <a:off x="5895112" y="5342734"/>
            <a:ext cx="324128" cy="369332"/>
          </a:xfrm>
          <a:prstGeom prst="rect">
            <a:avLst/>
          </a:prstGeom>
          <a:noFill/>
        </p:spPr>
        <p:txBody>
          <a:bodyPr wrap="none" rtlCol="0">
            <a:spAutoFit/>
          </a:bodyPr>
          <a:lstStyle/>
          <a:p>
            <a:pPr algn="ctr"/>
            <a:r>
              <a:rPr lang="en-US" b="1"/>
              <a:t>Ă</a:t>
            </a:r>
            <a:endParaRPr lang="en-US" b="1" dirty="0"/>
          </a:p>
        </p:txBody>
      </p:sp>
      <p:sp>
        <p:nvSpPr>
          <p:cNvPr id="1381" name="TextBox 1380">
            <a:extLst>
              <a:ext uri="{FF2B5EF4-FFF2-40B4-BE49-F238E27FC236}">
                <a16:creationId xmlns:a16="http://schemas.microsoft.com/office/drawing/2014/main" xmlns="" id="{08B29633-E23C-9B68-E72A-108F85037158}"/>
              </a:ext>
            </a:extLst>
          </p:cNvPr>
          <p:cNvSpPr txBox="1"/>
          <p:nvPr/>
        </p:nvSpPr>
        <p:spPr>
          <a:xfrm>
            <a:off x="6349995" y="5342734"/>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91" name="Rectangle 1390">
            <a:extLst>
              <a:ext uri="{FF2B5EF4-FFF2-40B4-BE49-F238E27FC236}">
                <a16:creationId xmlns:a16="http://schemas.microsoft.com/office/drawing/2014/main" xmlns="" id="{2ACD9950-B102-B534-149C-8C781FBEDC24}"/>
              </a:ext>
            </a:extLst>
          </p:cNvPr>
          <p:cNvSpPr/>
          <p:nvPr/>
        </p:nvSpPr>
        <p:spPr>
          <a:xfrm>
            <a:off x="7232013"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xmlns="" id="{945D11B9-DD8C-E91B-6325-6097EBA29FCE}"/>
              </a:ext>
            </a:extLst>
          </p:cNvPr>
          <p:cNvSpPr txBox="1"/>
          <p:nvPr/>
        </p:nvSpPr>
        <p:spPr>
          <a:xfrm>
            <a:off x="6352397" y="1476365"/>
            <a:ext cx="332143" cy="369332"/>
          </a:xfrm>
          <a:prstGeom prst="rect">
            <a:avLst/>
          </a:prstGeom>
          <a:noFill/>
          <a:ln>
            <a:noFill/>
          </a:ln>
        </p:spPr>
        <p:txBody>
          <a:bodyPr wrap="none" rtlCol="0">
            <a:spAutoFit/>
          </a:bodyPr>
          <a:lstStyle/>
          <a:p>
            <a:pPr algn="ctr"/>
            <a:r>
              <a:rPr lang="en-US" b="1">
                <a:solidFill>
                  <a:srgbClr val="FF0000"/>
                </a:solidFill>
              </a:rPr>
              <a:t>Đ</a:t>
            </a:r>
            <a:endParaRPr lang="en-US" b="1" dirty="0">
              <a:solidFill>
                <a:srgbClr val="FF0000"/>
              </a:solidFill>
            </a:endParaRPr>
          </a:p>
        </p:txBody>
      </p:sp>
      <p:sp>
        <p:nvSpPr>
          <p:cNvPr id="1394" name="TextBox 1393">
            <a:extLst>
              <a:ext uri="{FF2B5EF4-FFF2-40B4-BE49-F238E27FC236}">
                <a16:creationId xmlns:a16="http://schemas.microsoft.com/office/drawing/2014/main" xmlns="" id="{8BDBE9B9-7EC8-F364-EC6E-B5B2C89FACF7}"/>
              </a:ext>
            </a:extLst>
          </p:cNvPr>
          <p:cNvSpPr txBox="1"/>
          <p:nvPr/>
        </p:nvSpPr>
        <p:spPr>
          <a:xfrm>
            <a:off x="6802864" y="1476365"/>
            <a:ext cx="324128" cy="369332"/>
          </a:xfrm>
          <a:prstGeom prst="rect">
            <a:avLst/>
          </a:prstGeom>
          <a:noFill/>
        </p:spPr>
        <p:txBody>
          <a:bodyPr wrap="none" rtlCol="0">
            <a:spAutoFit/>
          </a:bodyPr>
          <a:lstStyle/>
          <a:p>
            <a:pPr algn="ctr"/>
            <a:r>
              <a:rPr lang="en-US" b="1"/>
              <a:t>À</a:t>
            </a:r>
            <a:endParaRPr lang="en-US" b="1" dirty="0"/>
          </a:p>
        </p:txBody>
      </p:sp>
      <p:sp>
        <p:nvSpPr>
          <p:cNvPr id="1395" name="TextBox 1394">
            <a:extLst>
              <a:ext uri="{FF2B5EF4-FFF2-40B4-BE49-F238E27FC236}">
                <a16:creationId xmlns:a16="http://schemas.microsoft.com/office/drawing/2014/main" xmlns="" id="{880A2598-D65B-7906-F2E4-E7E6CD37725D}"/>
              </a:ext>
            </a:extLst>
          </p:cNvPr>
          <p:cNvSpPr txBox="1"/>
          <p:nvPr/>
        </p:nvSpPr>
        <p:spPr>
          <a:xfrm>
            <a:off x="7724105" y="1478746"/>
            <a:ext cx="298480" cy="369332"/>
          </a:xfrm>
          <a:prstGeom prst="rect">
            <a:avLst/>
          </a:prstGeom>
          <a:noFill/>
        </p:spPr>
        <p:txBody>
          <a:bodyPr wrap="none" rtlCol="0">
            <a:spAutoFit/>
          </a:bodyPr>
          <a:lstStyle/>
          <a:p>
            <a:pPr algn="ctr"/>
            <a:r>
              <a:rPr lang="en-US" b="1"/>
              <a:t>T</a:t>
            </a:r>
            <a:endParaRPr lang="en-US" b="1" dirty="0"/>
          </a:p>
        </p:txBody>
      </p:sp>
      <p:sp>
        <p:nvSpPr>
          <p:cNvPr id="1397" name="TextBox 1396">
            <a:extLst>
              <a:ext uri="{FF2B5EF4-FFF2-40B4-BE49-F238E27FC236}">
                <a16:creationId xmlns:a16="http://schemas.microsoft.com/office/drawing/2014/main" xmlns="" id="{83DB078F-6632-9996-5A11-A43B798E0BAA}"/>
              </a:ext>
            </a:extLst>
          </p:cNvPr>
          <p:cNvSpPr txBox="1"/>
          <p:nvPr/>
        </p:nvSpPr>
        <p:spPr>
          <a:xfrm>
            <a:off x="7248451" y="1478746"/>
            <a:ext cx="340158" cy="369332"/>
          </a:xfrm>
          <a:prstGeom prst="rect">
            <a:avLst/>
          </a:prstGeom>
          <a:noFill/>
        </p:spPr>
        <p:txBody>
          <a:bodyPr wrap="none" rtlCol="0">
            <a:spAutoFit/>
          </a:bodyPr>
          <a:lstStyle/>
          <a:p>
            <a:pPr algn="ctr"/>
            <a:r>
              <a:rPr lang="en-US" b="1"/>
              <a:t>O</a:t>
            </a:r>
            <a:endParaRPr lang="en-US" b="1" dirty="0"/>
          </a:p>
        </p:txBody>
      </p:sp>
      <p:sp>
        <p:nvSpPr>
          <p:cNvPr id="1400" name="Rectangle 1399">
            <a:extLst>
              <a:ext uri="{FF2B5EF4-FFF2-40B4-BE49-F238E27FC236}">
                <a16:creationId xmlns:a16="http://schemas.microsoft.com/office/drawing/2014/main" xmlns="" id="{5A5B5594-C9F5-8A44-09D2-A4C689FD3B58}"/>
              </a:ext>
            </a:extLst>
          </p:cNvPr>
          <p:cNvSpPr/>
          <p:nvPr/>
        </p:nvSpPr>
        <p:spPr>
          <a:xfrm>
            <a:off x="5868804"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TextBox 1400">
            <a:extLst>
              <a:ext uri="{FF2B5EF4-FFF2-40B4-BE49-F238E27FC236}">
                <a16:creationId xmlns:a16="http://schemas.microsoft.com/office/drawing/2014/main" xmlns="" id="{702FDE59-FB81-BD39-6CF8-268D9E0F2B78}"/>
              </a:ext>
            </a:extLst>
          </p:cNvPr>
          <p:cNvSpPr txBox="1"/>
          <p:nvPr/>
        </p:nvSpPr>
        <p:spPr>
          <a:xfrm>
            <a:off x="7707554" y="4379490"/>
            <a:ext cx="340158" cy="369332"/>
          </a:xfrm>
          <a:prstGeom prst="rect">
            <a:avLst/>
          </a:prstGeom>
          <a:noFill/>
        </p:spPr>
        <p:txBody>
          <a:bodyPr wrap="none" rtlCol="0">
            <a:spAutoFit/>
          </a:bodyPr>
          <a:lstStyle/>
          <a:p>
            <a:pPr algn="ctr"/>
            <a:r>
              <a:rPr lang="en-US" b="1"/>
              <a:t>N</a:t>
            </a:r>
            <a:endParaRPr lang="en-US" b="1" dirty="0"/>
          </a:p>
        </p:txBody>
      </p:sp>
      <p:sp>
        <p:nvSpPr>
          <p:cNvPr id="1402" name="TextBox 1401">
            <a:extLst>
              <a:ext uri="{FF2B5EF4-FFF2-40B4-BE49-F238E27FC236}">
                <a16:creationId xmlns:a16="http://schemas.microsoft.com/office/drawing/2014/main" xmlns="" id="{BF138CFA-DB57-AD03-0BF2-A517CC982111}"/>
              </a:ext>
            </a:extLst>
          </p:cNvPr>
          <p:cNvSpPr txBox="1"/>
          <p:nvPr/>
        </p:nvSpPr>
        <p:spPr>
          <a:xfrm>
            <a:off x="6353199" y="3892845"/>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405" name="TextBox 1404">
            <a:extLst>
              <a:ext uri="{FF2B5EF4-FFF2-40B4-BE49-F238E27FC236}">
                <a16:creationId xmlns:a16="http://schemas.microsoft.com/office/drawing/2014/main" xmlns="" id="{47531CD7-CCBF-A15B-30B5-F2D130FF19B5}"/>
              </a:ext>
            </a:extLst>
          </p:cNvPr>
          <p:cNvSpPr txBox="1"/>
          <p:nvPr/>
        </p:nvSpPr>
        <p:spPr>
          <a:xfrm>
            <a:off x="5439654" y="3895226"/>
            <a:ext cx="324128" cy="369332"/>
          </a:xfrm>
          <a:prstGeom prst="rect">
            <a:avLst/>
          </a:prstGeom>
          <a:noFill/>
        </p:spPr>
        <p:txBody>
          <a:bodyPr wrap="none" rtlCol="0">
            <a:spAutoFit/>
          </a:bodyPr>
          <a:lstStyle/>
          <a:p>
            <a:pPr algn="ctr"/>
            <a:r>
              <a:rPr lang="en-US" b="1"/>
              <a:t>Ả</a:t>
            </a:r>
            <a:endParaRPr lang="en-US" b="1" dirty="0"/>
          </a:p>
        </p:txBody>
      </p:sp>
      <p:sp>
        <p:nvSpPr>
          <p:cNvPr id="1410" name="TextBox 1409">
            <a:extLst>
              <a:ext uri="{FF2B5EF4-FFF2-40B4-BE49-F238E27FC236}">
                <a16:creationId xmlns:a16="http://schemas.microsoft.com/office/drawing/2014/main" xmlns="" id="{659A2812-A5FC-F040-1BC1-16044744A478}"/>
              </a:ext>
            </a:extLst>
          </p:cNvPr>
          <p:cNvSpPr txBox="1"/>
          <p:nvPr/>
        </p:nvSpPr>
        <p:spPr>
          <a:xfrm>
            <a:off x="5885241" y="3892845"/>
            <a:ext cx="340158" cy="369332"/>
          </a:xfrm>
          <a:prstGeom prst="rect">
            <a:avLst/>
          </a:prstGeom>
          <a:noFill/>
        </p:spPr>
        <p:txBody>
          <a:bodyPr wrap="none" rtlCol="0">
            <a:spAutoFit/>
          </a:bodyPr>
          <a:lstStyle/>
          <a:p>
            <a:pPr algn="ctr"/>
            <a:r>
              <a:rPr lang="en-US" b="1"/>
              <a:t>O</a:t>
            </a:r>
            <a:endParaRPr lang="en-US" b="1" dirty="0"/>
          </a:p>
        </p:txBody>
      </p:sp>
      <p:sp>
        <p:nvSpPr>
          <p:cNvPr id="1422" name="TextBox 1421">
            <a:extLst>
              <a:ext uri="{FF2B5EF4-FFF2-40B4-BE49-F238E27FC236}">
                <a16:creationId xmlns:a16="http://schemas.microsoft.com/office/drawing/2014/main" xmlns="" id="{D65CF020-6098-A603-1962-1790D83A3813}"/>
              </a:ext>
            </a:extLst>
          </p:cNvPr>
          <p:cNvSpPr txBox="1"/>
          <p:nvPr/>
        </p:nvSpPr>
        <p:spPr>
          <a:xfrm>
            <a:off x="8163307" y="4381414"/>
            <a:ext cx="336952" cy="369332"/>
          </a:xfrm>
          <a:prstGeom prst="rect">
            <a:avLst/>
          </a:prstGeom>
          <a:noFill/>
        </p:spPr>
        <p:txBody>
          <a:bodyPr wrap="none" rtlCol="0">
            <a:spAutoFit/>
          </a:bodyPr>
          <a:lstStyle/>
          <a:p>
            <a:pPr algn="ctr"/>
            <a:r>
              <a:rPr lang="en-US" b="1"/>
              <a:t>H</a:t>
            </a:r>
            <a:endParaRPr lang="en-US" b="1" dirty="0"/>
          </a:p>
        </p:txBody>
      </p:sp>
      <p:sp>
        <p:nvSpPr>
          <p:cNvPr id="1423" name="TextBox 1422">
            <a:extLst>
              <a:ext uri="{FF2B5EF4-FFF2-40B4-BE49-F238E27FC236}">
                <a16:creationId xmlns:a16="http://schemas.microsoft.com/office/drawing/2014/main" xmlns="" id="{B67D9827-6437-27E7-9BA2-9E00C77DA475}"/>
              </a:ext>
            </a:extLst>
          </p:cNvPr>
          <p:cNvSpPr txBox="1"/>
          <p:nvPr/>
        </p:nvSpPr>
        <p:spPr>
          <a:xfrm>
            <a:off x="5478847" y="4377868"/>
            <a:ext cx="245580" cy="369332"/>
          </a:xfrm>
          <a:prstGeom prst="rect">
            <a:avLst/>
          </a:prstGeom>
          <a:noFill/>
        </p:spPr>
        <p:txBody>
          <a:bodyPr wrap="none" rtlCol="0">
            <a:spAutoFit/>
          </a:bodyPr>
          <a:lstStyle/>
          <a:p>
            <a:pPr algn="ctr"/>
            <a:r>
              <a:rPr lang="en-US" b="1"/>
              <a:t>I</a:t>
            </a:r>
            <a:endParaRPr lang="en-US" b="1" dirty="0"/>
          </a:p>
        </p:txBody>
      </p:sp>
      <p:sp>
        <p:nvSpPr>
          <p:cNvPr id="1424" name="TextBox 1423">
            <a:extLst>
              <a:ext uri="{FF2B5EF4-FFF2-40B4-BE49-F238E27FC236}">
                <a16:creationId xmlns:a16="http://schemas.microsoft.com/office/drawing/2014/main" xmlns="" id="{34101919-934C-B76D-A52A-00DCCF835A19}"/>
              </a:ext>
            </a:extLst>
          </p:cNvPr>
          <p:cNvSpPr txBox="1"/>
          <p:nvPr/>
        </p:nvSpPr>
        <p:spPr>
          <a:xfrm>
            <a:off x="6345986" y="4376141"/>
            <a:ext cx="344967"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40" name="TextBox 1439">
            <a:extLst>
              <a:ext uri="{FF2B5EF4-FFF2-40B4-BE49-F238E27FC236}">
                <a16:creationId xmlns:a16="http://schemas.microsoft.com/office/drawing/2014/main" xmlns="" id="{CA7C1934-5A70-0999-9C78-B3069662DD92}"/>
              </a:ext>
            </a:extLst>
          </p:cNvPr>
          <p:cNvSpPr txBox="1"/>
          <p:nvPr/>
        </p:nvSpPr>
        <p:spPr>
          <a:xfrm>
            <a:off x="6825538" y="4379490"/>
            <a:ext cx="282450" cy="369332"/>
          </a:xfrm>
          <a:prstGeom prst="rect">
            <a:avLst/>
          </a:prstGeom>
          <a:noFill/>
        </p:spPr>
        <p:txBody>
          <a:bodyPr wrap="none" rtlCol="0">
            <a:spAutoFit/>
          </a:bodyPr>
          <a:lstStyle/>
          <a:p>
            <a:pPr algn="ctr"/>
            <a:r>
              <a:rPr lang="en-US" b="1"/>
              <a:t>L</a:t>
            </a:r>
            <a:endParaRPr lang="en-US" b="1" dirty="0"/>
          </a:p>
        </p:txBody>
      </p:sp>
      <p:sp>
        <p:nvSpPr>
          <p:cNvPr id="1441" name="TextBox 1440">
            <a:extLst>
              <a:ext uri="{FF2B5EF4-FFF2-40B4-BE49-F238E27FC236}">
                <a16:creationId xmlns:a16="http://schemas.microsoft.com/office/drawing/2014/main" xmlns="" id="{D8576291-9362-7996-28EC-86BA9AD59B5B}"/>
              </a:ext>
            </a:extLst>
          </p:cNvPr>
          <p:cNvSpPr txBox="1"/>
          <p:nvPr/>
        </p:nvSpPr>
        <p:spPr>
          <a:xfrm>
            <a:off x="7271928" y="4379490"/>
            <a:ext cx="296876" cy="369332"/>
          </a:xfrm>
          <a:prstGeom prst="rect">
            <a:avLst/>
          </a:prstGeom>
          <a:noFill/>
        </p:spPr>
        <p:txBody>
          <a:bodyPr wrap="none" rtlCol="0">
            <a:spAutoFit/>
          </a:bodyPr>
          <a:lstStyle/>
          <a:p>
            <a:pPr algn="ctr"/>
            <a:r>
              <a:rPr lang="en-US" b="1"/>
              <a:t>Ệ</a:t>
            </a:r>
            <a:endParaRPr lang="en-US" b="1" dirty="0"/>
          </a:p>
        </p:txBody>
      </p:sp>
      <p:sp>
        <p:nvSpPr>
          <p:cNvPr id="1466" name="TextBox 1465">
            <a:extLst>
              <a:ext uri="{FF2B5EF4-FFF2-40B4-BE49-F238E27FC236}">
                <a16:creationId xmlns:a16="http://schemas.microsoft.com/office/drawing/2014/main" xmlns="" id="{FD0D476A-0976-342F-2655-D15EBF6C4F51}"/>
              </a:ext>
            </a:extLst>
          </p:cNvPr>
          <p:cNvSpPr txBox="1"/>
          <p:nvPr/>
        </p:nvSpPr>
        <p:spPr>
          <a:xfrm>
            <a:off x="8152370" y="2442954"/>
            <a:ext cx="340158" cy="369332"/>
          </a:xfrm>
          <a:prstGeom prst="rect">
            <a:avLst/>
          </a:prstGeom>
          <a:noFill/>
        </p:spPr>
        <p:txBody>
          <a:bodyPr wrap="none" rtlCol="0">
            <a:spAutoFit/>
          </a:bodyPr>
          <a:lstStyle/>
          <a:p>
            <a:pPr algn="ctr"/>
            <a:r>
              <a:rPr lang="en-US" b="1"/>
              <a:t>G</a:t>
            </a:r>
            <a:endParaRPr lang="en-US" b="1" dirty="0"/>
          </a:p>
        </p:txBody>
      </p:sp>
      <p:sp>
        <p:nvSpPr>
          <p:cNvPr id="1856" name="TextBox 1855">
            <a:extLst>
              <a:ext uri="{FF2B5EF4-FFF2-40B4-BE49-F238E27FC236}">
                <a16:creationId xmlns:a16="http://schemas.microsoft.com/office/drawing/2014/main" xmlns="" id="{68EFFE4F-181C-5B3D-0873-C213E27E2357}"/>
              </a:ext>
            </a:extLst>
          </p:cNvPr>
          <p:cNvSpPr txBox="1"/>
          <p:nvPr/>
        </p:nvSpPr>
        <p:spPr>
          <a:xfrm>
            <a:off x="5454883" y="2442954"/>
            <a:ext cx="293670" cy="369332"/>
          </a:xfrm>
          <a:prstGeom prst="rect">
            <a:avLst/>
          </a:prstGeom>
          <a:noFill/>
        </p:spPr>
        <p:txBody>
          <a:bodyPr wrap="none" rtlCol="0">
            <a:spAutoFit/>
          </a:bodyPr>
          <a:lstStyle/>
          <a:p>
            <a:pPr algn="ctr"/>
            <a:r>
              <a:rPr lang="en-US" b="1"/>
              <a:t>S</a:t>
            </a:r>
            <a:endParaRPr lang="en-US" b="1" dirty="0"/>
          </a:p>
        </p:txBody>
      </p:sp>
      <p:sp>
        <p:nvSpPr>
          <p:cNvPr id="1857" name="TextBox 1856">
            <a:extLst>
              <a:ext uri="{FF2B5EF4-FFF2-40B4-BE49-F238E27FC236}">
                <a16:creationId xmlns:a16="http://schemas.microsoft.com/office/drawing/2014/main" xmlns="" id="{5126F0D7-763C-3C12-BF63-6C83616FC7C2}"/>
              </a:ext>
            </a:extLst>
          </p:cNvPr>
          <p:cNvSpPr txBox="1"/>
          <p:nvPr/>
        </p:nvSpPr>
        <p:spPr>
          <a:xfrm>
            <a:off x="5895112" y="2442954"/>
            <a:ext cx="324128" cy="369332"/>
          </a:xfrm>
          <a:prstGeom prst="rect">
            <a:avLst/>
          </a:prstGeom>
          <a:noFill/>
        </p:spPr>
        <p:txBody>
          <a:bodyPr wrap="none" rtlCol="0">
            <a:spAutoFit/>
          </a:bodyPr>
          <a:lstStyle/>
          <a:p>
            <a:pPr algn="ctr"/>
            <a:r>
              <a:rPr lang="en-US" b="1"/>
              <a:t>Ẵ</a:t>
            </a:r>
            <a:endParaRPr lang="en-US" b="1" dirty="0"/>
          </a:p>
        </p:txBody>
      </p:sp>
      <p:sp>
        <p:nvSpPr>
          <p:cNvPr id="1864" name="TextBox 1863">
            <a:extLst>
              <a:ext uri="{FF2B5EF4-FFF2-40B4-BE49-F238E27FC236}">
                <a16:creationId xmlns:a16="http://schemas.microsoft.com/office/drawing/2014/main" xmlns="" id="{3F95DEF5-EA96-EB88-D6D7-10416442B01D}"/>
              </a:ext>
            </a:extLst>
          </p:cNvPr>
          <p:cNvSpPr txBox="1"/>
          <p:nvPr/>
        </p:nvSpPr>
        <p:spPr>
          <a:xfrm>
            <a:off x="6349994" y="2442957"/>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74" name="TextBox 1873">
            <a:extLst>
              <a:ext uri="{FF2B5EF4-FFF2-40B4-BE49-F238E27FC236}">
                <a16:creationId xmlns:a16="http://schemas.microsoft.com/office/drawing/2014/main" xmlns="" id="{99F2BBA6-7B2E-427F-603E-FADF9ECFBB3F}"/>
              </a:ext>
            </a:extLst>
          </p:cNvPr>
          <p:cNvSpPr txBox="1"/>
          <p:nvPr/>
        </p:nvSpPr>
        <p:spPr>
          <a:xfrm>
            <a:off x="6818091" y="2442957"/>
            <a:ext cx="293670" cy="369332"/>
          </a:xfrm>
          <a:prstGeom prst="rect">
            <a:avLst/>
          </a:prstGeom>
          <a:noFill/>
        </p:spPr>
        <p:txBody>
          <a:bodyPr wrap="none" rtlCol="0">
            <a:spAutoFit/>
          </a:bodyPr>
          <a:lstStyle/>
          <a:p>
            <a:pPr algn="ctr"/>
            <a:r>
              <a:rPr lang="en-US" b="1"/>
              <a:t>S</a:t>
            </a:r>
            <a:endParaRPr lang="en-US" b="1" dirty="0"/>
          </a:p>
        </p:txBody>
      </p:sp>
      <p:sp>
        <p:nvSpPr>
          <p:cNvPr id="1880" name="TextBox 1879">
            <a:extLst>
              <a:ext uri="{FF2B5EF4-FFF2-40B4-BE49-F238E27FC236}">
                <a16:creationId xmlns:a16="http://schemas.microsoft.com/office/drawing/2014/main" xmlns="" id="{1DB52FEA-53CE-634D-AE43-D5EA28390DFA}"/>
              </a:ext>
            </a:extLst>
          </p:cNvPr>
          <p:cNvSpPr txBox="1"/>
          <p:nvPr/>
        </p:nvSpPr>
        <p:spPr>
          <a:xfrm>
            <a:off x="7256466" y="2442957"/>
            <a:ext cx="324128" cy="369332"/>
          </a:xfrm>
          <a:prstGeom prst="rect">
            <a:avLst/>
          </a:prstGeom>
          <a:noFill/>
        </p:spPr>
        <p:txBody>
          <a:bodyPr wrap="none" rtlCol="0">
            <a:spAutoFit/>
          </a:bodyPr>
          <a:lstStyle/>
          <a:p>
            <a:pPr algn="ctr"/>
            <a:r>
              <a:rPr lang="en-US" b="1"/>
              <a:t>À</a:t>
            </a:r>
            <a:endParaRPr lang="en-US" b="1" dirty="0"/>
          </a:p>
        </p:txBody>
      </p:sp>
      <p:sp>
        <p:nvSpPr>
          <p:cNvPr id="1888" name="TextBox 1887">
            <a:extLst>
              <a:ext uri="{FF2B5EF4-FFF2-40B4-BE49-F238E27FC236}">
                <a16:creationId xmlns:a16="http://schemas.microsoft.com/office/drawing/2014/main" xmlns="" id="{58528A07-BC47-E38C-58F1-EFFE9E54AC35}"/>
              </a:ext>
            </a:extLst>
          </p:cNvPr>
          <p:cNvSpPr txBox="1"/>
          <p:nvPr/>
        </p:nvSpPr>
        <p:spPr>
          <a:xfrm>
            <a:off x="7703658" y="2442957"/>
            <a:ext cx="336952" cy="369332"/>
          </a:xfrm>
          <a:prstGeom prst="rect">
            <a:avLst/>
          </a:prstGeom>
          <a:noFill/>
        </p:spPr>
        <p:txBody>
          <a:bodyPr wrap="none" rtlCol="0">
            <a:spAutoFit/>
          </a:bodyPr>
          <a:lstStyle/>
          <a:p>
            <a:pPr algn="ctr"/>
            <a:r>
              <a:rPr lang="en-US" b="1"/>
              <a:t>N</a:t>
            </a:r>
            <a:endParaRPr lang="en-US" b="1" dirty="0"/>
          </a:p>
        </p:txBody>
      </p:sp>
      <p:sp>
        <p:nvSpPr>
          <p:cNvPr id="1898" name="Rectangle 1897">
            <a:extLst>
              <a:ext uri="{FF2B5EF4-FFF2-40B4-BE49-F238E27FC236}">
                <a16:creationId xmlns:a16="http://schemas.microsoft.com/office/drawing/2014/main" xmlns="" id="{3CC0FF3F-BAF1-EFD8-E129-F74672091233}"/>
              </a:ext>
            </a:extLst>
          </p:cNvPr>
          <p:cNvSpPr/>
          <p:nvPr/>
        </p:nvSpPr>
        <p:spPr>
          <a:xfrm>
            <a:off x="5417426" y="2903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a16="http://schemas.microsoft.com/office/drawing/2014/main" xmlns="" id="{220FA4A6-E07A-6E40-B6EB-B7EF1B67EF35}"/>
              </a:ext>
            </a:extLst>
          </p:cNvPr>
          <p:cNvSpPr txBox="1"/>
          <p:nvPr/>
        </p:nvSpPr>
        <p:spPr>
          <a:xfrm>
            <a:off x="4997597" y="2934047"/>
            <a:ext cx="306494" cy="369332"/>
          </a:xfrm>
          <a:prstGeom prst="rect">
            <a:avLst/>
          </a:prstGeom>
          <a:noFill/>
        </p:spPr>
        <p:txBody>
          <a:bodyPr wrap="none" rtlCol="0">
            <a:spAutoFit/>
          </a:bodyPr>
          <a:lstStyle/>
          <a:p>
            <a:pPr algn="ctr"/>
            <a:r>
              <a:rPr lang="en-US" b="1"/>
              <a:t>P</a:t>
            </a:r>
            <a:endParaRPr lang="en-US" b="1" dirty="0"/>
          </a:p>
        </p:txBody>
      </p:sp>
      <p:sp>
        <p:nvSpPr>
          <p:cNvPr id="1901" name="TextBox 1900">
            <a:extLst>
              <a:ext uri="{FF2B5EF4-FFF2-40B4-BE49-F238E27FC236}">
                <a16:creationId xmlns:a16="http://schemas.microsoft.com/office/drawing/2014/main" xmlns="" id="{5F2317C3-566C-7E84-03AB-AD246021A375}"/>
              </a:ext>
            </a:extLst>
          </p:cNvPr>
          <p:cNvSpPr txBox="1"/>
          <p:nvPr/>
        </p:nvSpPr>
        <p:spPr>
          <a:xfrm>
            <a:off x="5888700" y="2926253"/>
            <a:ext cx="336952" cy="369332"/>
          </a:xfrm>
          <a:prstGeom prst="rect">
            <a:avLst/>
          </a:prstGeom>
          <a:noFill/>
        </p:spPr>
        <p:txBody>
          <a:bodyPr wrap="none" rtlCol="0">
            <a:spAutoFit/>
          </a:bodyPr>
          <a:lstStyle/>
          <a:p>
            <a:pPr algn="ctr"/>
            <a:r>
              <a:rPr lang="en-US" b="1"/>
              <a:t>N</a:t>
            </a:r>
            <a:endParaRPr lang="en-US" b="1" dirty="0"/>
          </a:p>
        </p:txBody>
      </p:sp>
      <p:sp>
        <p:nvSpPr>
          <p:cNvPr id="1902" name="TextBox 1901">
            <a:extLst>
              <a:ext uri="{FF2B5EF4-FFF2-40B4-BE49-F238E27FC236}">
                <a16:creationId xmlns:a16="http://schemas.microsoft.com/office/drawing/2014/main" xmlns="" id="{C34A59BE-2143-4E92-FA95-62C38CB7DD00}"/>
              </a:ext>
            </a:extLst>
          </p:cNvPr>
          <p:cNvSpPr txBox="1"/>
          <p:nvPr/>
        </p:nvSpPr>
        <p:spPr>
          <a:xfrm>
            <a:off x="6352398" y="292625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5" name="TextBox 1904">
            <a:extLst>
              <a:ext uri="{FF2B5EF4-FFF2-40B4-BE49-F238E27FC236}">
                <a16:creationId xmlns:a16="http://schemas.microsoft.com/office/drawing/2014/main" xmlns="" id="{4471446F-8445-6E2C-9249-56B12A075C87}"/>
              </a:ext>
            </a:extLst>
          </p:cNvPr>
          <p:cNvSpPr txBox="1"/>
          <p:nvPr/>
        </p:nvSpPr>
        <p:spPr>
          <a:xfrm>
            <a:off x="4079381" y="2934047"/>
            <a:ext cx="332143" cy="369332"/>
          </a:xfrm>
          <a:prstGeom prst="rect">
            <a:avLst/>
          </a:prstGeom>
          <a:noFill/>
        </p:spPr>
        <p:txBody>
          <a:bodyPr wrap="none" rtlCol="0">
            <a:spAutoFit/>
          </a:bodyPr>
          <a:lstStyle/>
          <a:p>
            <a:pPr algn="ctr"/>
            <a:r>
              <a:rPr lang="en-US" b="1"/>
              <a:t>Đ</a:t>
            </a:r>
            <a:endParaRPr lang="en-US" b="1" dirty="0"/>
          </a:p>
        </p:txBody>
      </p:sp>
      <p:sp>
        <p:nvSpPr>
          <p:cNvPr id="1906" name="TextBox 1905">
            <a:extLst>
              <a:ext uri="{FF2B5EF4-FFF2-40B4-BE49-F238E27FC236}">
                <a16:creationId xmlns:a16="http://schemas.microsoft.com/office/drawing/2014/main" xmlns="" id="{A489CDB9-0638-5E20-3352-87D0C7721702}"/>
              </a:ext>
            </a:extLst>
          </p:cNvPr>
          <p:cNvSpPr txBox="1"/>
          <p:nvPr/>
        </p:nvSpPr>
        <p:spPr>
          <a:xfrm>
            <a:off x="5423443" y="2926247"/>
            <a:ext cx="360997" cy="369332"/>
          </a:xfrm>
          <a:prstGeom prst="rect">
            <a:avLst/>
          </a:prstGeom>
          <a:noFill/>
        </p:spPr>
        <p:txBody>
          <a:bodyPr wrap="none" rtlCol="0">
            <a:spAutoFit/>
          </a:bodyPr>
          <a:lstStyle/>
          <a:p>
            <a:pPr algn="ctr"/>
            <a:r>
              <a:rPr lang="en-US" b="1"/>
              <a:t>Ứ</a:t>
            </a:r>
            <a:endParaRPr lang="en-US" b="1" dirty="0"/>
          </a:p>
        </p:txBody>
      </p:sp>
      <p:sp>
        <p:nvSpPr>
          <p:cNvPr id="1951" name="Rectangle 1950">
            <a:extLst>
              <a:ext uri="{FF2B5EF4-FFF2-40B4-BE49-F238E27FC236}">
                <a16:creationId xmlns:a16="http://schemas.microsoft.com/office/drawing/2014/main" xmlns="" id="{AF29AC8B-87AE-99E9-9787-0F53F93E3B31}"/>
              </a:ext>
            </a:extLst>
          </p:cNvPr>
          <p:cNvSpPr/>
          <p:nvPr/>
        </p:nvSpPr>
        <p:spPr>
          <a:xfrm>
            <a:off x="451114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a:extLst>
              <a:ext uri="{FF2B5EF4-FFF2-40B4-BE49-F238E27FC236}">
                <a16:creationId xmlns:a16="http://schemas.microsoft.com/office/drawing/2014/main" xmlns="" id="{6513AF62-48AD-EB63-B63F-02D7E64E68B2}"/>
              </a:ext>
            </a:extLst>
          </p:cNvPr>
          <p:cNvSpPr txBox="1"/>
          <p:nvPr/>
        </p:nvSpPr>
        <p:spPr>
          <a:xfrm>
            <a:off x="4535600" y="2934047"/>
            <a:ext cx="324128" cy="369332"/>
          </a:xfrm>
          <a:prstGeom prst="rect">
            <a:avLst/>
          </a:prstGeom>
          <a:noFill/>
        </p:spPr>
        <p:txBody>
          <a:bodyPr wrap="none" rtlCol="0">
            <a:spAutoFit/>
          </a:bodyPr>
          <a:lstStyle/>
          <a:p>
            <a:pPr algn="ctr"/>
            <a:r>
              <a:rPr lang="en-US" b="1"/>
              <a:t>Á</a:t>
            </a:r>
            <a:endParaRPr lang="en-US" b="1" dirty="0"/>
          </a:p>
        </p:txBody>
      </p:sp>
      <p:sp>
        <p:nvSpPr>
          <p:cNvPr id="1953" name="Rectangle 1952">
            <a:extLst>
              <a:ext uri="{FF2B5EF4-FFF2-40B4-BE49-F238E27FC236}">
                <a16:creationId xmlns:a16="http://schemas.microsoft.com/office/drawing/2014/main" xmlns="" id="{DCA40355-6A2E-A849-DDBF-BA1B46044B5E}"/>
              </a:ext>
            </a:extLst>
          </p:cNvPr>
          <p:cNvSpPr/>
          <p:nvPr/>
        </p:nvSpPr>
        <p:spPr>
          <a:xfrm>
            <a:off x="8139526"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4" name="Rectangle 1953">
            <a:extLst>
              <a:ext uri="{FF2B5EF4-FFF2-40B4-BE49-F238E27FC236}">
                <a16:creationId xmlns:a16="http://schemas.microsoft.com/office/drawing/2014/main" xmlns="" id="{82929BF2-791E-6A1B-8FFF-C41A3462BBFD}"/>
              </a:ext>
            </a:extLst>
          </p:cNvPr>
          <p:cNvSpPr/>
          <p:nvPr/>
        </p:nvSpPr>
        <p:spPr>
          <a:xfrm>
            <a:off x="8593129"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a:extLst>
              <a:ext uri="{FF2B5EF4-FFF2-40B4-BE49-F238E27FC236}">
                <a16:creationId xmlns:a16="http://schemas.microsoft.com/office/drawing/2014/main" xmlns="" id="{5E5AE388-0297-703F-7D90-35750F773B90}"/>
              </a:ext>
            </a:extLst>
          </p:cNvPr>
          <p:cNvSpPr txBox="1"/>
          <p:nvPr/>
        </p:nvSpPr>
        <p:spPr>
          <a:xfrm>
            <a:off x="8159972" y="3409549"/>
            <a:ext cx="332142" cy="369332"/>
          </a:xfrm>
          <a:prstGeom prst="rect">
            <a:avLst/>
          </a:prstGeom>
          <a:noFill/>
        </p:spPr>
        <p:txBody>
          <a:bodyPr wrap="none" rtlCol="0">
            <a:spAutoFit/>
          </a:bodyPr>
          <a:lstStyle/>
          <a:p>
            <a:pPr algn="ctr"/>
            <a:r>
              <a:rPr lang="en-US" b="1"/>
              <a:t>G</a:t>
            </a:r>
            <a:endParaRPr lang="en-US" b="1" dirty="0"/>
          </a:p>
        </p:txBody>
      </p:sp>
      <p:sp>
        <p:nvSpPr>
          <p:cNvPr id="1956" name="TextBox 1955">
            <a:extLst>
              <a:ext uri="{FF2B5EF4-FFF2-40B4-BE49-F238E27FC236}">
                <a16:creationId xmlns:a16="http://schemas.microsoft.com/office/drawing/2014/main" xmlns="" id="{799A093C-DDF3-B30D-CCC3-9EBA944527FD}"/>
              </a:ext>
            </a:extLst>
          </p:cNvPr>
          <p:cNvSpPr txBox="1"/>
          <p:nvPr/>
        </p:nvSpPr>
        <p:spPr>
          <a:xfrm>
            <a:off x="8625597" y="3409549"/>
            <a:ext cx="308098" cy="369332"/>
          </a:xfrm>
          <a:prstGeom prst="rect">
            <a:avLst/>
          </a:prstGeom>
          <a:noFill/>
        </p:spPr>
        <p:txBody>
          <a:bodyPr wrap="none" rtlCol="0">
            <a:spAutoFit/>
          </a:bodyPr>
          <a:lstStyle/>
          <a:p>
            <a:pPr algn="ctr"/>
            <a:r>
              <a:rPr lang="en-US" b="1"/>
              <a:t>P</a:t>
            </a:r>
            <a:endParaRPr lang="en-US" b="1" dirty="0"/>
          </a:p>
        </p:txBody>
      </p:sp>
      <p:sp>
        <p:nvSpPr>
          <p:cNvPr id="2" name="Rectangle 1">
            <a:extLst>
              <a:ext uri="{FF2B5EF4-FFF2-40B4-BE49-F238E27FC236}">
                <a16:creationId xmlns:a16="http://schemas.microsoft.com/office/drawing/2014/main" xmlns="" id="{D095544F-B809-DA6B-D31B-0C710BD9CB4D}"/>
              </a:ext>
            </a:extLst>
          </p:cNvPr>
          <p:cNvSpPr/>
          <p:nvPr/>
        </p:nvSpPr>
        <p:spPr>
          <a:xfrm>
            <a:off x="8595510"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xmlns="" id="{5A7F1C2B-EC8A-D20D-449D-410125D394C2}"/>
              </a:ext>
            </a:extLst>
          </p:cNvPr>
          <p:cNvSpPr/>
          <p:nvPr/>
        </p:nvSpPr>
        <p:spPr>
          <a:xfrm>
            <a:off x="8135932"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xmlns="" id="{97845753-59C2-1AFA-7C3B-996EC4E1D6C4}"/>
              </a:ext>
            </a:extLst>
          </p:cNvPr>
          <p:cNvSpPr txBox="1"/>
          <p:nvPr/>
        </p:nvSpPr>
        <p:spPr>
          <a:xfrm>
            <a:off x="8611947" y="1476365"/>
            <a:ext cx="340158" cy="369332"/>
          </a:xfrm>
          <a:prstGeom prst="rect">
            <a:avLst/>
          </a:prstGeom>
          <a:noFill/>
        </p:spPr>
        <p:txBody>
          <a:bodyPr wrap="none" rtlCol="0">
            <a:spAutoFit/>
          </a:bodyPr>
          <a:lstStyle/>
          <a:p>
            <a:pPr algn="ctr"/>
            <a:r>
              <a:rPr lang="en-US" b="1"/>
              <a:t>O</a:t>
            </a:r>
            <a:endParaRPr lang="en-US" b="1" dirty="0"/>
          </a:p>
        </p:txBody>
      </p:sp>
      <p:sp>
        <p:nvSpPr>
          <p:cNvPr id="8" name="TextBox 7">
            <a:extLst>
              <a:ext uri="{FF2B5EF4-FFF2-40B4-BE49-F238E27FC236}">
                <a16:creationId xmlns:a16="http://schemas.microsoft.com/office/drawing/2014/main" xmlns="" id="{2DF7523C-28BC-DE27-7D6B-74F91C43FA9E}"/>
              </a:ext>
            </a:extLst>
          </p:cNvPr>
          <p:cNvSpPr txBox="1"/>
          <p:nvPr/>
        </p:nvSpPr>
        <p:spPr>
          <a:xfrm>
            <a:off x="8160385" y="1476365"/>
            <a:ext cx="324128" cy="369332"/>
          </a:xfrm>
          <a:prstGeom prst="rect">
            <a:avLst/>
          </a:prstGeom>
          <a:noFill/>
        </p:spPr>
        <p:txBody>
          <a:bodyPr wrap="none" rtlCol="0">
            <a:spAutoFit/>
          </a:bodyPr>
          <a:lstStyle/>
          <a:p>
            <a:pPr algn="ctr"/>
            <a:r>
              <a:rPr lang="en-US" b="1"/>
              <a:t>Ạ</a:t>
            </a:r>
            <a:endParaRPr lang="en-US" b="1" dirty="0"/>
          </a:p>
        </p:txBody>
      </p:sp>
      <p:sp>
        <p:nvSpPr>
          <p:cNvPr id="9" name="Rectangle 8">
            <a:extLst>
              <a:ext uri="{FF2B5EF4-FFF2-40B4-BE49-F238E27FC236}">
                <a16:creationId xmlns:a16="http://schemas.microsoft.com/office/drawing/2014/main" xmlns="" id="{0DFE9400-AE16-76E9-0A7E-52A5F3D920E4}"/>
              </a:ext>
            </a:extLst>
          </p:cNvPr>
          <p:cNvSpPr/>
          <p:nvPr/>
        </p:nvSpPr>
        <p:spPr>
          <a:xfrm>
            <a:off x="8135932" y="194127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a:extLst>
              <a:ext uri="{FF2B5EF4-FFF2-40B4-BE49-F238E27FC236}">
                <a16:creationId xmlns:a16="http://schemas.microsoft.com/office/drawing/2014/main" xmlns="" id="{19F0C9E6-BA2C-9B99-9D8B-BB6621AF3B7D}"/>
              </a:ext>
            </a:extLst>
          </p:cNvPr>
          <p:cNvSpPr txBox="1"/>
          <p:nvPr/>
        </p:nvSpPr>
        <p:spPr>
          <a:xfrm>
            <a:off x="8156378" y="1964423"/>
            <a:ext cx="332143" cy="369332"/>
          </a:xfrm>
          <a:prstGeom prst="rect">
            <a:avLst/>
          </a:prstGeom>
          <a:noFill/>
        </p:spPr>
        <p:txBody>
          <a:bodyPr wrap="none" rtlCol="0">
            <a:spAutoFit/>
          </a:bodyPr>
          <a:lstStyle/>
          <a:p>
            <a:pPr algn="ctr"/>
            <a:r>
              <a:rPr lang="en-US" b="1"/>
              <a:t>G</a:t>
            </a:r>
            <a:endParaRPr lang="en-US" b="1" dirty="0"/>
          </a:p>
        </p:txBody>
      </p:sp>
      <p:sp>
        <p:nvSpPr>
          <p:cNvPr id="12" name="Rectangle 11">
            <a:extLst>
              <a:ext uri="{FF2B5EF4-FFF2-40B4-BE49-F238E27FC236}">
                <a16:creationId xmlns:a16="http://schemas.microsoft.com/office/drawing/2014/main" xmlns="" id="{B04B400F-1388-B5A4-B64A-B1C71C76A098}"/>
              </a:ext>
            </a:extLst>
          </p:cNvPr>
          <p:cNvSpPr/>
          <p:nvPr/>
        </p:nvSpPr>
        <p:spPr>
          <a:xfrm>
            <a:off x="5867539" y="4355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xmlns="" id="{57D2E380-B12A-83F1-01DD-53787362BFC0}"/>
              </a:ext>
            </a:extLst>
          </p:cNvPr>
          <p:cNvSpPr txBox="1"/>
          <p:nvPr/>
        </p:nvSpPr>
        <p:spPr>
          <a:xfrm>
            <a:off x="5905617" y="4379105"/>
            <a:ext cx="296876" cy="369332"/>
          </a:xfrm>
          <a:prstGeom prst="rect">
            <a:avLst/>
          </a:prstGeom>
          <a:noFill/>
        </p:spPr>
        <p:txBody>
          <a:bodyPr wrap="none" rtlCol="0">
            <a:spAutoFit/>
          </a:bodyPr>
          <a:lstStyle/>
          <a:p>
            <a:pPr algn="ctr"/>
            <a:r>
              <a:rPr lang="en-US" b="1"/>
              <a:t>Ề</a:t>
            </a:r>
            <a:endParaRPr lang="en-US" b="1" dirty="0"/>
          </a:p>
        </p:txBody>
      </p:sp>
      <p:sp>
        <p:nvSpPr>
          <p:cNvPr id="19" name="Rectangle 18">
            <a:extLst>
              <a:ext uri="{FF2B5EF4-FFF2-40B4-BE49-F238E27FC236}">
                <a16:creationId xmlns:a16="http://schemas.microsoft.com/office/drawing/2014/main" xmlns="" id="{D4BC1EFA-5A07-A400-F79E-6BD13FEE2F70}"/>
              </a:ext>
            </a:extLst>
          </p:cNvPr>
          <p:cNvSpPr/>
          <p:nvPr/>
        </p:nvSpPr>
        <p:spPr>
          <a:xfrm>
            <a:off x="4964327"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xmlns="" id="{83348788-E672-3DEC-65FC-70C4448ABFD3}"/>
              </a:ext>
            </a:extLst>
          </p:cNvPr>
          <p:cNvSpPr txBox="1"/>
          <p:nvPr/>
        </p:nvSpPr>
        <p:spPr>
          <a:xfrm>
            <a:off x="4993589" y="3892845"/>
            <a:ext cx="314510" cy="369332"/>
          </a:xfrm>
          <a:prstGeom prst="rect">
            <a:avLst/>
          </a:prstGeom>
          <a:noFill/>
        </p:spPr>
        <p:txBody>
          <a:bodyPr wrap="none" rtlCol="0">
            <a:spAutoFit/>
          </a:bodyPr>
          <a:lstStyle/>
          <a:p>
            <a:pPr algn="ctr"/>
            <a:r>
              <a:rPr lang="en-US" b="1"/>
              <a:t>B</a:t>
            </a:r>
            <a:endParaRPr lang="en-US" b="1" dirty="0"/>
          </a:p>
        </p:txBody>
      </p:sp>
      <p:sp>
        <p:nvSpPr>
          <p:cNvPr id="21" name="Rectangle 20">
            <a:extLst>
              <a:ext uri="{FF2B5EF4-FFF2-40B4-BE49-F238E27FC236}">
                <a16:creationId xmlns:a16="http://schemas.microsoft.com/office/drawing/2014/main" xmlns="" id="{8D7C4958-CF68-27CE-8F09-311142F5AF6A}"/>
              </a:ext>
            </a:extLst>
          </p:cNvPr>
          <p:cNvSpPr/>
          <p:nvPr/>
        </p:nvSpPr>
        <p:spPr>
          <a:xfrm>
            <a:off x="8147984" y="53238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xmlns="" id="{AFB7418D-24A2-2C19-A22F-F40296BC5E69}"/>
              </a:ext>
            </a:extLst>
          </p:cNvPr>
          <p:cNvSpPr/>
          <p:nvPr/>
        </p:nvSpPr>
        <p:spPr>
          <a:xfrm>
            <a:off x="7243807" y="531975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 name="Rectangle 22">
            <a:extLst>
              <a:ext uri="{FF2B5EF4-FFF2-40B4-BE49-F238E27FC236}">
                <a16:creationId xmlns:a16="http://schemas.microsoft.com/office/drawing/2014/main" xmlns="" id="{B14C0F4F-BAD1-BCE9-C82A-0676428AE1B3}"/>
              </a:ext>
            </a:extLst>
          </p:cNvPr>
          <p:cNvSpPr/>
          <p:nvPr/>
        </p:nvSpPr>
        <p:spPr>
          <a:xfrm>
            <a:off x="7690170" y="53206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xmlns="" id="{33ED8521-B0FB-EFBC-3A1C-B2BCFF2C4C75}"/>
              </a:ext>
            </a:extLst>
          </p:cNvPr>
          <p:cNvSpPr txBox="1"/>
          <p:nvPr/>
        </p:nvSpPr>
        <p:spPr>
          <a:xfrm>
            <a:off x="8168431" y="5347015"/>
            <a:ext cx="332143" cy="369332"/>
          </a:xfrm>
          <a:prstGeom prst="rect">
            <a:avLst/>
          </a:prstGeom>
          <a:noFill/>
        </p:spPr>
        <p:txBody>
          <a:bodyPr wrap="none" rtlCol="0">
            <a:spAutoFit/>
          </a:bodyPr>
          <a:lstStyle/>
          <a:p>
            <a:pPr algn="ctr"/>
            <a:r>
              <a:rPr lang="en-US" b="1"/>
              <a:t>G</a:t>
            </a:r>
            <a:endParaRPr lang="en-US" b="1" dirty="0"/>
          </a:p>
        </p:txBody>
      </p:sp>
      <p:sp>
        <p:nvSpPr>
          <p:cNvPr id="25" name="TextBox 24">
            <a:extLst>
              <a:ext uri="{FF2B5EF4-FFF2-40B4-BE49-F238E27FC236}">
                <a16:creationId xmlns:a16="http://schemas.microsoft.com/office/drawing/2014/main" xmlns="" id="{632AC7FA-1CF9-F9F3-35DB-E8429997BB82}"/>
              </a:ext>
            </a:extLst>
          </p:cNvPr>
          <p:cNvSpPr txBox="1"/>
          <p:nvPr/>
        </p:nvSpPr>
        <p:spPr>
          <a:xfrm>
            <a:off x="7268260" y="5342906"/>
            <a:ext cx="324128" cy="369332"/>
          </a:xfrm>
          <a:prstGeom prst="rect">
            <a:avLst/>
          </a:prstGeom>
          <a:noFill/>
        </p:spPr>
        <p:txBody>
          <a:bodyPr wrap="none" rtlCol="0">
            <a:spAutoFit/>
          </a:bodyPr>
          <a:lstStyle/>
          <a:p>
            <a:pPr algn="ctr"/>
            <a:r>
              <a:rPr lang="en-US" b="1"/>
              <a:t>Ằ</a:t>
            </a:r>
            <a:endParaRPr lang="en-US" b="1" dirty="0"/>
          </a:p>
        </p:txBody>
      </p:sp>
      <p:sp>
        <p:nvSpPr>
          <p:cNvPr id="26" name="TextBox 25">
            <a:extLst>
              <a:ext uri="{FF2B5EF4-FFF2-40B4-BE49-F238E27FC236}">
                <a16:creationId xmlns:a16="http://schemas.microsoft.com/office/drawing/2014/main" xmlns="" id="{12C20FAB-4FBD-915E-F658-C0ACA091BCE9}"/>
              </a:ext>
            </a:extLst>
          </p:cNvPr>
          <p:cNvSpPr txBox="1"/>
          <p:nvPr/>
        </p:nvSpPr>
        <p:spPr>
          <a:xfrm>
            <a:off x="7708211" y="5343774"/>
            <a:ext cx="336952" cy="369332"/>
          </a:xfrm>
          <a:prstGeom prst="rect">
            <a:avLst/>
          </a:prstGeom>
          <a:noFill/>
        </p:spPr>
        <p:txBody>
          <a:bodyPr wrap="none" rtlCol="0">
            <a:spAutoFit/>
          </a:bodyPr>
          <a:lstStyle/>
          <a:p>
            <a:pPr algn="ctr"/>
            <a:r>
              <a:rPr lang="en-US" b="1"/>
              <a:t>N</a:t>
            </a:r>
            <a:endParaRPr lang="en-US" b="1" dirty="0"/>
          </a:p>
        </p:txBody>
      </p:sp>
      <p:sp>
        <p:nvSpPr>
          <p:cNvPr id="27" name="Rectangle 26">
            <a:extLst>
              <a:ext uri="{FF2B5EF4-FFF2-40B4-BE49-F238E27FC236}">
                <a16:creationId xmlns:a16="http://schemas.microsoft.com/office/drawing/2014/main" xmlns="" id="{0100AF0A-B7C6-8C31-5A95-45DA040879AD}"/>
              </a:ext>
            </a:extLst>
          </p:cNvPr>
          <p:cNvSpPr/>
          <p:nvPr/>
        </p:nvSpPr>
        <p:spPr>
          <a:xfrm>
            <a:off x="6782549"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xmlns="" id="{2C0E01B4-5884-EBEA-A89F-E00209AF5860}"/>
              </a:ext>
            </a:extLst>
          </p:cNvPr>
          <p:cNvSpPr txBox="1"/>
          <p:nvPr/>
        </p:nvSpPr>
        <p:spPr>
          <a:xfrm>
            <a:off x="6811811" y="5341990"/>
            <a:ext cx="314510" cy="369332"/>
          </a:xfrm>
          <a:prstGeom prst="rect">
            <a:avLst/>
          </a:prstGeom>
          <a:noFill/>
        </p:spPr>
        <p:txBody>
          <a:bodyPr wrap="none" rtlCol="0">
            <a:spAutoFit/>
          </a:bodyPr>
          <a:lstStyle/>
          <a:p>
            <a:pPr algn="ctr"/>
            <a:r>
              <a:rPr lang="en-US" b="1"/>
              <a:t>B</a:t>
            </a:r>
            <a:endParaRPr lang="en-US" b="1" dirty="0"/>
          </a:p>
        </p:txBody>
      </p:sp>
      <p:sp>
        <p:nvSpPr>
          <p:cNvPr id="29" name="TextBox 28">
            <a:hlinkClick r:id="" action="ppaction://hlinkshowjump?jump=nextslide"/>
            <a:extLst>
              <a:ext uri="{FF2B5EF4-FFF2-40B4-BE49-F238E27FC236}">
                <a16:creationId xmlns:a16="http://schemas.microsoft.com/office/drawing/2014/main" xmlns="" id="{9FF61D29-FF30-CFB8-A630-87029EEA63F9}"/>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0" name="Graphic 29" descr="Right pointing backhand index with solid fill">
            <a:hlinkClick r:id="rId12" action="ppaction://hlinksldjump"/>
            <a:extLst>
              <a:ext uri="{FF2B5EF4-FFF2-40B4-BE49-F238E27FC236}">
                <a16:creationId xmlns:a16="http://schemas.microsoft.com/office/drawing/2014/main" xmlns="" id="{4F242F43-9F1C-8B6F-E2AC-D654781873B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428116" y="6093767"/>
            <a:ext cx="320492" cy="357234"/>
          </a:xfrm>
          <a:prstGeom prst="rect">
            <a:avLst/>
          </a:prstGeom>
        </p:spPr>
      </p:pic>
      <p:sp>
        <p:nvSpPr>
          <p:cNvPr id="14" name="Rectangle 13">
            <a:extLst>
              <a:ext uri="{FF2B5EF4-FFF2-40B4-BE49-F238E27FC236}">
                <a16:creationId xmlns:a16="http://schemas.microsoft.com/office/drawing/2014/main" xmlns="" id="{4D1E342D-B28A-2A72-74FD-7E9EADD4E1AA}"/>
              </a:ext>
            </a:extLst>
          </p:cNvPr>
          <p:cNvSpPr/>
          <p:nvPr/>
        </p:nvSpPr>
        <p:spPr>
          <a:xfrm>
            <a:off x="9953938"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xmlns="" id="{42A2D7D4-C73D-69E5-BFED-D5D5069B8BA9}"/>
              </a:ext>
            </a:extLst>
          </p:cNvPr>
          <p:cNvSpPr txBox="1"/>
          <p:nvPr/>
        </p:nvSpPr>
        <p:spPr>
          <a:xfrm>
            <a:off x="9987208" y="3409549"/>
            <a:ext cx="306494" cy="369332"/>
          </a:xfrm>
          <a:prstGeom prst="rect">
            <a:avLst/>
          </a:prstGeom>
          <a:noFill/>
        </p:spPr>
        <p:txBody>
          <a:bodyPr wrap="none" rtlCol="0">
            <a:spAutoFit/>
          </a:bodyPr>
          <a:lstStyle/>
          <a:p>
            <a:pPr algn="ctr"/>
            <a:r>
              <a:rPr lang="en-US" b="1"/>
              <a:t>C</a:t>
            </a:r>
            <a:endParaRPr lang="en-US" b="1" dirty="0"/>
          </a:p>
        </p:txBody>
      </p:sp>
      <p:sp>
        <p:nvSpPr>
          <p:cNvPr id="18" name="Rectangle 17">
            <a:extLst>
              <a:ext uri="{FF2B5EF4-FFF2-40B4-BE49-F238E27FC236}">
                <a16:creationId xmlns:a16="http://schemas.microsoft.com/office/drawing/2014/main" xmlns="" id="{9FB16FA4-33E8-509F-FE38-179C5203C2B6}"/>
              </a:ext>
            </a:extLst>
          </p:cNvPr>
          <p:cNvSpPr/>
          <p:nvPr/>
        </p:nvSpPr>
        <p:spPr>
          <a:xfrm>
            <a:off x="9500335"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TextBox 30">
            <a:extLst>
              <a:ext uri="{FF2B5EF4-FFF2-40B4-BE49-F238E27FC236}">
                <a16:creationId xmlns:a16="http://schemas.microsoft.com/office/drawing/2014/main" xmlns="" id="{249D9BA1-9B49-C6F9-9274-140E968E19EB}"/>
              </a:ext>
            </a:extLst>
          </p:cNvPr>
          <p:cNvSpPr txBox="1"/>
          <p:nvPr/>
        </p:nvSpPr>
        <p:spPr>
          <a:xfrm>
            <a:off x="9519178" y="3409549"/>
            <a:ext cx="335348" cy="369332"/>
          </a:xfrm>
          <a:prstGeom prst="rect">
            <a:avLst/>
          </a:prstGeom>
          <a:noFill/>
        </p:spPr>
        <p:txBody>
          <a:bodyPr wrap="none" rtlCol="0">
            <a:spAutoFit/>
          </a:bodyPr>
          <a:lstStyle/>
          <a:p>
            <a:pPr algn="ctr"/>
            <a:r>
              <a:rPr lang="en-US" b="1"/>
              <a:t>Ụ</a:t>
            </a:r>
            <a:endParaRPr lang="en-US" b="1" dirty="0"/>
          </a:p>
        </p:txBody>
      </p:sp>
      <p:sp>
        <p:nvSpPr>
          <p:cNvPr id="32" name="Rectangle 31">
            <a:extLst>
              <a:ext uri="{FF2B5EF4-FFF2-40B4-BE49-F238E27FC236}">
                <a16:creationId xmlns:a16="http://schemas.microsoft.com/office/drawing/2014/main" xmlns="" id="{64FCB4F0-BACD-274D-049B-0EF3EAB5E205}"/>
              </a:ext>
            </a:extLst>
          </p:cNvPr>
          <p:cNvSpPr/>
          <p:nvPr/>
        </p:nvSpPr>
        <p:spPr>
          <a:xfrm>
            <a:off x="7228815"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3" name="Rectangle 32">
            <a:extLst>
              <a:ext uri="{FF2B5EF4-FFF2-40B4-BE49-F238E27FC236}">
                <a16:creationId xmlns:a16="http://schemas.microsoft.com/office/drawing/2014/main" xmlns="" id="{9F6E6789-8806-8E1C-DC58-8E8222A968A3}"/>
              </a:ext>
            </a:extLst>
          </p:cNvPr>
          <p:cNvSpPr/>
          <p:nvPr/>
        </p:nvSpPr>
        <p:spPr>
          <a:xfrm>
            <a:off x="7682418"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TextBox 33">
            <a:extLst>
              <a:ext uri="{FF2B5EF4-FFF2-40B4-BE49-F238E27FC236}">
                <a16:creationId xmlns:a16="http://schemas.microsoft.com/office/drawing/2014/main" xmlns="" id="{69E4014A-7ECE-3DFD-B682-830AF1DD2B2C}"/>
              </a:ext>
            </a:extLst>
          </p:cNvPr>
          <p:cNvSpPr txBox="1"/>
          <p:nvPr/>
        </p:nvSpPr>
        <p:spPr>
          <a:xfrm>
            <a:off x="7266894" y="3895226"/>
            <a:ext cx="296876" cy="369332"/>
          </a:xfrm>
          <a:prstGeom prst="rect">
            <a:avLst/>
          </a:prstGeom>
          <a:noFill/>
        </p:spPr>
        <p:txBody>
          <a:bodyPr wrap="none" rtlCol="0">
            <a:spAutoFit/>
          </a:bodyPr>
          <a:lstStyle/>
          <a:p>
            <a:pPr algn="ctr"/>
            <a:r>
              <a:rPr lang="en-US" b="1"/>
              <a:t>Ể</a:t>
            </a:r>
            <a:endParaRPr lang="en-US" b="1" dirty="0"/>
          </a:p>
        </p:txBody>
      </p:sp>
      <p:sp>
        <p:nvSpPr>
          <p:cNvPr id="35" name="TextBox 34">
            <a:extLst>
              <a:ext uri="{FF2B5EF4-FFF2-40B4-BE49-F238E27FC236}">
                <a16:creationId xmlns:a16="http://schemas.microsoft.com/office/drawing/2014/main" xmlns="" id="{0DAD1DFF-3965-0A30-3C6B-04D686135A2C}"/>
              </a:ext>
            </a:extLst>
          </p:cNvPr>
          <p:cNvSpPr txBox="1"/>
          <p:nvPr/>
        </p:nvSpPr>
        <p:spPr>
          <a:xfrm>
            <a:off x="7675612" y="3892845"/>
            <a:ext cx="386645" cy="369332"/>
          </a:xfrm>
          <a:prstGeom prst="rect">
            <a:avLst/>
          </a:prstGeom>
          <a:noFill/>
        </p:spPr>
        <p:txBody>
          <a:bodyPr wrap="none" rtlCol="0">
            <a:spAutoFit/>
          </a:bodyPr>
          <a:lstStyle/>
          <a:p>
            <a:pPr algn="ctr"/>
            <a:r>
              <a:rPr lang="en-US" b="1"/>
              <a:t>M</a:t>
            </a:r>
            <a:endParaRPr lang="en-US" b="1" dirty="0"/>
          </a:p>
        </p:txBody>
      </p:sp>
      <p:sp>
        <p:nvSpPr>
          <p:cNvPr id="45" name="Rectangle 44">
            <a:extLst>
              <a:ext uri="{FF2B5EF4-FFF2-40B4-BE49-F238E27FC236}">
                <a16:creationId xmlns:a16="http://schemas.microsoft.com/office/drawing/2014/main" xmlns="" id="{CB9D9E5B-A469-2AC8-9BDB-AE9B32FA794F}"/>
              </a:ext>
            </a:extLst>
          </p:cNvPr>
          <p:cNvSpPr/>
          <p:nvPr/>
        </p:nvSpPr>
        <p:spPr>
          <a:xfrm>
            <a:off x="6777941"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a:extLst>
              <a:ext uri="{FF2B5EF4-FFF2-40B4-BE49-F238E27FC236}">
                <a16:creationId xmlns:a16="http://schemas.microsoft.com/office/drawing/2014/main" xmlns="" id="{35FC8C51-95DD-D99B-8E7E-90E8777F1451}"/>
              </a:ext>
            </a:extLst>
          </p:cNvPr>
          <p:cNvSpPr txBox="1"/>
          <p:nvPr/>
        </p:nvSpPr>
        <p:spPr>
          <a:xfrm>
            <a:off x="6841668" y="3892845"/>
            <a:ext cx="245580" cy="369332"/>
          </a:xfrm>
          <a:prstGeom prst="rect">
            <a:avLst/>
          </a:prstGeom>
          <a:noFill/>
        </p:spPr>
        <p:txBody>
          <a:bodyPr wrap="none" rtlCol="0">
            <a:spAutoFit/>
          </a:bodyPr>
          <a:lstStyle/>
          <a:p>
            <a:pPr algn="ctr"/>
            <a:r>
              <a:rPr lang="en-US" b="1"/>
              <a:t>I</a:t>
            </a:r>
            <a:endParaRPr lang="en-US" b="1" dirty="0"/>
          </a:p>
        </p:txBody>
      </p:sp>
      <p:sp>
        <p:nvSpPr>
          <p:cNvPr id="54" name="Rectangle 53">
            <a:extLst>
              <a:ext uri="{FF2B5EF4-FFF2-40B4-BE49-F238E27FC236}">
                <a16:creationId xmlns:a16="http://schemas.microsoft.com/office/drawing/2014/main" xmlns="" id="{FAE692A7-9D4C-69D8-5AB1-C77B339EE5E7}"/>
              </a:ext>
            </a:extLst>
          </p:cNvPr>
          <p:cNvSpPr/>
          <p:nvPr/>
        </p:nvSpPr>
        <p:spPr>
          <a:xfrm>
            <a:off x="4962576" y="4352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4" name="TextBox 1343">
            <a:extLst>
              <a:ext uri="{FF2B5EF4-FFF2-40B4-BE49-F238E27FC236}">
                <a16:creationId xmlns:a16="http://schemas.microsoft.com/office/drawing/2014/main" xmlns="" id="{5DA21429-F31D-AB9B-02E8-3DA26B18DA46}"/>
              </a:ext>
            </a:extLst>
          </p:cNvPr>
          <p:cNvSpPr txBox="1"/>
          <p:nvPr/>
        </p:nvSpPr>
        <p:spPr>
          <a:xfrm>
            <a:off x="4983021" y="4376141"/>
            <a:ext cx="332143" cy="369332"/>
          </a:xfrm>
          <a:prstGeom prst="rect">
            <a:avLst/>
          </a:prstGeom>
          <a:noFill/>
        </p:spPr>
        <p:txBody>
          <a:bodyPr wrap="none" rtlCol="0">
            <a:spAutoFit/>
          </a:bodyPr>
          <a:lstStyle/>
          <a:p>
            <a:pPr algn="ctr"/>
            <a:r>
              <a:rPr lang="en-US" b="1"/>
              <a:t>Đ</a:t>
            </a:r>
            <a:endParaRPr lang="en-US" b="1" dirty="0"/>
          </a:p>
        </p:txBody>
      </p:sp>
      <p:pic>
        <p:nvPicPr>
          <p:cNvPr id="141" name="Picture 55" descr="logo THPT BINH DUONG">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759" y="0"/>
            <a:ext cx="4538240" cy="151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2" descr="Screen Clippi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244014" y="0"/>
            <a:ext cx="22750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500"/>
                                        <p:tgtEl>
                                          <p:spTgt spid="1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4"/>
                                        </p:tgtEl>
                                        <p:attrNameLst>
                                          <p:attrName>style.visibility</p:attrName>
                                        </p:attrNameLst>
                                      </p:cBhvr>
                                      <p:to>
                                        <p:strVal val="visible"/>
                                      </p:to>
                                    </p:set>
                                    <p:animEffect transition="in" filter="fade">
                                      <p:cBhvr>
                                        <p:cTn id="10" dur="500"/>
                                        <p:tgtEl>
                                          <p:spTgt spid="13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7"/>
                                        </p:tgtEl>
                                        <p:attrNameLst>
                                          <p:attrName>style.visibility</p:attrName>
                                        </p:attrNameLst>
                                      </p:cBhvr>
                                      <p:to>
                                        <p:strVal val="visible"/>
                                      </p:to>
                                    </p:set>
                                    <p:animEffect transition="in" filter="fade">
                                      <p:cBhvr>
                                        <p:cTn id="13" dur="500"/>
                                        <p:tgtEl>
                                          <p:spTgt spid="13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95"/>
                                        </p:tgtEl>
                                        <p:attrNameLst>
                                          <p:attrName>style.visibility</p:attrName>
                                        </p:attrNameLst>
                                      </p:cBhvr>
                                      <p:to>
                                        <p:strVal val="visible"/>
                                      </p:to>
                                    </p:set>
                                    <p:animEffect transition="in" filter="fade">
                                      <p:cBhvr>
                                        <p:cTn id="16" dur="500"/>
                                        <p:tgtEl>
                                          <p:spTgt spid="13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92"/>
                                        </p:tgtEl>
                                        <p:attrNameLst>
                                          <p:attrName>style.visibility</p:attrName>
                                        </p:attrNameLst>
                                      </p:cBhvr>
                                      <p:to>
                                        <p:strVal val="visible"/>
                                      </p:to>
                                    </p:set>
                                    <p:animEffect transition="in" filter="fade">
                                      <p:cBhvr>
                                        <p:cTn id="28" dur="500"/>
                                        <p:tgtEl>
                                          <p:spTgt spid="17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nextCondLst>
                <p:cond evt="onClick" delay="0">
                  <p:tgtEl>
                    <p:spTgt spid="37"/>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56"/>
                                        </p:tgtEl>
                                        <p:attrNameLst>
                                          <p:attrName>style.visibility</p:attrName>
                                        </p:attrNameLst>
                                      </p:cBhvr>
                                      <p:to>
                                        <p:strVal val="visible"/>
                                      </p:to>
                                    </p:set>
                                    <p:animEffect transition="in" filter="fade">
                                      <p:cBhvr>
                                        <p:cTn id="49" dur="500"/>
                                        <p:tgtEl>
                                          <p:spTgt spid="18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57"/>
                                        </p:tgtEl>
                                        <p:attrNameLst>
                                          <p:attrName>style.visibility</p:attrName>
                                        </p:attrNameLst>
                                      </p:cBhvr>
                                      <p:to>
                                        <p:strVal val="visible"/>
                                      </p:to>
                                    </p:set>
                                    <p:animEffect transition="in" filter="fade">
                                      <p:cBhvr>
                                        <p:cTn id="52" dur="500"/>
                                        <p:tgtEl>
                                          <p:spTgt spid="18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64"/>
                                        </p:tgtEl>
                                        <p:attrNameLst>
                                          <p:attrName>style.visibility</p:attrName>
                                        </p:attrNameLst>
                                      </p:cBhvr>
                                      <p:to>
                                        <p:strVal val="visible"/>
                                      </p:to>
                                    </p:set>
                                    <p:animEffect transition="in" filter="fade">
                                      <p:cBhvr>
                                        <p:cTn id="55" dur="500"/>
                                        <p:tgtEl>
                                          <p:spTgt spid="18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74"/>
                                        </p:tgtEl>
                                        <p:attrNameLst>
                                          <p:attrName>style.visibility</p:attrName>
                                        </p:attrNameLst>
                                      </p:cBhvr>
                                      <p:to>
                                        <p:strVal val="visible"/>
                                      </p:to>
                                    </p:set>
                                    <p:animEffect transition="in" filter="fade">
                                      <p:cBhvr>
                                        <p:cTn id="58" dur="500"/>
                                        <p:tgtEl>
                                          <p:spTgt spid="18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80"/>
                                        </p:tgtEl>
                                        <p:attrNameLst>
                                          <p:attrName>style.visibility</p:attrName>
                                        </p:attrNameLst>
                                      </p:cBhvr>
                                      <p:to>
                                        <p:strVal val="visible"/>
                                      </p:to>
                                    </p:set>
                                    <p:animEffect transition="in" filter="fade">
                                      <p:cBhvr>
                                        <p:cTn id="61" dur="500"/>
                                        <p:tgtEl>
                                          <p:spTgt spid="18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88"/>
                                        </p:tgtEl>
                                        <p:attrNameLst>
                                          <p:attrName>style.visibility</p:attrName>
                                        </p:attrNameLst>
                                      </p:cBhvr>
                                      <p:to>
                                        <p:strVal val="visible"/>
                                      </p:to>
                                    </p:set>
                                    <p:animEffect transition="in" filter="fade">
                                      <p:cBhvr>
                                        <p:cTn id="64" dur="500"/>
                                        <p:tgtEl>
                                          <p:spTgt spid="18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66"/>
                                        </p:tgtEl>
                                        <p:attrNameLst>
                                          <p:attrName>style.visibility</p:attrName>
                                        </p:attrNameLst>
                                      </p:cBhvr>
                                      <p:to>
                                        <p:strVal val="visible"/>
                                      </p:to>
                                    </p:set>
                                    <p:animEffect transition="in" filter="fade">
                                      <p:cBhvr>
                                        <p:cTn id="67" dur="500"/>
                                        <p:tgtEl>
                                          <p:spTgt spid="1466"/>
                                        </p:tgtEl>
                                      </p:cBhvr>
                                    </p:animEffect>
                                  </p:childTnLst>
                                </p:cTn>
                              </p:par>
                            </p:childTnLst>
                          </p:cTn>
                        </p:par>
                      </p:childTnLst>
                    </p:cTn>
                  </p:par>
                </p:childTnLst>
              </p:cTn>
              <p:nextCondLst>
                <p:cond evt="onClick" delay="0">
                  <p:tgtEl>
                    <p:spTgt spid="38"/>
                  </p:tgtEl>
                </p:cond>
              </p:nextCondLst>
            </p:seq>
            <p:seq concurrent="1" nextAc="seek">
              <p:cTn id="68" restart="whenNotActive" fill="hold" evtFilter="cancelBubble" nodeType="interactiveSeq">
                <p:stCondLst>
                  <p:cond evt="onClick" delay="0">
                    <p:tgtEl>
                      <p:spTgt spid="39"/>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1900"/>
                                        </p:tgtEl>
                                        <p:attrNameLst>
                                          <p:attrName>style.visibility</p:attrName>
                                        </p:attrNameLst>
                                      </p:cBhvr>
                                      <p:to>
                                        <p:strVal val="visible"/>
                                      </p:to>
                                    </p:set>
                                    <p:animEffect transition="in" filter="fade">
                                      <p:cBhvr>
                                        <p:cTn id="73" dur="500"/>
                                        <p:tgtEl>
                                          <p:spTgt spid="190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06"/>
                                        </p:tgtEl>
                                        <p:attrNameLst>
                                          <p:attrName>style.visibility</p:attrName>
                                        </p:attrNameLst>
                                      </p:cBhvr>
                                      <p:to>
                                        <p:strVal val="visible"/>
                                      </p:to>
                                    </p:set>
                                    <p:animEffect transition="in" filter="fade">
                                      <p:cBhvr>
                                        <p:cTn id="76" dur="500"/>
                                        <p:tgtEl>
                                          <p:spTgt spid="190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01"/>
                                        </p:tgtEl>
                                        <p:attrNameLst>
                                          <p:attrName>style.visibility</p:attrName>
                                        </p:attrNameLst>
                                      </p:cBhvr>
                                      <p:to>
                                        <p:strVal val="visible"/>
                                      </p:to>
                                    </p:set>
                                    <p:animEffect transition="in" filter="fade">
                                      <p:cBhvr>
                                        <p:cTn id="79" dur="500"/>
                                        <p:tgtEl>
                                          <p:spTgt spid="19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02"/>
                                        </p:tgtEl>
                                        <p:attrNameLst>
                                          <p:attrName>style.visibility</p:attrName>
                                        </p:attrNameLst>
                                      </p:cBhvr>
                                      <p:to>
                                        <p:strVal val="visible"/>
                                      </p:to>
                                    </p:set>
                                    <p:animEffect transition="in" filter="fade">
                                      <p:cBhvr>
                                        <p:cTn id="82" dur="500"/>
                                        <p:tgtEl>
                                          <p:spTgt spid="19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05"/>
                                        </p:tgtEl>
                                        <p:attrNameLst>
                                          <p:attrName>style.visibility</p:attrName>
                                        </p:attrNameLst>
                                      </p:cBhvr>
                                      <p:to>
                                        <p:strVal val="visible"/>
                                      </p:to>
                                    </p:set>
                                    <p:animEffect transition="in" filter="fade">
                                      <p:cBhvr>
                                        <p:cTn id="85" dur="500"/>
                                        <p:tgtEl>
                                          <p:spTgt spid="190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52"/>
                                        </p:tgtEl>
                                        <p:attrNameLst>
                                          <p:attrName>style.visibility</p:attrName>
                                        </p:attrNameLst>
                                      </p:cBhvr>
                                      <p:to>
                                        <p:strVal val="visible"/>
                                      </p:to>
                                    </p:set>
                                    <p:animEffect transition="in" filter="fade">
                                      <p:cBhvr>
                                        <p:cTn id="88" dur="500"/>
                                        <p:tgtEl>
                                          <p:spTgt spid="1952"/>
                                        </p:tgtEl>
                                      </p:cBhvr>
                                    </p:animEffect>
                                  </p:childTnLst>
                                </p:cTn>
                              </p:par>
                            </p:childTnLst>
                          </p:cTn>
                        </p:par>
                      </p:childTnLst>
                    </p:cTn>
                  </p:par>
                </p:childTnLst>
              </p:cTn>
              <p:nextCondLst>
                <p:cond evt="onClick" delay="0">
                  <p:tgtEl>
                    <p:spTgt spid="39"/>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withEffect">
                                  <p:stCondLst>
                                    <p:cond delay="0"/>
                                  </p:stCondLst>
                                  <p:childTnLst>
                                    <p:set>
                                      <p:cBhvr>
                                        <p:cTn id="93" dur="1" fill="hold">
                                          <p:stCondLst>
                                            <p:cond delay="0"/>
                                          </p:stCondLst>
                                        </p:cTn>
                                        <p:tgtEl>
                                          <p:spTgt spid="1824"/>
                                        </p:tgtEl>
                                        <p:attrNameLst>
                                          <p:attrName>style.visibility</p:attrName>
                                        </p:attrNameLst>
                                      </p:cBhvr>
                                      <p:to>
                                        <p:strVal val="visible"/>
                                      </p:to>
                                    </p:set>
                                    <p:animEffect transition="in" filter="fade">
                                      <p:cBhvr>
                                        <p:cTn id="94" dur="500"/>
                                        <p:tgtEl>
                                          <p:spTgt spid="18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25"/>
                                        </p:tgtEl>
                                        <p:attrNameLst>
                                          <p:attrName>style.visibility</p:attrName>
                                        </p:attrNameLst>
                                      </p:cBhvr>
                                      <p:to>
                                        <p:strVal val="visible"/>
                                      </p:to>
                                    </p:set>
                                    <p:animEffect transition="in" filter="fade">
                                      <p:cBhvr>
                                        <p:cTn id="97" dur="500"/>
                                        <p:tgtEl>
                                          <p:spTgt spid="182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26"/>
                                        </p:tgtEl>
                                        <p:attrNameLst>
                                          <p:attrName>style.visibility</p:attrName>
                                        </p:attrNameLst>
                                      </p:cBhvr>
                                      <p:to>
                                        <p:strVal val="visible"/>
                                      </p:to>
                                    </p:set>
                                    <p:animEffect transition="in" filter="fade">
                                      <p:cBhvr>
                                        <p:cTn id="100" dur="500"/>
                                        <p:tgtEl>
                                          <p:spTgt spid="182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18"/>
                                        </p:tgtEl>
                                        <p:attrNameLst>
                                          <p:attrName>style.visibility</p:attrName>
                                        </p:attrNameLst>
                                      </p:cBhvr>
                                      <p:to>
                                        <p:strVal val="visible"/>
                                      </p:to>
                                    </p:set>
                                    <p:animEffect transition="in" filter="fade">
                                      <p:cBhvr>
                                        <p:cTn id="103" dur="500"/>
                                        <p:tgtEl>
                                          <p:spTgt spid="181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22"/>
                                        </p:tgtEl>
                                        <p:attrNameLst>
                                          <p:attrName>style.visibility</p:attrName>
                                        </p:attrNameLst>
                                      </p:cBhvr>
                                      <p:to>
                                        <p:strVal val="visible"/>
                                      </p:to>
                                    </p:set>
                                    <p:animEffect transition="in" filter="fade">
                                      <p:cBhvr>
                                        <p:cTn id="106" dur="500"/>
                                        <p:tgtEl>
                                          <p:spTgt spid="18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55"/>
                                        </p:tgtEl>
                                        <p:attrNameLst>
                                          <p:attrName>style.visibility</p:attrName>
                                        </p:attrNameLst>
                                      </p:cBhvr>
                                      <p:to>
                                        <p:strVal val="visible"/>
                                      </p:to>
                                    </p:set>
                                    <p:animEffect transition="in" filter="fade">
                                      <p:cBhvr>
                                        <p:cTn id="109" dur="500"/>
                                        <p:tgtEl>
                                          <p:spTgt spid="19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6"/>
                                        </p:tgtEl>
                                        <p:attrNameLst>
                                          <p:attrName>style.visibility</p:attrName>
                                        </p:attrNameLst>
                                      </p:cBhvr>
                                      <p:to>
                                        <p:strVal val="visible"/>
                                      </p:to>
                                    </p:set>
                                    <p:animEffect transition="in" filter="fade">
                                      <p:cBhvr>
                                        <p:cTn id="112" dur="500"/>
                                        <p:tgtEl>
                                          <p:spTgt spid="19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childTnLst>
                    </p:cTn>
                  </p:par>
                </p:childTnLst>
              </p:cTn>
              <p:nextCondLst>
                <p:cond evt="onClick" delay="0">
                  <p:tgtEl>
                    <p:spTgt spid="40"/>
                  </p:tgtEl>
                </p:cond>
              </p:nextCondLst>
            </p:seq>
            <p:seq concurrent="1" nextAc="seek">
              <p:cTn id="119" restart="whenNotActive" fill="hold" evtFilter="cancelBubble" nodeType="interactiveSeq">
                <p:stCondLst>
                  <p:cond evt="onClick" delay="0">
                    <p:tgtEl>
                      <p:spTgt spid="41"/>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02"/>
                                        </p:tgtEl>
                                        <p:attrNameLst>
                                          <p:attrName>style.visibility</p:attrName>
                                        </p:attrNameLst>
                                      </p:cBhvr>
                                      <p:to>
                                        <p:strVal val="visible"/>
                                      </p:to>
                                    </p:set>
                                    <p:animEffect transition="in" filter="fade">
                                      <p:cBhvr>
                                        <p:cTn id="124" dur="500"/>
                                        <p:tgtEl>
                                          <p:spTgt spid="140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5"/>
                                        </p:tgtEl>
                                        <p:attrNameLst>
                                          <p:attrName>style.visibility</p:attrName>
                                        </p:attrNameLst>
                                      </p:cBhvr>
                                      <p:to>
                                        <p:strVal val="visible"/>
                                      </p:to>
                                    </p:set>
                                    <p:animEffect transition="in" filter="fade">
                                      <p:cBhvr>
                                        <p:cTn id="127" dur="500"/>
                                        <p:tgtEl>
                                          <p:spTgt spid="140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10"/>
                                        </p:tgtEl>
                                        <p:attrNameLst>
                                          <p:attrName>style.visibility</p:attrName>
                                        </p:attrNameLst>
                                      </p:cBhvr>
                                      <p:to>
                                        <p:strVal val="visible"/>
                                      </p:to>
                                    </p:set>
                                    <p:animEffect transition="in" filter="fade">
                                      <p:cBhvr>
                                        <p:cTn id="130" dur="500"/>
                                        <p:tgtEl>
                                          <p:spTgt spid="141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500"/>
                                        <p:tgtEl>
                                          <p:spTgt spid="3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500"/>
                                        <p:tgtEl>
                                          <p:spTgt spid="49"/>
                                        </p:tgtEl>
                                      </p:cBhvr>
                                    </p:animEffect>
                                  </p:childTnLst>
                                </p:cTn>
                              </p:par>
                            </p:childTnLst>
                          </p:cTn>
                        </p:par>
                      </p:childTnLst>
                    </p:cTn>
                  </p:par>
                </p:childTnLst>
              </p:cTn>
              <p:nextCondLst>
                <p:cond evt="onClick" delay="0">
                  <p:tgtEl>
                    <p:spTgt spid="41"/>
                  </p:tgtEl>
                </p:cond>
              </p:nextCondLst>
            </p:seq>
            <p:seq concurrent="1" nextAc="seek">
              <p:cTn id="143" restart="whenNotActive" fill="hold" evtFilter="cancelBubble" nodeType="interactiveSeq">
                <p:stCondLst>
                  <p:cond evt="onClick" delay="0">
                    <p:tgtEl>
                      <p:spTgt spid="42"/>
                    </p:tgtEl>
                  </p:cond>
                </p:stCondLst>
                <p:endSync evt="end" delay="0">
                  <p:rtn val="all"/>
                </p:endSync>
                <p:childTnLst>
                  <p:par>
                    <p:cTn id="144" fill="hold">
                      <p:stCondLst>
                        <p:cond delay="0"/>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01"/>
                                        </p:tgtEl>
                                        <p:attrNameLst>
                                          <p:attrName>style.visibility</p:attrName>
                                        </p:attrNameLst>
                                      </p:cBhvr>
                                      <p:to>
                                        <p:strVal val="visible"/>
                                      </p:to>
                                    </p:set>
                                    <p:animEffect transition="in" filter="fade">
                                      <p:cBhvr>
                                        <p:cTn id="148" dur="500"/>
                                        <p:tgtEl>
                                          <p:spTgt spid="140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22"/>
                                        </p:tgtEl>
                                        <p:attrNameLst>
                                          <p:attrName>style.visibility</p:attrName>
                                        </p:attrNameLst>
                                      </p:cBhvr>
                                      <p:to>
                                        <p:strVal val="visible"/>
                                      </p:to>
                                    </p:set>
                                    <p:animEffect transition="in" filter="fade">
                                      <p:cBhvr>
                                        <p:cTn id="151" dur="500"/>
                                        <p:tgtEl>
                                          <p:spTgt spid="142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23"/>
                                        </p:tgtEl>
                                        <p:attrNameLst>
                                          <p:attrName>style.visibility</p:attrName>
                                        </p:attrNameLst>
                                      </p:cBhvr>
                                      <p:to>
                                        <p:strVal val="visible"/>
                                      </p:to>
                                    </p:set>
                                    <p:animEffect transition="in" filter="fade">
                                      <p:cBhvr>
                                        <p:cTn id="154" dur="500"/>
                                        <p:tgtEl>
                                          <p:spTgt spid="142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24"/>
                                        </p:tgtEl>
                                        <p:attrNameLst>
                                          <p:attrName>style.visibility</p:attrName>
                                        </p:attrNameLst>
                                      </p:cBhvr>
                                      <p:to>
                                        <p:strVal val="visible"/>
                                      </p:to>
                                    </p:set>
                                    <p:animEffect transition="in" filter="fade">
                                      <p:cBhvr>
                                        <p:cTn id="157" dur="500"/>
                                        <p:tgtEl>
                                          <p:spTgt spid="142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40"/>
                                        </p:tgtEl>
                                        <p:attrNameLst>
                                          <p:attrName>style.visibility</p:attrName>
                                        </p:attrNameLst>
                                      </p:cBhvr>
                                      <p:to>
                                        <p:strVal val="visible"/>
                                      </p:to>
                                    </p:set>
                                    <p:animEffect transition="in" filter="fade">
                                      <p:cBhvr>
                                        <p:cTn id="160" dur="500"/>
                                        <p:tgtEl>
                                          <p:spTgt spid="144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441"/>
                                        </p:tgtEl>
                                        <p:attrNameLst>
                                          <p:attrName>style.visibility</p:attrName>
                                        </p:attrNameLst>
                                      </p:cBhvr>
                                      <p:to>
                                        <p:strVal val="visible"/>
                                      </p:to>
                                    </p:set>
                                    <p:animEffect transition="in" filter="fade">
                                      <p:cBhvr>
                                        <p:cTn id="163" dur="500"/>
                                        <p:tgtEl>
                                          <p:spTgt spid="144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
                                        </p:tgtEl>
                                        <p:attrNameLst>
                                          <p:attrName>style.visibility</p:attrName>
                                        </p:attrNameLst>
                                      </p:cBhvr>
                                      <p:to>
                                        <p:strVal val="visible"/>
                                      </p:to>
                                    </p:set>
                                    <p:animEffect transition="in" filter="fade">
                                      <p:cBhvr>
                                        <p:cTn id="166" dur="500"/>
                                        <p:tgtEl>
                                          <p:spTgt spid="1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44"/>
                                        </p:tgtEl>
                                        <p:attrNameLst>
                                          <p:attrName>style.visibility</p:attrName>
                                        </p:attrNameLst>
                                      </p:cBhvr>
                                      <p:to>
                                        <p:strVal val="visible"/>
                                      </p:to>
                                    </p:set>
                                    <p:animEffect transition="in" filter="fade">
                                      <p:cBhvr>
                                        <p:cTn id="169" dur="500"/>
                                        <p:tgtEl>
                                          <p:spTgt spid="1344"/>
                                        </p:tgtEl>
                                      </p:cBhvr>
                                    </p:animEffect>
                                  </p:childTnLst>
                                </p:cTn>
                              </p:par>
                            </p:childTnLst>
                          </p:cTn>
                        </p:par>
                      </p:childTnLst>
                    </p:cTn>
                  </p:par>
                </p:childTnLst>
              </p:cTn>
              <p:nextCondLst>
                <p:cond evt="onClick" delay="0">
                  <p:tgtEl>
                    <p:spTgt spid="42"/>
                  </p:tgtEl>
                </p:cond>
              </p:nextCondLst>
            </p:seq>
            <p:seq concurrent="1" nextAc="seek">
              <p:cTn id="170" restart="whenNotActive" fill="hold" evtFilter="cancelBubble" nodeType="interactiveSeq">
                <p:stCondLst>
                  <p:cond evt="onClick" delay="0">
                    <p:tgtEl>
                      <p:spTgt spid="43"/>
                    </p:tgtEl>
                  </p:cond>
                </p:stCondLst>
                <p:endSync evt="end" delay="0">
                  <p:rtn val="all"/>
                </p:endSync>
                <p:childTnLst>
                  <p:par>
                    <p:cTn id="171" fill="hold">
                      <p:stCondLst>
                        <p:cond delay="0"/>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378"/>
                                        </p:tgtEl>
                                        <p:attrNameLst>
                                          <p:attrName>style.visibility</p:attrName>
                                        </p:attrNameLst>
                                      </p:cBhvr>
                                      <p:to>
                                        <p:strVal val="visible"/>
                                      </p:to>
                                    </p:set>
                                    <p:animEffect transition="in" filter="fade">
                                      <p:cBhvr>
                                        <p:cTn id="175" dur="500"/>
                                        <p:tgtEl>
                                          <p:spTgt spid="137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64"/>
                                        </p:tgtEl>
                                        <p:attrNameLst>
                                          <p:attrName>style.visibility</p:attrName>
                                        </p:attrNameLst>
                                      </p:cBhvr>
                                      <p:to>
                                        <p:strVal val="visible"/>
                                      </p:to>
                                    </p:set>
                                    <p:animEffect transition="in" filter="fade">
                                      <p:cBhvr>
                                        <p:cTn id="178" dur="500"/>
                                        <p:tgtEl>
                                          <p:spTgt spid="136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66"/>
                                        </p:tgtEl>
                                        <p:attrNameLst>
                                          <p:attrName>style.visibility</p:attrName>
                                        </p:attrNameLst>
                                      </p:cBhvr>
                                      <p:to>
                                        <p:strVal val="visible"/>
                                      </p:to>
                                    </p:set>
                                    <p:animEffect transition="in" filter="fade">
                                      <p:cBhvr>
                                        <p:cTn id="181" dur="500"/>
                                        <p:tgtEl>
                                          <p:spTgt spid="136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360"/>
                                        </p:tgtEl>
                                        <p:attrNameLst>
                                          <p:attrName>style.visibility</p:attrName>
                                        </p:attrNameLst>
                                      </p:cBhvr>
                                      <p:to>
                                        <p:strVal val="visible"/>
                                      </p:to>
                                    </p:set>
                                    <p:animEffect transition="in" filter="fade">
                                      <p:cBhvr>
                                        <p:cTn id="184" dur="500"/>
                                        <p:tgtEl>
                                          <p:spTgt spid="136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61"/>
                                        </p:tgtEl>
                                        <p:attrNameLst>
                                          <p:attrName>style.visibility</p:attrName>
                                        </p:attrNameLst>
                                      </p:cBhvr>
                                      <p:to>
                                        <p:strVal val="visible"/>
                                      </p:to>
                                    </p:set>
                                    <p:animEffect transition="in" filter="fade">
                                      <p:cBhvr>
                                        <p:cTn id="187" dur="500"/>
                                        <p:tgtEl>
                                          <p:spTgt spid="136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63"/>
                                        </p:tgtEl>
                                        <p:attrNameLst>
                                          <p:attrName>style.visibility</p:attrName>
                                        </p:attrNameLst>
                                      </p:cBhvr>
                                      <p:to>
                                        <p:strVal val="visible"/>
                                      </p:to>
                                    </p:set>
                                    <p:animEffect transition="in" filter="fade">
                                      <p:cBhvr>
                                        <p:cTn id="190" dur="500"/>
                                        <p:tgtEl>
                                          <p:spTgt spid="1363"/>
                                        </p:tgtEl>
                                      </p:cBhvr>
                                    </p:animEffect>
                                  </p:childTnLst>
                                </p:cTn>
                              </p:par>
                            </p:childTnLst>
                          </p:cTn>
                        </p:par>
                      </p:childTnLst>
                    </p:cTn>
                  </p:par>
                </p:childTnLst>
              </p:cTn>
              <p:nextCondLst>
                <p:cond evt="onClick" delay="0">
                  <p:tgtEl>
                    <p:spTgt spid="43"/>
                  </p:tgtEl>
                </p:cond>
              </p:nextCondLst>
            </p:seq>
            <p:seq concurrent="1" nextAc="seek">
              <p:cTn id="191" restart="whenNotActive" fill="hold" evtFilter="cancelBubble" nodeType="interactiveSeq">
                <p:stCondLst>
                  <p:cond evt="onClick" delay="0">
                    <p:tgtEl>
                      <p:spTgt spid="44"/>
                    </p:tgtEl>
                  </p:cond>
                </p:stCondLst>
                <p:endSync evt="end" delay="0">
                  <p:rtn val="all"/>
                </p:endSync>
                <p:childTnLst>
                  <p:par>
                    <p:cTn id="192" fill="hold">
                      <p:stCondLst>
                        <p:cond delay="0"/>
                      </p:stCondLst>
                      <p:childTnLst>
                        <p:par>
                          <p:cTn id="193" fill="hold">
                            <p:stCondLst>
                              <p:cond delay="0"/>
                            </p:stCondLst>
                            <p:childTnLst>
                              <p:par>
                                <p:cTn id="194" presetID="10" presetClass="entr" presetSubtype="0" fill="hold" grpId="0" nodeType="withEffect">
                                  <p:stCondLst>
                                    <p:cond delay="0"/>
                                  </p:stCondLst>
                                  <p:childTnLst>
                                    <p:set>
                                      <p:cBhvr>
                                        <p:cTn id="195" dur="1" fill="hold">
                                          <p:stCondLst>
                                            <p:cond delay="0"/>
                                          </p:stCondLst>
                                        </p:cTn>
                                        <p:tgtEl>
                                          <p:spTgt spid="1377"/>
                                        </p:tgtEl>
                                        <p:attrNameLst>
                                          <p:attrName>style.visibility</p:attrName>
                                        </p:attrNameLst>
                                      </p:cBhvr>
                                      <p:to>
                                        <p:strVal val="visible"/>
                                      </p:to>
                                    </p:set>
                                    <p:animEffect transition="in" filter="fade">
                                      <p:cBhvr>
                                        <p:cTn id="196" dur="500"/>
                                        <p:tgtEl>
                                          <p:spTgt spid="137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80"/>
                                        </p:tgtEl>
                                        <p:attrNameLst>
                                          <p:attrName>style.visibility</p:attrName>
                                        </p:attrNameLst>
                                      </p:cBhvr>
                                      <p:to>
                                        <p:strVal val="visible"/>
                                      </p:to>
                                    </p:set>
                                    <p:animEffect transition="in" filter="fade">
                                      <p:cBhvr>
                                        <p:cTn id="199" dur="500"/>
                                        <p:tgtEl>
                                          <p:spTgt spid="138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81"/>
                                        </p:tgtEl>
                                        <p:attrNameLst>
                                          <p:attrName>style.visibility</p:attrName>
                                        </p:attrNameLst>
                                      </p:cBhvr>
                                      <p:to>
                                        <p:strVal val="visible"/>
                                      </p:to>
                                    </p:set>
                                    <p:animEffect transition="in" filter="fade">
                                      <p:cBhvr>
                                        <p:cTn id="202" dur="500"/>
                                        <p:tgtEl>
                                          <p:spTgt spid="138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8"/>
                                        </p:tgtEl>
                                        <p:attrNameLst>
                                          <p:attrName>style.visibility</p:attrName>
                                        </p:attrNameLst>
                                      </p:cBhvr>
                                      <p:to>
                                        <p:strVal val="visible"/>
                                      </p:to>
                                    </p:set>
                                    <p:animEffect transition="in" filter="fade">
                                      <p:cBhvr>
                                        <p:cTn id="205" dur="500"/>
                                        <p:tgtEl>
                                          <p:spTgt spid="2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4"/>
                                        </p:tgtEl>
                                        <p:attrNameLst>
                                          <p:attrName>style.visibility</p:attrName>
                                        </p:attrNameLst>
                                      </p:cBhvr>
                                      <p:to>
                                        <p:strVal val="visible"/>
                                      </p:to>
                                    </p:set>
                                    <p:animEffect transition="in" filter="fade">
                                      <p:cBhvr>
                                        <p:cTn id="214" dur="500"/>
                                        <p:tgtEl>
                                          <p:spTgt spid="24"/>
                                        </p:tgtEl>
                                      </p:cBhvr>
                                    </p:animEffect>
                                  </p:childTnLst>
                                </p:cTn>
                              </p:par>
                            </p:childTnLst>
                          </p:cTn>
                        </p:par>
                      </p:childTnLst>
                    </p:cTn>
                  </p:par>
                </p:childTnLst>
              </p:cTn>
              <p:nextCondLst>
                <p:cond evt="onClick" delay="0">
                  <p:tgtEl>
                    <p:spTgt spid="44"/>
                  </p:tgtEl>
                </p:cond>
              </p:nextCondLst>
            </p:seq>
          </p:childTnLst>
        </p:cTn>
      </p:par>
    </p:tnLst>
    <p:bldLst>
      <p:bldP spid="58" grpId="0"/>
      <p:bldP spid="61" grpId="0"/>
      <p:bldP spid="62" grpId="0"/>
      <p:bldP spid="63" grpId="0"/>
      <p:bldP spid="1792" grpId="0"/>
      <p:bldP spid="1818" grpId="0"/>
      <p:bldP spid="1822" grpId="0"/>
      <p:bldP spid="1824" grpId="0"/>
      <p:bldP spid="1825" grpId="0"/>
      <p:bldP spid="1826" grpId="0"/>
      <p:bldP spid="1360" grpId="0"/>
      <p:bldP spid="1361" grpId="0"/>
      <p:bldP spid="1363" grpId="0"/>
      <p:bldP spid="1364" grpId="0"/>
      <p:bldP spid="1366" grpId="0"/>
      <p:bldP spid="1377" grpId="0"/>
      <p:bldP spid="1378" grpId="0"/>
      <p:bldP spid="1380" grpId="0"/>
      <p:bldP spid="1381" grpId="0"/>
      <p:bldP spid="1393" grpId="0"/>
      <p:bldP spid="1394" grpId="0"/>
      <p:bldP spid="1395" grpId="0"/>
      <p:bldP spid="1397" grpId="0"/>
      <p:bldP spid="1401" grpId="0"/>
      <p:bldP spid="1402" grpId="0"/>
      <p:bldP spid="1405" grpId="0"/>
      <p:bldP spid="1410" grpId="0"/>
      <p:bldP spid="1422" grpId="0"/>
      <p:bldP spid="1423" grpId="0"/>
      <p:bldP spid="1424" grpId="0"/>
      <p:bldP spid="1440" grpId="0"/>
      <p:bldP spid="1441" grpId="0"/>
      <p:bldP spid="1466" grpId="0"/>
      <p:bldP spid="1856" grpId="0"/>
      <p:bldP spid="1857" grpId="0"/>
      <p:bldP spid="1864" grpId="0"/>
      <p:bldP spid="1874" grpId="0"/>
      <p:bldP spid="1880" grpId="0"/>
      <p:bldP spid="1888" grpId="0"/>
      <p:bldP spid="1900" grpId="0"/>
      <p:bldP spid="1901" grpId="0"/>
      <p:bldP spid="1902" grpId="0"/>
      <p:bldP spid="1905" grpId="0"/>
      <p:bldP spid="1906" grpId="0"/>
      <p:bldP spid="1952" grpId="0"/>
      <p:bldP spid="1955" grpId="0"/>
      <p:bldP spid="1956" grpId="0"/>
      <p:bldP spid="7" grpId="0"/>
      <p:bldP spid="8" grpId="0"/>
      <p:bldP spid="10" grpId="0"/>
      <p:bldP spid="13" grpId="0"/>
      <p:bldP spid="20" grpId="0"/>
      <p:bldP spid="24" grpId="0"/>
      <p:bldP spid="25" grpId="0"/>
      <p:bldP spid="26" grpId="0"/>
      <p:bldP spid="28" grpId="0"/>
      <p:bldP spid="15" grpId="0"/>
      <p:bldP spid="31" grpId="0"/>
      <p:bldP spid="34" grpId="0"/>
      <p:bldP spid="35" grpId="0"/>
      <p:bldP spid="49" grpId="0"/>
      <p:bldP spid="134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2325" y="877009"/>
            <a:ext cx="9869338" cy="12742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3.4.</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những câu sau, câu nào nói về nghĩa vụ của học viên trường Quân đội, Công an?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031454" y="2721633"/>
            <a:ext cx="5288220" cy="150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1C1C1C"/>
                </a:solidFill>
                <a:latin typeface="Times New Roman" panose="02020603050405020304" pitchFamily="18" charset="0"/>
                <a:cs typeface="Times New Roman" panose="02020603050405020304" pitchFamily="18" charset="0"/>
              </a:rPr>
              <a:t>A.</a:t>
            </a:r>
            <a:r>
              <a:rPr lang="vi-VN" sz="2800" dirty="0">
                <a:solidFill>
                  <a:srgbClr val="1C1C1C"/>
                </a:solidFill>
                <a:latin typeface="Times New Roman" panose="02020603050405020304" pitchFamily="18" charset="0"/>
                <a:cs typeface="Times New Roman" panose="02020603050405020304" pitchFamily="18" charset="0"/>
              </a:rPr>
              <a:t> </a:t>
            </a:r>
            <a:r>
              <a:rPr lang="vi-VN" sz="2800" b="0" i="0" dirty="0">
                <a:solidFill>
                  <a:srgbClr val="1C1C1C"/>
                </a:solidFill>
                <a:effectLst/>
                <a:latin typeface="Times New Roman" panose="02020603050405020304" pitchFamily="18" charset="0"/>
                <a:cs typeface="Times New Roman" panose="02020603050405020304" pitchFamily="18" charset="0"/>
              </a:rPr>
              <a:t>Học viên được bảo đảm cơ sở vật chất, trang thiết bị, đồ dùng phục vụ học tập.</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031454" y="4356964"/>
            <a:ext cx="5288220" cy="15702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Học viên sẵn sàng nhận nhiệm vụ theo phân công của Bộ Quốc phòng, Bộ Công an khi ra trường.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46376" y="4356963"/>
            <a:ext cx="4993936" cy="15702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a:t>
            </a:r>
            <a:r>
              <a:rPr lang="vi-VN" sz="2800" b="0" i="0" dirty="0">
                <a:solidFill>
                  <a:srgbClr val="1C1C1C"/>
                </a:solidFill>
                <a:effectLst/>
                <a:latin typeface="Times New Roman" panose="02020603050405020304" pitchFamily="18" charset="0"/>
                <a:cs typeface="Times New Roman" panose="02020603050405020304" pitchFamily="18" charset="0"/>
              </a:rPr>
              <a:t> Học viên được hưởng chế độ khen thưởng theo quy định của Bộ Quốc phòng, Bộ Công an.</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46376" y="2721632"/>
            <a:ext cx="4993936" cy="150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Học viên được nghỉ hè, nghỉ ngày cuối tuần, ngày lễ, ngày Tết.</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153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36184" y="964556"/>
            <a:ext cx="1051963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455">
              <a:spcBef>
                <a:spcPts val="575"/>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3.5.</a:t>
            </a:r>
            <a:r>
              <a:rPr lang="en-US" sz="2800">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cơ</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sở</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sau</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của</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Quân</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cơ</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sở</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nào</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b="1" spc="-10">
                <a:solidFill>
                  <a:schemeClr val="tx1"/>
                </a:solidFill>
                <a:effectLst/>
                <a:latin typeface="Times New Roman" panose="02020603050405020304" pitchFamily="18" charset="0"/>
                <a:ea typeface="Times New Roman" panose="02020603050405020304" pitchFamily="18" charset="0"/>
              </a:rPr>
              <a:t>không</a:t>
            </a:r>
            <a:r>
              <a:rPr lang="en-US" sz="2800" b="1" spc="-10">
                <a:solidFill>
                  <a:schemeClr val="tx1"/>
                </a:solidFill>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 học sinh trung học phổ </a:t>
            </a:r>
            <a:r>
              <a:rPr lang="vi-VN" sz="2800" spc="-10">
                <a:solidFill>
                  <a:schemeClr val="tx1"/>
                </a:solidFill>
                <a:effectLst/>
                <a:latin typeface="Times New Roman" panose="02020603050405020304" pitchFamily="18" charset="0"/>
                <a:ea typeface="Times New Roman" panose="02020603050405020304" pitchFamily="18" charset="0"/>
              </a:rPr>
              <a:t>thông?</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3618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Times New Roman" panose="02020603050405020304" pitchFamily="18" charset="0"/>
                <a:ea typeface="Times New Roman" panose="02020603050405020304" pitchFamily="18" charset="0"/>
              </a:rPr>
              <a:t>A. Học viện Hậu </a:t>
            </a:r>
            <a:r>
              <a:rPr lang="vi-VN" sz="2800" spc="-25">
                <a:solidFill>
                  <a:schemeClr val="tx1"/>
                </a:solidFill>
                <a:effectLst/>
                <a:latin typeface="Times New Roman" panose="02020603050405020304" pitchFamily="18" charset="0"/>
                <a:ea typeface="Times New Roman" panose="02020603050405020304" pitchFamily="18" charset="0"/>
              </a:rPr>
              <a:t>cần</a:t>
            </a:r>
            <a:endParaRPr lang="en-US" sz="280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36184" y="456997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Học viện Biên phòng</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56997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Học viện Quân y</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Học viện Lục quân</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55878" y="6220279"/>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5319045C-7637-91C5-3A90-D1476CE7A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077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742683" y="838986"/>
            <a:ext cx="10583043" cy="18403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3.6.</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Hạ</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quan,</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binh</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tại</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theo</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quy</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định</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của</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pháp</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luật</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về</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nghĩa</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vụ quân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sự</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thuộc</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đối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tượng</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bộ</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cấp</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trình</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đại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học, cao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đẳng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hệ</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chính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quy</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trường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Quân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nếu</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thời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gian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phục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vụ</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ngũ (tính đến tháng 4 năm tuyển sinh)</a:t>
            </a:r>
            <a:endParaRPr lang="en-US" sz="280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742683"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Times New Roman" panose="02020603050405020304" pitchFamily="18" charset="0"/>
                <a:ea typeface="Times New Roman" panose="02020603050405020304" pitchFamily="18" charset="0"/>
              </a:rPr>
              <a:t>A. đủ</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6</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tháng</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trở</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lên</a:t>
            </a:r>
            <a:r>
              <a:rPr lang="en-US" sz="2800" spc="-2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742683" y="455562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đủ 12 tháng trở lên</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55562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đủ 15 tháng trở lên</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đủ 9 tháng trở lên</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55878"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EF9B255-79CA-A6DC-4224-77780965E0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806095" y="312996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A. đủ 6 tháng trở lên</a:t>
            </a:r>
            <a:r>
              <a:rPr lang="en-US" sz="2800" dirty="0">
                <a:solidFill>
                  <a:schemeClr val="tx1"/>
                </a:solidFill>
                <a:latin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06095" y="4718136"/>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đủ 18 tháng trở lên</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761748" y="4718137"/>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đủ 24 tháng trở lên</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761748" y="312996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đủ 12 tháng trở lên</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74166" y="617605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46C57A53-0E73-B72A-1541-18C8F08F06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11">
            <a:extLst>
              <a:ext uri="{FF2B5EF4-FFF2-40B4-BE49-F238E27FC236}">
                <a16:creationId xmlns:a16="http://schemas.microsoft.com/office/drawing/2014/main" xmlns="" id="{C94B626A-5076-C52E-0CC6-CDD46E736B25}"/>
              </a:ext>
            </a:extLst>
          </p:cNvPr>
          <p:cNvSpPr/>
          <p:nvPr/>
        </p:nvSpPr>
        <p:spPr>
          <a:xfrm>
            <a:off x="846957" y="819591"/>
            <a:ext cx="10583043" cy="18403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50">
                <a:solidFill>
                  <a:srgbClr val="FF0000"/>
                </a:solidFill>
                <a:effectLst/>
                <a:latin typeface="Times New Roman" panose="02020603050405020304" pitchFamily="18" charset="0"/>
                <a:ea typeface="Times New Roman" panose="02020603050405020304" pitchFamily="18" charset="0"/>
              </a:rPr>
              <a:t>Câu 3.7. </a:t>
            </a:r>
            <a:r>
              <a:rPr lang="vi-VN" sz="2800" spc="-50">
                <a:solidFill>
                  <a:schemeClr val="tx1"/>
                </a:solidFill>
                <a:effectLst/>
                <a:latin typeface="Times New Roman" panose="02020603050405020304" pitchFamily="18" charset="0"/>
                <a:ea typeface="Times New Roman" panose="02020603050405020304" pitchFamily="18" charset="0"/>
              </a:rPr>
              <a:t>Quân nhân chuyên nghiệp, công nhân và viên chức quốc phòng thuộc đối tượng tuyển sinh đào tạo cán bộ cấp phân đội trình độ đại học, cao đẳng hệ chính quy trong các trường Quân đội nếu thời gian phục vụ trong Quân đội (tính đến tháng 9 năm tuyển sinh)</a:t>
            </a:r>
            <a:endParaRPr lang="en-US" sz="2800">
              <a:solidFill>
                <a:schemeClr val="tx1"/>
              </a:solidFill>
            </a:endParaRPr>
          </a:p>
        </p:txBody>
      </p:sp>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61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806095" y="306945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rPr>
              <a:t>không quá 20 </a:t>
            </a:r>
            <a:r>
              <a:rPr lang="vi-VN" sz="2800" spc="-10" dirty="0">
                <a:solidFill>
                  <a:schemeClr val="tx1"/>
                </a:solidFill>
                <a:effectLst/>
                <a:latin typeface="Times New Roman" panose="02020603050405020304" pitchFamily="18" charset="0"/>
                <a:ea typeface="Times New Roman" panose="02020603050405020304" pitchFamily="18" charset="0"/>
              </a:rPr>
              <a:t>tuổi</a:t>
            </a:r>
            <a:r>
              <a:rPr lang="en-US" sz="2800" spc="-1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06095" y="4734107"/>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không quá 22 tuổi</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73410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không quá 23 tuổi</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306945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không quá 21 tuổi</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65022" y="617653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4768A27F-CA04-DB0A-FC16-87B8CBD410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4" name="Rectangle: Rounded Corners 13">
            <a:extLst>
              <a:ext uri="{FF2B5EF4-FFF2-40B4-BE49-F238E27FC236}">
                <a16:creationId xmlns:a16="http://schemas.microsoft.com/office/drawing/2014/main" xmlns="" id="{FCCACC88-7B51-50BB-DD76-47817B289FFA}"/>
              </a:ext>
            </a:extLst>
          </p:cNvPr>
          <p:cNvSpPr/>
          <p:nvPr/>
        </p:nvSpPr>
        <p:spPr>
          <a:xfrm>
            <a:off x="806095" y="1094079"/>
            <a:ext cx="10519631" cy="15395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50">
                <a:solidFill>
                  <a:srgbClr val="FF0000"/>
                </a:solidFill>
                <a:effectLst/>
                <a:latin typeface="Times New Roman" panose="02020603050405020304" pitchFamily="18" charset="0"/>
                <a:ea typeface="Times New Roman" panose="02020603050405020304" pitchFamily="18" charset="0"/>
              </a:rPr>
              <a:t>Câu 3.8. </a:t>
            </a:r>
            <a:r>
              <a:rPr lang="vi-VN" sz="2800">
                <a:solidFill>
                  <a:schemeClr val="tx1"/>
                </a:solidFill>
                <a:effectLst/>
                <a:latin typeface="Times New Roman" panose="02020603050405020304" pitchFamily="18" charset="0"/>
                <a:ea typeface="Times New Roman" panose="02020603050405020304" pitchFamily="18" charset="0"/>
              </a:rPr>
              <a:t>Thanh niên ngoài Quân đội dự tuyển sinh đào tạo cán bộ cấp</a:t>
            </a:r>
            <a:r>
              <a:rPr lang="vi-VN" sz="2800" spc="40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 đội trình độ đại học, cao đẳng hệ chính quy trong các trường Quân đội phải có độ tuổi (tính đến năm dự tuyển)</a:t>
            </a:r>
            <a:endParaRPr lang="en-US" sz="2800">
              <a:solidFill>
                <a:schemeClr val="tx1"/>
              </a:solidFill>
            </a:endParaRPr>
          </a:p>
        </p:txBody>
      </p:sp>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732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781170" y="902417"/>
            <a:ext cx="10629660" cy="19407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3.9.</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 nhân tại ngũ hoặc đã xuất ngũ và công dân hoàn thành</a:t>
            </a:r>
            <a:r>
              <a:rPr lang="vi-VN" sz="2800" spc="2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 vụ tham gia Công an nhân dân dự tuyển sinh đào tạo cán bộ cấp phân</a:t>
            </a:r>
            <a:r>
              <a:rPr lang="vi-VN" sz="2800" spc="2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 trình độ đại học, cao đẳng hệ chính quy trong các trường Quân đội phải có độ tuổi (tính đến năm dự tuyển)</a:t>
            </a:r>
            <a:endParaRPr lang="en-US" sz="280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781170" y="320922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 không quá 21 </a:t>
            </a:r>
            <a:r>
              <a:rPr lang="vi-VN" sz="2800" spc="-10" dirty="0">
                <a:solidFill>
                  <a:schemeClr val="tx1"/>
                </a:solidFill>
                <a:effectLst/>
                <a:latin typeface="Times New Roman" panose="02020603050405020304" pitchFamily="18" charset="0"/>
                <a:ea typeface="Times New Roman" panose="02020603050405020304" pitchFamily="18" charset="0"/>
              </a:rPr>
              <a:t>tuổi</a:t>
            </a:r>
            <a:r>
              <a:rPr lang="en-US" sz="2800" spc="-1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06095" y="4797395"/>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không quá 23 tuổi</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767503" y="4797396"/>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không quá 24 tuổi</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742578" y="320922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không quá 22 tuổi</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55878" y="621202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36969D-CFCF-9A92-39A7-A468CC8759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628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06094" y="902418"/>
            <a:ext cx="10604735" cy="176722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a:t>
            </a:r>
            <a:r>
              <a:rPr lang="vi-VN" sz="2800" b="1" dirty="0">
                <a:solidFill>
                  <a:srgbClr val="FF0000"/>
                </a:solidFill>
                <a:latin typeface="Times New Roman" panose="02020603050405020304" pitchFamily="18" charset="0"/>
                <a:ea typeface="Times New Roman" panose="02020603050405020304" pitchFamily="18" charset="0"/>
              </a:rPr>
              <a:t>10</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rPr>
              <a:t>Trong các phương thức sau, phương thức nào không áp dụng đối với tuyển sinh đào tạo cán bộ cấp phân đội trình độ đại học, cao đẳng hệ chính quy trong các trường Quân đội? </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781170" y="3054097"/>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b="0" i="0" dirty="0">
                <a:solidFill>
                  <a:srgbClr val="1C1C1C"/>
                </a:solidFill>
                <a:effectLst/>
                <a:latin typeface="Times New Roman" panose="02020603050405020304" pitchFamily="18" charset="0"/>
                <a:cs typeface="Times New Roman" panose="02020603050405020304" pitchFamily="18" charset="0"/>
              </a:rPr>
              <a:t>Xét tuyển thẳng, ưu tiên xét tuyển và xét tuyển học sinh giỏi cấp trung học phổ thông.</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06095" y="4642265"/>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Xét tuyển từ kết quả kì thi đánh giá năng lực do các trường đại học nước ngoài tổ chức.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184391" y="4639378"/>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D. </a:t>
            </a:r>
            <a:r>
              <a:rPr lang="en-GB" sz="2800" b="0" i="0" dirty="0" err="1">
                <a:solidFill>
                  <a:srgbClr val="1C1C1C"/>
                </a:solidFill>
                <a:effectLst/>
                <a:latin typeface="Times New Roman" panose="02020603050405020304" pitchFamily="18" charset="0"/>
                <a:cs typeface="Times New Roman" panose="02020603050405020304" pitchFamily="18" charset="0"/>
              </a:rPr>
              <a:t>Xét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tuyển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từ</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kì</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thi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đánh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giá</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năng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lực</a:t>
            </a:r>
            <a:r>
              <a:rPr lang="en-GB" sz="2800" b="0" i="0" dirty="0">
                <a:solidFill>
                  <a:srgbClr val="1C1C1C"/>
                </a:solidFill>
                <a:effectLst/>
                <a:latin typeface="Times New Roman" panose="02020603050405020304" pitchFamily="18" charset="0"/>
                <a:cs typeface="Times New Roman" panose="02020603050405020304" pitchFamily="18" charset="0"/>
              </a:rPr>
              <a:t> do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Quốc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phòng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tổ</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chức</a:t>
            </a:r>
            <a:r>
              <a:rPr lang="en-GB"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184391" y="3054097"/>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Xét tuyển từ kết quả kì thi đánh giá năng lực do các trường đại học trong nước tổ chức.</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55878" y="621202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0336969D-CFCF-9A92-39A7-A468CC8759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387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66271" y="978898"/>
            <a:ext cx="105717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3.11.</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Thí</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dự</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bộ</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cấp</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trình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 đại học, cao đẳng hệ chính quy trong các trường Quân đội</a:t>
            </a:r>
            <a:endParaRPr lang="en-US" sz="280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66271" y="2919663"/>
            <a:ext cx="489284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 đều phải qua sơ </a:t>
            </a:r>
            <a:r>
              <a:rPr lang="vi-VN" sz="2800" spc="-10" dirty="0">
                <a:solidFill>
                  <a:schemeClr val="tx1"/>
                </a:solidFill>
                <a:effectLst/>
                <a:latin typeface="Times New Roman" panose="02020603050405020304" pitchFamily="18" charset="0"/>
                <a:ea typeface="Times New Roman" panose="02020603050405020304" pitchFamily="18" charset="0"/>
              </a:rPr>
              <a:t>tuyển.</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66272" y="4555628"/>
            <a:ext cx="489284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không phải qua sơ tuyển nếu có anh (chị) ruột đã vào học một trường trong Quân đội.</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432892" y="4555628"/>
            <a:ext cx="5005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không phải qua sơ tuyển nếu bố (mẹ) đẻ là quân nhân.</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432891" y="2919663"/>
            <a:ext cx="500513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không phải qua sơ tuyển nếu là học sinh giỏi cấp trung</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học phổ thông.</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65022" y="6232028"/>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6F640F17-1C06-4D97-0B85-568363847B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262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66271" y="978898"/>
            <a:ext cx="1045945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ea typeface="Times New Roman" panose="02020603050405020304" pitchFamily="18" charset="0"/>
              </a:rPr>
              <a:t>Câu 3.12. </a:t>
            </a:r>
            <a:r>
              <a:rPr lang="vi-VN" sz="2800">
                <a:solidFill>
                  <a:schemeClr val="tx1"/>
                </a:solidFill>
                <a:latin typeface="Times New Roman" panose="02020603050405020304" pitchFamily="18" charset="0"/>
                <a:ea typeface="Times New Roman" panose="02020603050405020304" pitchFamily="18" charset="0"/>
              </a:rPr>
              <a:t>Ngành nào trong các ngành sau được đào tạo ở Học viện Khoa</a:t>
            </a:r>
            <a:r>
              <a:rPr lang="vi-VN" sz="2800" spc="200">
                <a:solidFill>
                  <a:schemeClr val="tx1"/>
                </a:solidFill>
                <a:latin typeface="Times New Roman" panose="02020603050405020304" pitchFamily="18" charset="0"/>
                <a:ea typeface="Times New Roman" panose="02020603050405020304" pitchFamily="18" charset="0"/>
              </a:rPr>
              <a:t> </a:t>
            </a:r>
            <a:r>
              <a:rPr lang="vi-VN" sz="2800">
                <a:solidFill>
                  <a:schemeClr val="tx1"/>
                </a:solidFill>
                <a:latin typeface="Times New Roman" panose="02020603050405020304" pitchFamily="18" charset="0"/>
                <a:ea typeface="Times New Roman" panose="02020603050405020304" pitchFamily="18" charset="0"/>
              </a:rPr>
              <a:t>học Quân sự?</a:t>
            </a:r>
            <a:endParaRPr lang="en-US" sz="280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66272" y="3111491"/>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latin typeface="Times New Roman" panose="02020603050405020304" pitchFamily="18" charset="0"/>
                <a:ea typeface="Times New Roman" panose="02020603050405020304" pitchFamily="18" charset="0"/>
              </a:rPr>
              <a:t>Khoa học máy </a:t>
            </a:r>
            <a:r>
              <a:rPr lang="vi-VN" sz="2800" spc="-20">
                <a:solidFill>
                  <a:schemeClr val="tx1"/>
                </a:solidFill>
                <a:latin typeface="Times New Roman" panose="02020603050405020304" pitchFamily="18" charset="0"/>
                <a:ea typeface="Times New Roman" panose="02020603050405020304" pitchFamily="18" charset="0"/>
              </a:rPr>
              <a:t>tính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66272" y="4747456"/>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C. Kĩ thuật hàng không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74745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D. Trinh sát kĩ thuật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3111491"/>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B. Chỉ huy, quản lí kĩ thuật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65022"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B497ED45-8746-9BF5-138E-1C528D272E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66273" y="978898"/>
            <a:ext cx="104594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3.13.</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Ngành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nào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ngành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sau</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được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ở</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Học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viện</a:t>
            </a:r>
            <a:r>
              <a:rPr lang="vi-VN" sz="2800" spc="-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An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ninh nhân dân?</a:t>
            </a:r>
            <a:endParaRPr lang="en-US" sz="280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66272" y="3351670"/>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rPr>
              <a:t>A. </a:t>
            </a:r>
            <a:r>
              <a:rPr lang="vi-VN" sz="2800" spc="0" dirty="0">
                <a:solidFill>
                  <a:schemeClr val="tx1"/>
                </a:solidFill>
                <a:effectLst/>
                <a:latin typeface="Times New Roman" panose="02020603050405020304" pitchFamily="18" charset="0"/>
                <a:ea typeface="Times New Roman" panose="02020603050405020304" pitchFamily="18" charset="0"/>
              </a:rPr>
              <a:t>An ninh mạng và phòng chống tội phạm sử dụng công nghệ </a:t>
            </a:r>
            <a:r>
              <a:rPr lang="vi-VN" sz="2800" spc="-25" dirty="0">
                <a:solidFill>
                  <a:schemeClr val="tx1"/>
                </a:solidFill>
                <a:effectLst/>
                <a:latin typeface="Times New Roman" panose="02020603050405020304" pitchFamily="18" charset="0"/>
                <a:ea typeface="Times New Roman" panose="02020603050405020304" pitchFamily="18" charset="0"/>
              </a:rPr>
              <a:t>cao</a:t>
            </a:r>
            <a:endParaRPr lang="en-US" sz="2800" spc="0" dirty="0">
              <a:solidFill>
                <a:schemeClr val="tx1"/>
              </a:solidFill>
              <a:effectLst/>
              <a:latin typeface="Times New Roman" panose="02020603050405020304" pitchFamily="18"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66272" y="4676739"/>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Nghiệp vụ cảnh sát</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556248" y="467674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Kĩ thuật Công an nhân dân</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556248" y="335167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Trinh sát kĩ thuật</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824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1003325"/>
            <a:ext cx="8766927"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1000" y="1121223"/>
            <a:ext cx="8605902"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người có năng lực, có khả năng làm việc theo những tiêu chuẩn nhất định</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1769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5961218"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3558103" y="27860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5158657"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6022819"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3628756" y="28535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5222353"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4358380"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4416327"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4659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649202"/>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Lựa chọn những công dân tự nguyện và có đủ tiêu chuẩn theo quy định vào </a:t>
            </a:r>
            <a:r>
              <a:rPr lang="en-US" sz="2400">
                <a:solidFill>
                  <a:srgbClr val="FF0000"/>
                </a:solidFill>
                <a:latin typeface="Arial" panose="020B0604020202020204" pitchFamily="34" charset="0"/>
                <a:cs typeface="Arial" panose="020B0604020202020204" pitchFamily="34" charset="0"/>
              </a:rPr>
              <a:t>đào tạo </a:t>
            </a:r>
            <a:r>
              <a:rPr lang="en-US" sz="2400">
                <a:latin typeface="Arial" panose="020B0604020202020204" pitchFamily="34" charset="0"/>
                <a:cs typeface="Arial" panose="020B0604020202020204" pitchFamily="34" charset="0"/>
              </a:rPr>
              <a:t>trong các trường Quân đội, Công an đáp ứng yêu cầu nhiệm vụ nâng cao chất lượng nguồn nhân lực, góp phần xây dựng Quân đội nhân dân Việt Nam, Công an nhân dân Việt Nam cách mạng, chính quy, tinh nhuệ, từng bước hiện đại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xmlns="" id="{906BBB28-C403-B799-F803-5A7A2399F480}"/>
              </a:ext>
            </a:extLst>
          </p:cNvPr>
          <p:cNvSpPr/>
          <p:nvPr/>
        </p:nvSpPr>
        <p:spPr>
          <a:xfrm>
            <a:off x="7566340" y="27872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xmlns="" id="{D7CCF2E5-99DC-6B86-1782-6E3C6B879D47}"/>
              </a:ext>
            </a:extLst>
          </p:cNvPr>
          <p:cNvSpPr/>
          <p:nvPr/>
        </p:nvSpPr>
        <p:spPr>
          <a:xfrm>
            <a:off x="6763779" y="27872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ECF90A5D-1414-8860-A920-A0B985CA9837}"/>
              </a:ext>
            </a:extLst>
          </p:cNvPr>
          <p:cNvSpPr/>
          <p:nvPr/>
        </p:nvSpPr>
        <p:spPr>
          <a:xfrm>
            <a:off x="7627941" y="2849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xmlns="" id="{421FCC98-7D17-58D2-6AE9-F578ED0B0F58}"/>
              </a:ext>
            </a:extLst>
          </p:cNvPr>
          <p:cNvSpPr/>
          <p:nvPr/>
        </p:nvSpPr>
        <p:spPr>
          <a:xfrm>
            <a:off x="6827475" y="2849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pic>
        <p:nvPicPr>
          <p:cNvPr id="4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10"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66272" y="792771"/>
            <a:ext cx="10772275" cy="13926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a:t>
            </a:r>
            <a:r>
              <a:rPr lang="vi-VN" sz="2800" b="1" dirty="0">
                <a:solidFill>
                  <a:srgbClr val="FF0000"/>
                </a:solidFill>
                <a:latin typeface="Times New Roman" panose="02020603050405020304" pitchFamily="18" charset="0"/>
                <a:ea typeface="Times New Roman" panose="02020603050405020304" pitchFamily="18" charset="0"/>
              </a:rPr>
              <a:t>4</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các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sau,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nào</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rPr>
              <a:t>không</a:t>
            </a:r>
            <a:r>
              <a:rPr lang="vi-VN" sz="2800" b="1"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thuộc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 chung đối với thí sinh dự tuyển đào tạo trình độ đại học chính quy tuyển mới trong trường Công an?</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66272" y="2395728"/>
            <a:ext cx="5141744" cy="191657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latin typeface="Times New Roman" panose="02020603050405020304" pitchFamily="18" charset="0"/>
                <a:cs typeface="Times New Roman" panose="02020603050405020304" pitchFamily="18" charset="0"/>
              </a:rPr>
              <a:t>Bảo đảm các điều kiện theo quy định của pháp luật và của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Bộ Giáo dục và Đào tạo</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66272" y="4531564"/>
            <a:ext cx="5141744" cy="149015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Kết quả học tập, rèn luyện trong những năm học ở cấp</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trung học phổ thông đạt loại giỏi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183985" y="4531564"/>
            <a:ext cx="5454562" cy="149015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Có khả năng giữ bình tĩnh, nhanh nhẹn, có trí nhớ tốt,</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tư duy logic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183985" y="2392569"/>
            <a:ext cx="5454562" cy="19416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Có đủ tiêu chuẩn về chính trị, phẩm chất đạo đức, sức khoẻ</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tuyển vào Công an nhân dântheo quy định hiện hành của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Bộ Công an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BC3F16D3-FA3B-237F-85F0-35888778CB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489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866273" y="978898"/>
            <a:ext cx="104594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a:t>
            </a:r>
            <a:r>
              <a:rPr lang="vi-VN" sz="2800" b="1" dirty="0">
                <a:solidFill>
                  <a:srgbClr val="FF0000"/>
                </a:solidFill>
                <a:latin typeface="Times New Roman" panose="02020603050405020304" pitchFamily="18" charset="0"/>
                <a:ea typeface="Times New Roman" panose="02020603050405020304" pitchFamily="18" charset="0"/>
              </a:rPr>
              <a:t>5</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rPr>
              <a:t>Trong các trường hợp sau, trường hợp nào </a:t>
            </a:r>
            <a:r>
              <a:rPr lang="vi-VN" sz="2800" b="1" dirty="0">
                <a:solidFill>
                  <a:schemeClr val="tx1"/>
                </a:solidFill>
                <a:latin typeface="Times New Roman" panose="02020603050405020304" pitchFamily="18" charset="0"/>
              </a:rPr>
              <a:t>không</a:t>
            </a:r>
            <a:r>
              <a:rPr lang="vi-VN" sz="2800" dirty="0">
                <a:solidFill>
                  <a:schemeClr val="tx1"/>
                </a:solidFill>
                <a:latin typeface="Times New Roman" panose="02020603050405020304" pitchFamily="18" charset="0"/>
              </a:rPr>
              <a:t> thuộc đối tượng tuyển sinh đào tạo trình độ đại học chính quy tuyển mới trong trường Công an? </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866272" y="3351670"/>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1C1C1C"/>
                </a:solidFill>
                <a:latin typeface="Times New Roman" panose="02020603050405020304" pitchFamily="18" charset="0"/>
                <a:cs typeface="Times New Roman" panose="02020603050405020304" pitchFamily="18" charset="0"/>
              </a:rPr>
              <a:t>Chỉ huy từ cấp đội trở lên thuộc Công an đơn vị, địa phương. </a:t>
            </a:r>
            <a:endParaRPr lang="en-US" sz="2800" spc="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866272" y="4676739"/>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Chiến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nghĩa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vụ</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an</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556248" y="467674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D. </a:t>
            </a:r>
            <a:r>
              <a:rPr lang="vi-VN" sz="2800" b="0" i="0" dirty="0">
                <a:solidFill>
                  <a:srgbClr val="1C1C1C"/>
                </a:solidFill>
                <a:effectLst/>
                <a:latin typeface="Times New Roman" panose="02020603050405020304" pitchFamily="18" charset="0"/>
                <a:cs typeface="Times New Roman" panose="02020603050405020304" pitchFamily="18" charset="0"/>
              </a:rPr>
              <a:t>Công dân thường trú tại địa phương nơi đăng kí sơ tuyển.</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556248" y="335167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Học sinh Trường Văn hoá.</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025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49666" y="624089"/>
            <a:ext cx="9836239" cy="16436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3.16.</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1C1C1C"/>
                </a:solidFill>
                <a:latin typeface="Times New Roman" panose="02020603050405020304" pitchFamily="18" charset="0"/>
                <a:cs typeface="Times New Roman" panose="02020603050405020304" pitchFamily="18" charset="0"/>
              </a:rPr>
              <a:t>Những công việc nào trong các công việc sau không có trong nội dung sơ tuyển thí sinh dự tuyển đào tạo trình độ đại học chính quy tuyển mới trong trường Công an?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6618411" y="4645902"/>
            <a:ext cx="4767494" cy="10035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Chụp</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ảnh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bố</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đẻ</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và</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mẹ</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đẻ</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của</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thí</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sinh</a:t>
            </a:r>
            <a:r>
              <a:rPr lang="vi-VN" sz="2800" dirty="0">
                <a:solidFill>
                  <a:srgbClr val="1C1C1C"/>
                </a:solidFill>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spc="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549666" y="3165631"/>
            <a:ext cx="4767494" cy="12096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b="0" i="0" dirty="0" err="1">
                <a:solidFill>
                  <a:srgbClr val="1C1C1C"/>
                </a:solidFill>
                <a:effectLst/>
                <a:latin typeface="Times New Roman" panose="02020603050405020304" pitchFamily="18" charset="0"/>
                <a:cs typeface="Times New Roman" panose="02020603050405020304" pitchFamily="18" charset="0"/>
              </a:rPr>
              <a:t>Kiểm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tốt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nghiệp</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học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trung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học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phổ</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thông</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1549666" y="4645902"/>
            <a:ext cx="4767494" cy="10035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Kiểm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sức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khoẻ</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năng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khiếu</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18411" y="3165631"/>
            <a:ext cx="4767494" cy="12096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en-GB" sz="2800" b="0" i="0" dirty="0" err="1">
                <a:solidFill>
                  <a:srgbClr val="1C1C1C"/>
                </a:solidFill>
                <a:effectLst/>
                <a:latin typeface="Times New Roman" panose="02020603050405020304" pitchFamily="18" charset="0"/>
                <a:cs typeface="Times New Roman" panose="02020603050405020304" pitchFamily="18" charset="0"/>
              </a:rPr>
              <a:t>Thẩm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xác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kết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luận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tiêu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chuẩn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chính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trị</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2853061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524000" y="1371601"/>
            <a:ext cx="9144000" cy="134302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6" name="Line 7"/>
          <p:cNvSpPr>
            <a:spLocks noChangeShapeType="1"/>
          </p:cNvSpPr>
          <p:nvPr/>
        </p:nvSpPr>
        <p:spPr bwMode="auto">
          <a:xfrm>
            <a:off x="1524000" y="1349375"/>
            <a:ext cx="9144000" cy="0"/>
          </a:xfrm>
          <a:prstGeom prst="line">
            <a:avLst/>
          </a:prstGeom>
          <a:noFill/>
          <a:ln w="38100" cap="rnd">
            <a:solidFill>
              <a:srgbClr val="00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Rectangle 8"/>
          <p:cNvSpPr>
            <a:spLocks noChangeArrowheads="1"/>
          </p:cNvSpPr>
          <p:nvPr/>
        </p:nvSpPr>
        <p:spPr bwMode="auto">
          <a:xfrm>
            <a:off x="1524000" y="5867400"/>
            <a:ext cx="9144000" cy="990600"/>
          </a:xfrm>
          <a:prstGeom prst="rect">
            <a:avLst/>
          </a:prstGeom>
          <a:gradFill rotWithShape="1">
            <a:gsLst>
              <a:gs pos="0">
                <a:srgbClr val="006600"/>
              </a:gs>
              <a:gs pos="100000">
                <a:srgbClr val="002F00"/>
              </a:gs>
            </a:gsLst>
            <a:lin ang="5400000" scaled="1"/>
          </a:gradFill>
          <a:ln>
            <a:noFill/>
          </a:ln>
          <a:effectLst>
            <a:prstShdw prst="shdw17" dist="17961" dir="2700000">
              <a:srgbClr val="00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8" name="Line 9"/>
          <p:cNvSpPr>
            <a:spLocks noChangeShapeType="1"/>
          </p:cNvSpPr>
          <p:nvPr/>
        </p:nvSpPr>
        <p:spPr bwMode="auto">
          <a:xfrm>
            <a:off x="1524000" y="5845175"/>
            <a:ext cx="9144000" cy="0"/>
          </a:xfrm>
          <a:prstGeom prst="line">
            <a:avLst/>
          </a:prstGeom>
          <a:noFill/>
          <a:ln w="38100" cap="rnd">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6735764" y="1978026"/>
            <a:ext cx="3932237" cy="3889375"/>
            <a:chOff x="2512" y="1096"/>
            <a:chExt cx="2477" cy="2450"/>
          </a:xfrm>
        </p:grpSpPr>
        <p:sp>
          <p:nvSpPr>
            <p:cNvPr id="10259" name="Freeform 14"/>
            <p:cNvSpPr>
              <a:spLocks noEditPoints="1"/>
            </p:cNvSpPr>
            <p:nvPr/>
          </p:nvSpPr>
          <p:spPr bwMode="auto">
            <a:xfrm>
              <a:off x="2512" y="1096"/>
              <a:ext cx="2477" cy="2450"/>
            </a:xfrm>
            <a:custGeom>
              <a:avLst/>
              <a:gdLst>
                <a:gd name="T0" fmla="*/ 0 w 710"/>
                <a:gd name="T1" fmla="*/ 2068083 h 710"/>
                <a:gd name="T2" fmla="*/ 12437 w 710"/>
                <a:gd name="T3" fmla="*/ 2068083 h 710"/>
                <a:gd name="T4" fmla="*/ 0 w 710"/>
                <a:gd name="T5" fmla="*/ 2068083 h 710"/>
                <a:gd name="T6" fmla="*/ 667203 w 710"/>
                <a:gd name="T7" fmla="*/ 617897 h 710"/>
                <a:gd name="T8" fmla="*/ 0 w 710"/>
                <a:gd name="T9" fmla="*/ 2068083 h 710"/>
                <a:gd name="T10" fmla="*/ 2234240 w 710"/>
                <a:gd name="T11" fmla="*/ 0 h 710"/>
                <a:gd name="T12" fmla="*/ 667203 w 710"/>
                <a:gd name="T13" fmla="*/ 617897 h 710"/>
                <a:gd name="T14" fmla="*/ 2234240 w 710"/>
                <a:gd name="T15" fmla="*/ 0 h 710"/>
                <a:gd name="T16" fmla="*/ 2234240 w 710"/>
                <a:gd name="T17" fmla="*/ 11753 h 710"/>
                <a:gd name="T18" fmla="*/ 2234240 w 710"/>
                <a:gd name="T19" fmla="*/ 0 h 710"/>
                <a:gd name="T20" fmla="*/ 2234240 w 710"/>
                <a:gd name="T21" fmla="*/ 0 h 710"/>
                <a:gd name="T22" fmla="*/ 2234240 w 710"/>
                <a:gd name="T23" fmla="*/ 11753 h 710"/>
                <a:gd name="T24" fmla="*/ 2234240 w 710"/>
                <a:gd name="T25" fmla="*/ 0 h 710"/>
                <a:gd name="T26" fmla="*/ 3799184 w 710"/>
                <a:gd name="T27" fmla="*/ 617897 h 710"/>
                <a:gd name="T28" fmla="*/ 2234240 w 710"/>
                <a:gd name="T29" fmla="*/ 0 h 710"/>
                <a:gd name="T30" fmla="*/ 4466387 w 710"/>
                <a:gd name="T31" fmla="*/ 2068083 h 710"/>
                <a:gd name="T32" fmla="*/ 3799184 w 710"/>
                <a:gd name="T33" fmla="*/ 617897 h 710"/>
                <a:gd name="T34" fmla="*/ 4466387 w 710"/>
                <a:gd name="T35" fmla="*/ 2068083 h 710"/>
                <a:gd name="T36" fmla="*/ 4453353 w 710"/>
                <a:gd name="T37" fmla="*/ 2068083 h 710"/>
                <a:gd name="T38" fmla="*/ 4466387 w 710"/>
                <a:gd name="T39" fmla="*/ 2068083 h 710"/>
                <a:gd name="T40" fmla="*/ 4466387 w 710"/>
                <a:gd name="T41" fmla="*/ 2068083 h 710"/>
                <a:gd name="T42" fmla="*/ 4453353 w 710"/>
                <a:gd name="T43" fmla="*/ 2068083 h 710"/>
                <a:gd name="T44" fmla="*/ 4466387 w 710"/>
                <a:gd name="T45" fmla="*/ 2068083 h 710"/>
                <a:gd name="T46" fmla="*/ 3799184 w 710"/>
                <a:gd name="T47" fmla="*/ 3518269 h 710"/>
                <a:gd name="T48" fmla="*/ 4466387 w 710"/>
                <a:gd name="T49" fmla="*/ 2068083 h 710"/>
                <a:gd name="T50" fmla="*/ 2234240 w 710"/>
                <a:gd name="T51" fmla="*/ 4136166 h 710"/>
                <a:gd name="T52" fmla="*/ 3799184 w 710"/>
                <a:gd name="T53" fmla="*/ 3518269 h 710"/>
                <a:gd name="T54" fmla="*/ 2234240 w 710"/>
                <a:gd name="T55" fmla="*/ 4136166 h 710"/>
                <a:gd name="T56" fmla="*/ 2234240 w 710"/>
                <a:gd name="T57" fmla="*/ 4124413 h 710"/>
                <a:gd name="T58" fmla="*/ 2234240 w 710"/>
                <a:gd name="T59" fmla="*/ 4136166 h 710"/>
                <a:gd name="T60" fmla="*/ 2234240 w 710"/>
                <a:gd name="T61" fmla="*/ 4136166 h 710"/>
                <a:gd name="T62" fmla="*/ 2234240 w 710"/>
                <a:gd name="T63" fmla="*/ 4124413 h 710"/>
                <a:gd name="T64" fmla="*/ 2234240 w 710"/>
                <a:gd name="T65" fmla="*/ 4136166 h 710"/>
                <a:gd name="T66" fmla="*/ 667203 w 710"/>
                <a:gd name="T67" fmla="*/ 3518269 h 710"/>
                <a:gd name="T68" fmla="*/ 2234240 w 710"/>
                <a:gd name="T69" fmla="*/ 4136166 h 710"/>
                <a:gd name="T70" fmla="*/ 0 w 710"/>
                <a:gd name="T71" fmla="*/ 2068083 h 710"/>
                <a:gd name="T72" fmla="*/ 667203 w 710"/>
                <a:gd name="T73" fmla="*/ 3518269 h 710"/>
                <a:gd name="T74" fmla="*/ 0 w 710"/>
                <a:gd name="T75" fmla="*/ 2068083 h 710"/>
                <a:gd name="T76" fmla="*/ 12437 w 710"/>
                <a:gd name="T77" fmla="*/ 2068083 h 710"/>
                <a:gd name="T78" fmla="*/ 0 w 710"/>
                <a:gd name="T79" fmla="*/ 2068083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15"/>
            <p:cNvGrpSpPr>
              <a:grpSpLocks/>
            </p:cNvGrpSpPr>
            <p:nvPr/>
          </p:nvGrpSpPr>
          <p:grpSpPr bwMode="auto">
            <a:xfrm>
              <a:off x="2547" y="1131"/>
              <a:ext cx="2407" cy="2380"/>
              <a:chOff x="2547" y="1131"/>
              <a:chExt cx="2407" cy="2380"/>
            </a:xfrm>
          </p:grpSpPr>
          <p:sp>
            <p:nvSpPr>
              <p:cNvPr id="10261" name="Freeform 16"/>
              <p:cNvSpPr>
                <a:spLocks/>
              </p:cNvSpPr>
              <p:nvPr/>
            </p:nvSpPr>
            <p:spPr bwMode="auto">
              <a:xfrm>
                <a:off x="2624" y="1207"/>
                <a:ext cx="2253" cy="2228"/>
              </a:xfrm>
              <a:custGeom>
                <a:avLst/>
                <a:gdLst>
                  <a:gd name="T0" fmla="*/ 577912 w 646"/>
                  <a:gd name="T1" fmla="*/ 2849346 h 646"/>
                  <a:gd name="T2" fmla="*/ 973662 w 646"/>
                  <a:gd name="T3" fmla="*/ 533409 h 646"/>
                  <a:gd name="T4" fmla="*/ 3476829 w 646"/>
                  <a:gd name="T5" fmla="*/ 900288 h 646"/>
                  <a:gd name="T6" fmla="*/ 3081079 w 646"/>
                  <a:gd name="T7" fmla="*/ 3216404 h 646"/>
                  <a:gd name="T8" fmla="*/ 577912 w 646"/>
                  <a:gd name="T9" fmla="*/ 28493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7"/>
              <p:cNvSpPr>
                <a:spLocks noEditPoints="1"/>
              </p:cNvSpPr>
              <p:nvPr/>
            </p:nvSpPr>
            <p:spPr bwMode="auto">
              <a:xfrm>
                <a:off x="2704" y="1286"/>
                <a:ext cx="2093" cy="2070"/>
              </a:xfrm>
              <a:custGeom>
                <a:avLst/>
                <a:gdLst>
                  <a:gd name="T0" fmla="*/ 434451 w 600"/>
                  <a:gd name="T1" fmla="*/ 2723302 h 600"/>
                  <a:gd name="T2" fmla="*/ 439635 w 600"/>
                  <a:gd name="T3" fmla="*/ 2716520 h 600"/>
                  <a:gd name="T4" fmla="*/ 434451 w 600"/>
                  <a:gd name="T5" fmla="*/ 2723302 h 600"/>
                  <a:gd name="T6" fmla="*/ 434451 w 600"/>
                  <a:gd name="T7" fmla="*/ 2723302 h 600"/>
                  <a:gd name="T8" fmla="*/ 232490 w 600"/>
                  <a:gd name="T9" fmla="*/ 2395901 h 600"/>
                  <a:gd name="T10" fmla="*/ 439635 w 600"/>
                  <a:gd name="T11" fmla="*/ 2716520 h 600"/>
                  <a:gd name="T12" fmla="*/ 232490 w 600"/>
                  <a:gd name="T13" fmla="*/ 2395901 h 600"/>
                  <a:gd name="T14" fmla="*/ 131796 w 600"/>
                  <a:gd name="T15" fmla="*/ 2042017 h 600"/>
                  <a:gd name="T16" fmla="*/ 232490 w 600"/>
                  <a:gd name="T17" fmla="*/ 2395901 h 600"/>
                  <a:gd name="T18" fmla="*/ 829051 w 600"/>
                  <a:gd name="T19" fmla="*/ 401187 h 600"/>
                  <a:gd name="T20" fmla="*/ 131796 w 600"/>
                  <a:gd name="T21" fmla="*/ 2042017 h 600"/>
                  <a:gd name="T22" fmla="*/ 836303 w 600"/>
                  <a:gd name="T23" fmla="*/ 408138 h 600"/>
                  <a:gd name="T24" fmla="*/ 829051 w 600"/>
                  <a:gd name="T25" fmla="*/ 401187 h 600"/>
                  <a:gd name="T26" fmla="*/ 829051 w 600"/>
                  <a:gd name="T27" fmla="*/ 401187 h 600"/>
                  <a:gd name="T28" fmla="*/ 836303 w 600"/>
                  <a:gd name="T29" fmla="*/ 408138 h 600"/>
                  <a:gd name="T30" fmla="*/ 829051 w 600"/>
                  <a:gd name="T31" fmla="*/ 401187 h 600"/>
                  <a:gd name="T32" fmla="*/ 829051 w 600"/>
                  <a:gd name="T33" fmla="*/ 401187 h 600"/>
                  <a:gd name="T34" fmla="*/ 829051 w 600"/>
                  <a:gd name="T35" fmla="*/ 401187 h 600"/>
                  <a:gd name="T36" fmla="*/ 1187519 w 600"/>
                  <a:gd name="T37" fmla="*/ 227824 h 600"/>
                  <a:gd name="T38" fmla="*/ 829051 w 600"/>
                  <a:gd name="T39" fmla="*/ 401187 h 600"/>
                  <a:gd name="T40" fmla="*/ 1558294 w 600"/>
                  <a:gd name="T41" fmla="*/ 111490 h 600"/>
                  <a:gd name="T42" fmla="*/ 1187519 w 600"/>
                  <a:gd name="T43" fmla="*/ 227824 h 600"/>
                  <a:gd name="T44" fmla="*/ 1558294 w 600"/>
                  <a:gd name="T45" fmla="*/ 111490 h 600"/>
                  <a:gd name="T46" fmla="*/ 3331592 w 600"/>
                  <a:gd name="T47" fmla="*/ 774211 h 600"/>
                  <a:gd name="T48" fmla="*/ 1558294 w 600"/>
                  <a:gd name="T49" fmla="*/ 111490 h 600"/>
                  <a:gd name="T50" fmla="*/ 3331592 w 600"/>
                  <a:gd name="T51" fmla="*/ 774211 h 600"/>
                  <a:gd name="T52" fmla="*/ 3331592 w 600"/>
                  <a:gd name="T53" fmla="*/ 774211 h 600"/>
                  <a:gd name="T54" fmla="*/ 3336814 w 600"/>
                  <a:gd name="T55" fmla="*/ 767270 h 600"/>
                  <a:gd name="T56" fmla="*/ 3331592 w 600"/>
                  <a:gd name="T57" fmla="*/ 774211 h 600"/>
                  <a:gd name="T58" fmla="*/ 3336814 w 600"/>
                  <a:gd name="T59" fmla="*/ 767270 h 600"/>
                  <a:gd name="T60" fmla="*/ 3336814 w 600"/>
                  <a:gd name="T61" fmla="*/ 767270 h 600"/>
                  <a:gd name="T62" fmla="*/ 3538775 w 600"/>
                  <a:gd name="T63" fmla="*/ 1094388 h 600"/>
                  <a:gd name="T64" fmla="*/ 3331592 w 600"/>
                  <a:gd name="T65" fmla="*/ 774211 h 600"/>
                  <a:gd name="T66" fmla="*/ 3538775 w 600"/>
                  <a:gd name="T67" fmla="*/ 1094388 h 600"/>
                  <a:gd name="T68" fmla="*/ 3639469 w 600"/>
                  <a:gd name="T69" fmla="*/ 1448724 h 600"/>
                  <a:gd name="T70" fmla="*/ 3538775 w 600"/>
                  <a:gd name="T71" fmla="*/ 1094388 h 600"/>
                  <a:gd name="T72" fmla="*/ 2942179 w 600"/>
                  <a:gd name="T73" fmla="*/ 3088971 h 600"/>
                  <a:gd name="T74" fmla="*/ 3639469 w 600"/>
                  <a:gd name="T75" fmla="*/ 1448724 h 600"/>
                  <a:gd name="T76" fmla="*/ 2934913 w 600"/>
                  <a:gd name="T77" fmla="*/ 3083996 h 600"/>
                  <a:gd name="T78" fmla="*/ 2942179 w 600"/>
                  <a:gd name="T79" fmla="*/ 3088971 h 600"/>
                  <a:gd name="T80" fmla="*/ 2942179 w 600"/>
                  <a:gd name="T81" fmla="*/ 3088971 h 600"/>
                  <a:gd name="T82" fmla="*/ 2934913 w 600"/>
                  <a:gd name="T83" fmla="*/ 3083996 h 600"/>
                  <a:gd name="T84" fmla="*/ 2942179 w 600"/>
                  <a:gd name="T85" fmla="*/ 3088971 h 600"/>
                  <a:gd name="T86" fmla="*/ 2942179 w 600"/>
                  <a:gd name="T87" fmla="*/ 3088971 h 600"/>
                  <a:gd name="T88" fmla="*/ 2942179 w 600"/>
                  <a:gd name="T89" fmla="*/ 3088971 h 600"/>
                  <a:gd name="T90" fmla="*/ 2583707 w 600"/>
                  <a:gd name="T91" fmla="*/ 3262917 h 600"/>
                  <a:gd name="T92" fmla="*/ 2942179 w 600"/>
                  <a:gd name="T93" fmla="*/ 3088971 h 600"/>
                  <a:gd name="T94" fmla="*/ 2212800 w 600"/>
                  <a:gd name="T95" fmla="*/ 3379251 h 600"/>
                  <a:gd name="T96" fmla="*/ 2583707 w 600"/>
                  <a:gd name="T97" fmla="*/ 3262917 h 600"/>
                  <a:gd name="T98" fmla="*/ 2212800 w 600"/>
                  <a:gd name="T99" fmla="*/ 3379251 h 600"/>
                  <a:gd name="T100" fmla="*/ 439635 w 600"/>
                  <a:gd name="T101" fmla="*/ 2716520 h 600"/>
                  <a:gd name="T102" fmla="*/ 2212800 w 600"/>
                  <a:gd name="T103" fmla="*/ 3379251 h 600"/>
                  <a:gd name="T104" fmla="*/ 439635 w 600"/>
                  <a:gd name="T105" fmla="*/ 2716520 h 600"/>
                  <a:gd name="T106" fmla="*/ 439635 w 600"/>
                  <a:gd name="T107" fmla="*/ 2716520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18"/>
              <p:cNvSpPr>
                <a:spLocks/>
              </p:cNvSpPr>
              <p:nvPr/>
            </p:nvSpPr>
            <p:spPr bwMode="auto">
              <a:xfrm>
                <a:off x="2935" y="1514"/>
                <a:ext cx="1631" cy="1614"/>
              </a:xfrm>
              <a:custGeom>
                <a:avLst/>
                <a:gdLst>
                  <a:gd name="T0" fmla="*/ 2341656 w 468"/>
                  <a:gd name="T1" fmla="*/ 452672 h 468"/>
                  <a:gd name="T2" fmla="*/ 2434728 w 468"/>
                  <a:gd name="T3" fmla="*/ 2175337 h 468"/>
                  <a:gd name="T4" fmla="*/ 580483 w 468"/>
                  <a:gd name="T5" fmla="*/ 2263197 h 468"/>
                  <a:gd name="T6" fmla="*/ 487401 w 468"/>
                  <a:gd name="T7" fmla="*/ 540080 h 468"/>
                  <a:gd name="T8" fmla="*/ 2341656 w 468"/>
                  <a:gd name="T9" fmla="*/ 452672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19"/>
              <p:cNvSpPr>
                <a:spLocks noEditPoints="1"/>
              </p:cNvSpPr>
              <p:nvPr/>
            </p:nvSpPr>
            <p:spPr bwMode="auto">
              <a:xfrm>
                <a:off x="3004" y="1582"/>
                <a:ext cx="1493" cy="1478"/>
              </a:xfrm>
              <a:custGeom>
                <a:avLst/>
                <a:gdLst>
                  <a:gd name="T0" fmla="*/ 2225167 w 428"/>
                  <a:gd name="T1" fmla="*/ 345707 h 428"/>
                  <a:gd name="T2" fmla="*/ 2225167 w 428"/>
                  <a:gd name="T3" fmla="*/ 345707 h 428"/>
                  <a:gd name="T4" fmla="*/ 2225167 w 428"/>
                  <a:gd name="T5" fmla="*/ 345707 h 428"/>
                  <a:gd name="T6" fmla="*/ 2659480 w 428"/>
                  <a:gd name="T7" fmla="*/ 1188833 h 428"/>
                  <a:gd name="T8" fmla="*/ 2671915 w 428"/>
                  <a:gd name="T9" fmla="*/ 1188833 h 428"/>
                  <a:gd name="T10" fmla="*/ 2659480 w 428"/>
                  <a:gd name="T11" fmla="*/ 1188833 h 428"/>
                  <a:gd name="T12" fmla="*/ 2318632 w 428"/>
                  <a:gd name="T13" fmla="*/ 2072412 h 428"/>
                  <a:gd name="T14" fmla="*/ 2331494 w 428"/>
                  <a:gd name="T15" fmla="*/ 2079211 h 428"/>
                  <a:gd name="T16" fmla="*/ 2318632 w 428"/>
                  <a:gd name="T17" fmla="*/ 2072412 h 428"/>
                  <a:gd name="T18" fmla="*/ 2318632 w 428"/>
                  <a:gd name="T19" fmla="*/ 2072412 h 428"/>
                  <a:gd name="T20" fmla="*/ 2331494 w 428"/>
                  <a:gd name="T21" fmla="*/ 2079211 h 428"/>
                  <a:gd name="T22" fmla="*/ 2318632 w 428"/>
                  <a:gd name="T23" fmla="*/ 2072412 h 428"/>
                  <a:gd name="T24" fmla="*/ 2318632 w 428"/>
                  <a:gd name="T25" fmla="*/ 2072412 h 428"/>
                  <a:gd name="T26" fmla="*/ 2331494 w 428"/>
                  <a:gd name="T27" fmla="*/ 2079211 h 428"/>
                  <a:gd name="T28" fmla="*/ 2318632 w 428"/>
                  <a:gd name="T29" fmla="*/ 2072412 h 428"/>
                  <a:gd name="T30" fmla="*/ 459746 w 428"/>
                  <a:gd name="T31" fmla="*/ 2172522 h 428"/>
                  <a:gd name="T32" fmla="*/ 1414206 w 428"/>
                  <a:gd name="T33" fmla="*/ 2489359 h 428"/>
                  <a:gd name="T34" fmla="*/ 459746 w 428"/>
                  <a:gd name="T35" fmla="*/ 2167086 h 428"/>
                  <a:gd name="T36" fmla="*/ 459746 w 428"/>
                  <a:gd name="T37" fmla="*/ 2172522 h 428"/>
                  <a:gd name="T38" fmla="*/ 459746 w 428"/>
                  <a:gd name="T39" fmla="*/ 2172522 h 428"/>
                  <a:gd name="T40" fmla="*/ 459746 w 428"/>
                  <a:gd name="T41" fmla="*/ 2167086 h 428"/>
                  <a:gd name="T42" fmla="*/ 459746 w 428"/>
                  <a:gd name="T43" fmla="*/ 2172522 h 428"/>
                  <a:gd name="T44" fmla="*/ 459746 w 428"/>
                  <a:gd name="T45" fmla="*/ 2172522 h 428"/>
                  <a:gd name="T46" fmla="*/ 459746 w 428"/>
                  <a:gd name="T47" fmla="*/ 2167086 h 428"/>
                  <a:gd name="T48" fmla="*/ 18083 w 428"/>
                  <a:gd name="T49" fmla="*/ 1317568 h 428"/>
                  <a:gd name="T50" fmla="*/ 459746 w 428"/>
                  <a:gd name="T51" fmla="*/ 2172522 h 428"/>
                  <a:gd name="T52" fmla="*/ 371366 w 428"/>
                  <a:gd name="T53" fmla="*/ 434169 h 428"/>
                  <a:gd name="T54" fmla="*/ 371366 w 428"/>
                  <a:gd name="T55" fmla="*/ 434169 h 428"/>
                  <a:gd name="T56" fmla="*/ 371366 w 428"/>
                  <a:gd name="T57" fmla="*/ 434169 h 428"/>
                  <a:gd name="T58" fmla="*/ 371366 w 428"/>
                  <a:gd name="T59" fmla="*/ 434169 h 428"/>
                  <a:gd name="T60" fmla="*/ 371366 w 428"/>
                  <a:gd name="T61" fmla="*/ 434169 h 428"/>
                  <a:gd name="T62" fmla="*/ 371366 w 428"/>
                  <a:gd name="T63" fmla="*/ 434169 h 428"/>
                  <a:gd name="T64" fmla="*/ 371366 w 428"/>
                  <a:gd name="T65" fmla="*/ 434169 h 428"/>
                  <a:gd name="T66" fmla="*/ 371366 w 428"/>
                  <a:gd name="T67" fmla="*/ 434169 h 428"/>
                  <a:gd name="T68" fmla="*/ 371366 w 428"/>
                  <a:gd name="T69" fmla="*/ 434169 h 428"/>
                  <a:gd name="T70" fmla="*/ 1275744 w 428"/>
                  <a:gd name="T71" fmla="*/ 28990 h 428"/>
                  <a:gd name="T72" fmla="*/ 1275744 w 428"/>
                  <a:gd name="T73" fmla="*/ 17208 h 428"/>
                  <a:gd name="T74" fmla="*/ 1275744 w 428"/>
                  <a:gd name="T75" fmla="*/ 28990 h 428"/>
                  <a:gd name="T76" fmla="*/ 2225167 w 428"/>
                  <a:gd name="T77" fmla="*/ 345707 h 428"/>
                  <a:gd name="T78" fmla="*/ 2230814 w 428"/>
                  <a:gd name="T79" fmla="*/ 333890 h 428"/>
                  <a:gd name="T80" fmla="*/ 2225167 w 428"/>
                  <a:gd name="T81" fmla="*/ 345707 h 428"/>
                  <a:gd name="T82" fmla="*/ 2225167 w 428"/>
                  <a:gd name="T83" fmla="*/ 345707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Freeform 20"/>
              <p:cNvSpPr>
                <a:spLocks noEditPoints="1"/>
              </p:cNvSpPr>
              <p:nvPr/>
            </p:nvSpPr>
            <p:spPr bwMode="auto">
              <a:xfrm>
                <a:off x="2547" y="1131"/>
                <a:ext cx="2407" cy="2380"/>
              </a:xfrm>
              <a:custGeom>
                <a:avLst/>
                <a:gdLst>
                  <a:gd name="T0" fmla="*/ 0 w 690"/>
                  <a:gd name="T1" fmla="*/ 2004205 h 690"/>
                  <a:gd name="T2" fmla="*/ 12436 w 690"/>
                  <a:gd name="T3" fmla="*/ 2004205 h 690"/>
                  <a:gd name="T4" fmla="*/ 0 w 690"/>
                  <a:gd name="T5" fmla="*/ 2004205 h 690"/>
                  <a:gd name="T6" fmla="*/ 641633 w 690"/>
                  <a:gd name="T7" fmla="*/ 592661 h 690"/>
                  <a:gd name="T8" fmla="*/ 0 w 690"/>
                  <a:gd name="T9" fmla="*/ 2004205 h 690"/>
                  <a:gd name="T10" fmla="*/ 2169593 w 690"/>
                  <a:gd name="T11" fmla="*/ 0 h 690"/>
                  <a:gd name="T12" fmla="*/ 641633 w 690"/>
                  <a:gd name="T13" fmla="*/ 592661 h 690"/>
                  <a:gd name="T14" fmla="*/ 2169593 w 690"/>
                  <a:gd name="T15" fmla="*/ 0 h 690"/>
                  <a:gd name="T16" fmla="*/ 2169593 w 690"/>
                  <a:gd name="T17" fmla="*/ 11731 h 690"/>
                  <a:gd name="T18" fmla="*/ 2169593 w 690"/>
                  <a:gd name="T19" fmla="*/ 0 h 690"/>
                  <a:gd name="T20" fmla="*/ 2169593 w 690"/>
                  <a:gd name="T21" fmla="*/ 0 h 690"/>
                  <a:gd name="T22" fmla="*/ 2169593 w 690"/>
                  <a:gd name="T23" fmla="*/ 11731 h 690"/>
                  <a:gd name="T24" fmla="*/ 2169593 w 690"/>
                  <a:gd name="T25" fmla="*/ 0 h 690"/>
                  <a:gd name="T26" fmla="*/ 3696193 w 690"/>
                  <a:gd name="T27" fmla="*/ 592661 h 690"/>
                  <a:gd name="T28" fmla="*/ 2169593 w 690"/>
                  <a:gd name="T29" fmla="*/ 0 h 690"/>
                  <a:gd name="T30" fmla="*/ 4337655 w 690"/>
                  <a:gd name="T31" fmla="*/ 2004205 h 690"/>
                  <a:gd name="T32" fmla="*/ 3696193 w 690"/>
                  <a:gd name="T33" fmla="*/ 592661 h 690"/>
                  <a:gd name="T34" fmla="*/ 4337655 w 690"/>
                  <a:gd name="T35" fmla="*/ 2004205 h 690"/>
                  <a:gd name="T36" fmla="*/ 4324793 w 690"/>
                  <a:gd name="T37" fmla="*/ 2004205 h 690"/>
                  <a:gd name="T38" fmla="*/ 4337655 w 690"/>
                  <a:gd name="T39" fmla="*/ 2004205 h 690"/>
                  <a:gd name="T40" fmla="*/ 4337655 w 690"/>
                  <a:gd name="T41" fmla="*/ 2004205 h 690"/>
                  <a:gd name="T42" fmla="*/ 4324793 w 690"/>
                  <a:gd name="T43" fmla="*/ 2004205 h 690"/>
                  <a:gd name="T44" fmla="*/ 4337655 w 690"/>
                  <a:gd name="T45" fmla="*/ 2004205 h 690"/>
                  <a:gd name="T46" fmla="*/ 3696193 w 690"/>
                  <a:gd name="T47" fmla="*/ 3415321 h 690"/>
                  <a:gd name="T48" fmla="*/ 4337655 w 690"/>
                  <a:gd name="T49" fmla="*/ 2004205 h 690"/>
                  <a:gd name="T50" fmla="*/ 2169593 w 690"/>
                  <a:gd name="T51" fmla="*/ 4007996 h 690"/>
                  <a:gd name="T52" fmla="*/ 3696193 w 690"/>
                  <a:gd name="T53" fmla="*/ 3415321 h 690"/>
                  <a:gd name="T54" fmla="*/ 2169593 w 690"/>
                  <a:gd name="T55" fmla="*/ 4007996 h 690"/>
                  <a:gd name="T56" fmla="*/ 2169593 w 690"/>
                  <a:gd name="T57" fmla="*/ 3996251 h 690"/>
                  <a:gd name="T58" fmla="*/ 2169593 w 690"/>
                  <a:gd name="T59" fmla="*/ 4007996 h 690"/>
                  <a:gd name="T60" fmla="*/ 2169593 w 690"/>
                  <a:gd name="T61" fmla="*/ 4007996 h 690"/>
                  <a:gd name="T62" fmla="*/ 2169593 w 690"/>
                  <a:gd name="T63" fmla="*/ 3996251 h 690"/>
                  <a:gd name="T64" fmla="*/ 2169593 w 690"/>
                  <a:gd name="T65" fmla="*/ 4007996 h 690"/>
                  <a:gd name="T66" fmla="*/ 641633 w 690"/>
                  <a:gd name="T67" fmla="*/ 3415321 h 690"/>
                  <a:gd name="T68" fmla="*/ 2169593 w 690"/>
                  <a:gd name="T69" fmla="*/ 4007996 h 690"/>
                  <a:gd name="T70" fmla="*/ 0 w 690"/>
                  <a:gd name="T71" fmla="*/ 2004205 h 690"/>
                  <a:gd name="T72" fmla="*/ 641633 w 690"/>
                  <a:gd name="T73" fmla="*/ 3415321 h 690"/>
                  <a:gd name="T74" fmla="*/ 0 w 690"/>
                  <a:gd name="T75" fmla="*/ 2004205 h 690"/>
                  <a:gd name="T76" fmla="*/ 12436 w 690"/>
                  <a:gd name="T77" fmla="*/ 2004205 h 690"/>
                  <a:gd name="T78" fmla="*/ 0 w 690"/>
                  <a:gd name="T79" fmla="*/ 2004205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1"/>
              <p:cNvSpPr>
                <a:spLocks noEditPoints="1"/>
              </p:cNvSpPr>
              <p:nvPr/>
            </p:nvSpPr>
            <p:spPr bwMode="auto">
              <a:xfrm>
                <a:off x="2645" y="1228"/>
                <a:ext cx="2211" cy="2186"/>
              </a:xfrm>
              <a:custGeom>
                <a:avLst/>
                <a:gdLst>
                  <a:gd name="T0" fmla="*/ 0 w 634"/>
                  <a:gd name="T1" fmla="*/ 1836619 h 634"/>
                  <a:gd name="T2" fmla="*/ 12429 w 634"/>
                  <a:gd name="T3" fmla="*/ 1836619 h 634"/>
                  <a:gd name="T4" fmla="*/ 0 w 634"/>
                  <a:gd name="T5" fmla="*/ 1836619 h 634"/>
                  <a:gd name="T6" fmla="*/ 590177 w 634"/>
                  <a:gd name="T7" fmla="*/ 544273 h 634"/>
                  <a:gd name="T8" fmla="*/ 0 w 634"/>
                  <a:gd name="T9" fmla="*/ 1836619 h 634"/>
                  <a:gd name="T10" fmla="*/ 1989555 w 634"/>
                  <a:gd name="T11" fmla="*/ 0 h 634"/>
                  <a:gd name="T12" fmla="*/ 590177 w 634"/>
                  <a:gd name="T13" fmla="*/ 544273 h 634"/>
                  <a:gd name="T14" fmla="*/ 1989555 w 634"/>
                  <a:gd name="T15" fmla="*/ 0 h 634"/>
                  <a:gd name="T16" fmla="*/ 1989555 w 634"/>
                  <a:gd name="T17" fmla="*/ 11723 h 634"/>
                  <a:gd name="T18" fmla="*/ 1989555 w 634"/>
                  <a:gd name="T19" fmla="*/ 0 h 634"/>
                  <a:gd name="T20" fmla="*/ 1989555 w 634"/>
                  <a:gd name="T21" fmla="*/ 0 h 634"/>
                  <a:gd name="T22" fmla="*/ 1989555 w 634"/>
                  <a:gd name="T23" fmla="*/ 11723 h 634"/>
                  <a:gd name="T24" fmla="*/ 1989555 w 634"/>
                  <a:gd name="T25" fmla="*/ 0 h 634"/>
                  <a:gd name="T26" fmla="*/ 3387433 w 634"/>
                  <a:gd name="T27" fmla="*/ 544273 h 634"/>
                  <a:gd name="T28" fmla="*/ 1989555 w 634"/>
                  <a:gd name="T29" fmla="*/ 0 h 634"/>
                  <a:gd name="T30" fmla="*/ 3977443 w 634"/>
                  <a:gd name="T31" fmla="*/ 1836619 h 634"/>
                  <a:gd name="T32" fmla="*/ 3387433 w 634"/>
                  <a:gd name="T33" fmla="*/ 544273 h 634"/>
                  <a:gd name="T34" fmla="*/ 3977443 w 634"/>
                  <a:gd name="T35" fmla="*/ 1836619 h 634"/>
                  <a:gd name="T36" fmla="*/ 3964588 w 634"/>
                  <a:gd name="T37" fmla="*/ 1836619 h 634"/>
                  <a:gd name="T38" fmla="*/ 3977443 w 634"/>
                  <a:gd name="T39" fmla="*/ 1836619 h 634"/>
                  <a:gd name="T40" fmla="*/ 3977443 w 634"/>
                  <a:gd name="T41" fmla="*/ 1836619 h 634"/>
                  <a:gd name="T42" fmla="*/ 3964588 w 634"/>
                  <a:gd name="T43" fmla="*/ 1836619 h 634"/>
                  <a:gd name="T44" fmla="*/ 3977443 w 634"/>
                  <a:gd name="T45" fmla="*/ 1836619 h 634"/>
                  <a:gd name="T46" fmla="*/ 3387433 w 634"/>
                  <a:gd name="T47" fmla="*/ 3128552 h 634"/>
                  <a:gd name="T48" fmla="*/ 3977443 w 634"/>
                  <a:gd name="T49" fmla="*/ 1836619 h 634"/>
                  <a:gd name="T50" fmla="*/ 1989555 w 634"/>
                  <a:gd name="T51" fmla="*/ 3672825 h 634"/>
                  <a:gd name="T52" fmla="*/ 3387433 w 634"/>
                  <a:gd name="T53" fmla="*/ 3128552 h 634"/>
                  <a:gd name="T54" fmla="*/ 1989555 w 634"/>
                  <a:gd name="T55" fmla="*/ 3672825 h 634"/>
                  <a:gd name="T56" fmla="*/ 1989555 w 634"/>
                  <a:gd name="T57" fmla="*/ 3661102 h 634"/>
                  <a:gd name="T58" fmla="*/ 1989555 w 634"/>
                  <a:gd name="T59" fmla="*/ 3672825 h 634"/>
                  <a:gd name="T60" fmla="*/ 1989555 w 634"/>
                  <a:gd name="T61" fmla="*/ 3672825 h 634"/>
                  <a:gd name="T62" fmla="*/ 1989555 w 634"/>
                  <a:gd name="T63" fmla="*/ 3661102 h 634"/>
                  <a:gd name="T64" fmla="*/ 1989555 w 634"/>
                  <a:gd name="T65" fmla="*/ 3672825 h 634"/>
                  <a:gd name="T66" fmla="*/ 590177 w 634"/>
                  <a:gd name="T67" fmla="*/ 3128552 h 634"/>
                  <a:gd name="T68" fmla="*/ 1989555 w 634"/>
                  <a:gd name="T69" fmla="*/ 3672825 h 634"/>
                  <a:gd name="T70" fmla="*/ 0 w 634"/>
                  <a:gd name="T71" fmla="*/ 1836619 h 634"/>
                  <a:gd name="T72" fmla="*/ 590177 w 634"/>
                  <a:gd name="T73" fmla="*/ 3128552 h 634"/>
                  <a:gd name="T74" fmla="*/ 0 w 634"/>
                  <a:gd name="T75" fmla="*/ 1836619 h 634"/>
                  <a:gd name="T76" fmla="*/ 12429 w 634"/>
                  <a:gd name="T77" fmla="*/ 1836619 h 634"/>
                  <a:gd name="T78" fmla="*/ 0 w 634"/>
                  <a:gd name="T79" fmla="*/ 183661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7" name="Freeform 22"/>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23"/>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9" name="Freeform 24"/>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25"/>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Freeform 26"/>
              <p:cNvSpPr>
                <a:spLocks noEditPoints="1"/>
              </p:cNvSpPr>
              <p:nvPr/>
            </p:nvSpPr>
            <p:spPr bwMode="auto">
              <a:xfrm>
                <a:off x="2816" y="1789"/>
                <a:ext cx="247" cy="615"/>
              </a:xfrm>
              <a:custGeom>
                <a:avLst/>
                <a:gdLst>
                  <a:gd name="T0" fmla="*/ 278129 w 71"/>
                  <a:gd name="T1" fmla="*/ 0 h 178"/>
                  <a:gd name="T2" fmla="*/ 141635 w 71"/>
                  <a:gd name="T3" fmla="*/ 370790 h 178"/>
                  <a:gd name="T4" fmla="*/ 79948 w 71"/>
                  <a:gd name="T5" fmla="*/ 351973 h 178"/>
                  <a:gd name="T6" fmla="*/ 49341 w 71"/>
                  <a:gd name="T7" fmla="*/ 299391 h 178"/>
                  <a:gd name="T8" fmla="*/ 0 w 71"/>
                  <a:gd name="T9" fmla="*/ 428779 h 178"/>
                  <a:gd name="T10" fmla="*/ 17850 w 71"/>
                  <a:gd name="T11" fmla="*/ 488334 h 178"/>
                  <a:gd name="T12" fmla="*/ 104422 w 71"/>
                  <a:gd name="T13" fmla="*/ 523849 h 178"/>
                  <a:gd name="T14" fmla="*/ 117175 w 71"/>
                  <a:gd name="T15" fmla="*/ 646386 h 178"/>
                  <a:gd name="T16" fmla="*/ 216031 w 71"/>
                  <a:gd name="T17" fmla="*/ 763685 h 178"/>
                  <a:gd name="T18" fmla="*/ 246638 w 71"/>
                  <a:gd name="T19" fmla="*/ 1046243 h 178"/>
                  <a:gd name="T20" fmla="*/ 313881 w 71"/>
                  <a:gd name="T21" fmla="*/ 804558 h 178"/>
                  <a:gd name="T22" fmla="*/ 301159 w 71"/>
                  <a:gd name="T23" fmla="*/ 728170 h 178"/>
                  <a:gd name="T24" fmla="*/ 233930 w 71"/>
                  <a:gd name="T25" fmla="*/ 622871 h 178"/>
                  <a:gd name="T26" fmla="*/ 246638 w 71"/>
                  <a:gd name="T27" fmla="*/ 541086 h 178"/>
                  <a:gd name="T28" fmla="*/ 326043 w 71"/>
                  <a:gd name="T29" fmla="*/ 552916 h 178"/>
                  <a:gd name="T30" fmla="*/ 395475 w 71"/>
                  <a:gd name="T31" fmla="*/ 523849 h 178"/>
                  <a:gd name="T32" fmla="*/ 437663 w 71"/>
                  <a:gd name="T33" fmla="*/ 404691 h 178"/>
                  <a:gd name="T34" fmla="*/ 351095 w 71"/>
                  <a:gd name="T35" fmla="*/ 435213 h 178"/>
                  <a:gd name="T36" fmla="*/ 271098 w 71"/>
                  <a:gd name="T37" fmla="*/ 416531 h 178"/>
                  <a:gd name="T38" fmla="*/ 425491 w 71"/>
                  <a:gd name="T39" fmla="*/ 105300 h 178"/>
                  <a:gd name="T40" fmla="*/ 278129 w 71"/>
                  <a:gd name="T41" fmla="*/ 0 h 178"/>
                  <a:gd name="T42" fmla="*/ 283866 w 71"/>
                  <a:gd name="T43" fmla="*/ 52717 h 178"/>
                  <a:gd name="T44" fmla="*/ 382718 w 71"/>
                  <a:gd name="T45" fmla="*/ 124102 h 178"/>
                  <a:gd name="T46" fmla="*/ 283866 w 71"/>
                  <a:gd name="T47" fmla="*/ 105300 h 178"/>
                  <a:gd name="T48" fmla="*/ 228788 w 71"/>
                  <a:gd name="T49" fmla="*/ 294402 h 178"/>
                  <a:gd name="T50" fmla="*/ 321083 w 71"/>
                  <a:gd name="T51" fmla="*/ 124102 h 178"/>
                  <a:gd name="T52" fmla="*/ 246638 w 71"/>
                  <a:gd name="T53" fmla="*/ 299391 h 178"/>
                  <a:gd name="T54" fmla="*/ 363271 w 71"/>
                  <a:gd name="T55" fmla="*/ 158052 h 178"/>
                  <a:gd name="T56" fmla="*/ 266016 w 71"/>
                  <a:gd name="T57" fmla="*/ 311231 h 178"/>
                  <a:gd name="T58" fmla="*/ 184408 w 71"/>
                  <a:gd name="T59" fmla="*/ 388027 h 178"/>
                  <a:gd name="T60" fmla="*/ 154392 w 71"/>
                  <a:gd name="T61" fmla="*/ 534235 h 178"/>
                  <a:gd name="T62" fmla="*/ 216031 w 71"/>
                  <a:gd name="T63" fmla="*/ 404691 h 178"/>
                  <a:gd name="T64" fmla="*/ 184408 w 71"/>
                  <a:gd name="T65" fmla="*/ 546079 h 178"/>
                  <a:gd name="T66" fmla="*/ 253245 w 71"/>
                  <a:gd name="T67" fmla="*/ 423372 h 178"/>
                  <a:gd name="T68" fmla="*/ 203904 w 71"/>
                  <a:gd name="T69" fmla="*/ 546079 h 178"/>
                  <a:gd name="T70" fmla="*/ 196702 w 71"/>
                  <a:gd name="T71" fmla="*/ 622871 h 178"/>
                  <a:gd name="T72" fmla="*/ 258814 w 71"/>
                  <a:gd name="T73" fmla="*/ 740011 h 178"/>
                  <a:gd name="T74" fmla="*/ 246638 w 71"/>
                  <a:gd name="T75" fmla="*/ 857141 h 178"/>
                  <a:gd name="T76" fmla="*/ 246638 w 71"/>
                  <a:gd name="T77" fmla="*/ 957607 h 178"/>
                  <a:gd name="T78" fmla="*/ 49341 w 71"/>
                  <a:gd name="T79" fmla="*/ 376197 h 178"/>
                  <a:gd name="T80" fmla="*/ 30016 w 71"/>
                  <a:gd name="T81" fmla="*/ 435213 h 178"/>
                  <a:gd name="T82" fmla="*/ 124377 w 71"/>
                  <a:gd name="T83" fmla="*/ 411542 h 178"/>
                  <a:gd name="T84" fmla="*/ 67243 w 71"/>
                  <a:gd name="T85" fmla="*/ 404691 h 178"/>
                  <a:gd name="T86" fmla="*/ 92295 w 71"/>
                  <a:gd name="T87" fmla="*/ 476089 h 178"/>
                  <a:gd name="T88" fmla="*/ 49341 w 71"/>
                  <a:gd name="T89" fmla="*/ 464294 h 178"/>
                  <a:gd name="T90" fmla="*/ 395475 w 71"/>
                  <a:gd name="T91" fmla="*/ 464294 h 178"/>
                  <a:gd name="T92" fmla="*/ 351095 w 71"/>
                  <a:gd name="T93" fmla="*/ 476089 h 178"/>
                  <a:gd name="T94" fmla="*/ 382718 w 71"/>
                  <a:gd name="T95" fmla="*/ 505167 h 178"/>
                  <a:gd name="T96" fmla="*/ 345539 w 71"/>
                  <a:gd name="T97" fmla="*/ 516997 h 178"/>
                  <a:gd name="T98" fmla="*/ 321083 w 71"/>
                  <a:gd name="T99" fmla="*/ 464294 h 178"/>
                  <a:gd name="T100" fmla="*/ 266016 w 71"/>
                  <a:gd name="T101" fmla="*/ 452453 h 178"/>
                  <a:gd name="T102" fmla="*/ 313881 w 71"/>
                  <a:gd name="T103" fmla="*/ 505167 h 178"/>
                  <a:gd name="T104" fmla="*/ 258814 w 71"/>
                  <a:gd name="T105" fmla="*/ 493327 h 178"/>
                  <a:gd name="T106" fmla="*/ 271098 w 71"/>
                  <a:gd name="T107" fmla="*/ 763685 h 178"/>
                  <a:gd name="T108" fmla="*/ 253245 w 71"/>
                  <a:gd name="T109" fmla="*/ 775933 h 178"/>
                  <a:gd name="T110" fmla="*/ 266016 w 71"/>
                  <a:gd name="T111" fmla="*/ 799569 h 178"/>
                  <a:gd name="T112" fmla="*/ 283866 w 71"/>
                  <a:gd name="T113" fmla="*/ 787774 h 178"/>
                  <a:gd name="T114" fmla="*/ 271098 w 71"/>
                  <a:gd name="T115" fmla="*/ 763685 h 178"/>
                  <a:gd name="T116" fmla="*/ 253245 w 71"/>
                  <a:gd name="T117" fmla="*/ 952784 h 178"/>
                  <a:gd name="T118" fmla="*/ 266016 w 71"/>
                  <a:gd name="T119" fmla="*/ 869558 h 178"/>
                  <a:gd name="T120" fmla="*/ 258814 w 71"/>
                  <a:gd name="T121" fmla="*/ 740011 h 178"/>
                  <a:gd name="T122" fmla="*/ 154392 w 71"/>
                  <a:gd name="T123" fmla="*/ 605633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27"/>
              <p:cNvSpPr>
                <a:spLocks noEditPoints="1"/>
              </p:cNvSpPr>
              <p:nvPr/>
            </p:nvSpPr>
            <p:spPr bwMode="auto">
              <a:xfrm>
                <a:off x="2812" y="1786"/>
                <a:ext cx="255" cy="618"/>
              </a:xfrm>
              <a:custGeom>
                <a:avLst/>
                <a:gdLst>
                  <a:gd name="T0" fmla="*/ 152294 w 73"/>
                  <a:gd name="T1" fmla="*/ 379231 h 179"/>
                  <a:gd name="T2" fmla="*/ 152294 w 73"/>
                  <a:gd name="T3" fmla="*/ 374249 h 179"/>
                  <a:gd name="T4" fmla="*/ 50930 w 73"/>
                  <a:gd name="T5" fmla="*/ 304622 h 179"/>
                  <a:gd name="T6" fmla="*/ 56128 w 73"/>
                  <a:gd name="T7" fmla="*/ 304622 h 179"/>
                  <a:gd name="T8" fmla="*/ 0 w 73"/>
                  <a:gd name="T9" fmla="*/ 431654 h 179"/>
                  <a:gd name="T10" fmla="*/ 0 w 73"/>
                  <a:gd name="T11" fmla="*/ 431654 h 179"/>
                  <a:gd name="T12" fmla="*/ 30687 w 73"/>
                  <a:gd name="T13" fmla="*/ 491037 h 179"/>
                  <a:gd name="T14" fmla="*/ 114359 w 73"/>
                  <a:gd name="T15" fmla="*/ 526847 h 179"/>
                  <a:gd name="T16" fmla="*/ 114359 w 73"/>
                  <a:gd name="T17" fmla="*/ 526847 h 179"/>
                  <a:gd name="T18" fmla="*/ 177906 w 73"/>
                  <a:gd name="T19" fmla="*/ 701054 h 179"/>
                  <a:gd name="T20" fmla="*/ 170623 w 73"/>
                  <a:gd name="T21" fmla="*/ 707838 h 179"/>
                  <a:gd name="T22" fmla="*/ 260135 w 73"/>
                  <a:gd name="T23" fmla="*/ 1046861 h 179"/>
                  <a:gd name="T24" fmla="*/ 254291 w 73"/>
                  <a:gd name="T25" fmla="*/ 1041475 h 179"/>
                  <a:gd name="T26" fmla="*/ 330847 w 73"/>
                  <a:gd name="T27" fmla="*/ 805913 h 179"/>
                  <a:gd name="T28" fmla="*/ 310433 w 73"/>
                  <a:gd name="T29" fmla="*/ 731463 h 179"/>
                  <a:gd name="T30" fmla="*/ 317720 w 73"/>
                  <a:gd name="T31" fmla="*/ 725038 h 179"/>
                  <a:gd name="T32" fmla="*/ 241810 w 73"/>
                  <a:gd name="T33" fmla="*/ 625040 h 179"/>
                  <a:gd name="T34" fmla="*/ 247008 w 73"/>
                  <a:gd name="T35" fmla="*/ 625040 h 179"/>
                  <a:gd name="T36" fmla="*/ 260135 w 73"/>
                  <a:gd name="T37" fmla="*/ 538623 h 179"/>
                  <a:gd name="T38" fmla="*/ 343209 w 73"/>
                  <a:gd name="T39" fmla="*/ 555240 h 179"/>
                  <a:gd name="T40" fmla="*/ 419716 w 73"/>
                  <a:gd name="T41" fmla="*/ 526847 h 179"/>
                  <a:gd name="T42" fmla="*/ 419716 w 73"/>
                  <a:gd name="T43" fmla="*/ 526847 h 179"/>
                  <a:gd name="T44" fmla="*/ 457690 w 73"/>
                  <a:gd name="T45" fmla="*/ 415037 h 179"/>
                  <a:gd name="T46" fmla="*/ 368821 w 73"/>
                  <a:gd name="T47" fmla="*/ 438614 h 179"/>
                  <a:gd name="T48" fmla="*/ 284982 w 73"/>
                  <a:gd name="T49" fmla="*/ 426803 h 179"/>
                  <a:gd name="T50" fmla="*/ 445206 w 73"/>
                  <a:gd name="T51" fmla="*/ 111810 h 179"/>
                  <a:gd name="T52" fmla="*/ 445206 w 73"/>
                  <a:gd name="T53" fmla="*/ 104977 h 179"/>
                  <a:gd name="T54" fmla="*/ 284982 w 73"/>
                  <a:gd name="T55" fmla="*/ 0 h 179"/>
                  <a:gd name="T56" fmla="*/ 292275 w 73"/>
                  <a:gd name="T57" fmla="*/ 64237 h 179"/>
                  <a:gd name="T58" fmla="*/ 343209 w 73"/>
                  <a:gd name="T59" fmla="*/ 128603 h 179"/>
                  <a:gd name="T60" fmla="*/ 279780 w 73"/>
                  <a:gd name="T61" fmla="*/ 314994 h 179"/>
                  <a:gd name="T62" fmla="*/ 203396 w 73"/>
                  <a:gd name="T63" fmla="*/ 391449 h 179"/>
                  <a:gd name="T64" fmla="*/ 216355 w 73"/>
                  <a:gd name="T65" fmla="*/ 550424 h 179"/>
                  <a:gd name="T66" fmla="*/ 203396 w 73"/>
                  <a:gd name="T67" fmla="*/ 631824 h 179"/>
                  <a:gd name="T68" fmla="*/ 56128 w 73"/>
                  <a:gd name="T69" fmla="*/ 379231 h 179"/>
                  <a:gd name="T70" fmla="*/ 81583 w 73"/>
                  <a:gd name="T71" fmla="*/ 403226 h 179"/>
                  <a:gd name="T72" fmla="*/ 101997 w 73"/>
                  <a:gd name="T73" fmla="*/ 486069 h 179"/>
                  <a:gd name="T74" fmla="*/ 368821 w 73"/>
                  <a:gd name="T75" fmla="*/ 526847 h 179"/>
                  <a:gd name="T76" fmla="*/ 336045 w 73"/>
                  <a:gd name="T77" fmla="*/ 467460 h 179"/>
                  <a:gd name="T78" fmla="*/ 284982 w 73"/>
                  <a:gd name="T79" fmla="*/ 772086 h 179"/>
                  <a:gd name="T80" fmla="*/ 284982 w 73"/>
                  <a:gd name="T81" fmla="*/ 765695 h 179"/>
                  <a:gd name="T82" fmla="*/ 279780 w 73"/>
                  <a:gd name="T83" fmla="*/ 772086 h 179"/>
                  <a:gd name="T84" fmla="*/ 279780 w 73"/>
                  <a:gd name="T85" fmla="*/ 760271 h 179"/>
                  <a:gd name="T86" fmla="*/ 266824 w 73"/>
                  <a:gd name="T87" fmla="*/ 784422 h 179"/>
                  <a:gd name="T88" fmla="*/ 266824 w 73"/>
                  <a:gd name="T89" fmla="*/ 777472 h 179"/>
                  <a:gd name="T90" fmla="*/ 272448 w 73"/>
                  <a:gd name="T91" fmla="*/ 789286 h 179"/>
                  <a:gd name="T92" fmla="*/ 279780 w 73"/>
                  <a:gd name="T93" fmla="*/ 801049 h 179"/>
                  <a:gd name="T94" fmla="*/ 279780 w 73"/>
                  <a:gd name="T95" fmla="*/ 796067 h 179"/>
                  <a:gd name="T96" fmla="*/ 279780 w 73"/>
                  <a:gd name="T97" fmla="*/ 805913 h 179"/>
                  <a:gd name="T98" fmla="*/ 279780 w 73"/>
                  <a:gd name="T99" fmla="*/ 796067 h 179"/>
                  <a:gd name="T100" fmla="*/ 279780 w 73"/>
                  <a:gd name="T101" fmla="*/ 805913 h 179"/>
                  <a:gd name="T102" fmla="*/ 292275 w 73"/>
                  <a:gd name="T103" fmla="*/ 784422 h 179"/>
                  <a:gd name="T104" fmla="*/ 305225 w 73"/>
                  <a:gd name="T105" fmla="*/ 789286 h 179"/>
                  <a:gd name="T106" fmla="*/ 292275 w 73"/>
                  <a:gd name="T107" fmla="*/ 777472 h 179"/>
                  <a:gd name="T108" fmla="*/ 292275 w 73"/>
                  <a:gd name="T109" fmla="*/ 777472 h 179"/>
                  <a:gd name="T110" fmla="*/ 284982 w 73"/>
                  <a:gd name="T111" fmla="*/ 765695 h 179"/>
                  <a:gd name="T112" fmla="*/ 260135 w 73"/>
                  <a:gd name="T113" fmla="*/ 953647 h 179"/>
                  <a:gd name="T114" fmla="*/ 165425 w 73"/>
                  <a:gd name="T115" fmla="*/ 602857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3" name="Freeform 28"/>
              <p:cNvSpPr>
                <a:spLocks noEditPoints="1"/>
              </p:cNvSpPr>
              <p:nvPr/>
            </p:nvSpPr>
            <p:spPr bwMode="auto">
              <a:xfrm>
                <a:off x="2806" y="2345"/>
                <a:ext cx="348" cy="504"/>
              </a:xfrm>
              <a:custGeom>
                <a:avLst/>
                <a:gdLst>
                  <a:gd name="T0" fmla="*/ 0 w 100"/>
                  <a:gd name="T1" fmla="*/ 0 h 146"/>
                  <a:gd name="T2" fmla="*/ 117325 w 100"/>
                  <a:gd name="T3" fmla="*/ 374065 h 146"/>
                  <a:gd name="T4" fmla="*/ 62334 w 100"/>
                  <a:gd name="T5" fmla="*/ 390676 h 146"/>
                  <a:gd name="T6" fmla="*/ 0 w 100"/>
                  <a:gd name="T7" fmla="*/ 362255 h 146"/>
                  <a:gd name="T8" fmla="*/ 37250 w 100"/>
                  <a:gd name="T9" fmla="*/ 495615 h 146"/>
                  <a:gd name="T10" fmla="*/ 92377 w 100"/>
                  <a:gd name="T11" fmla="*/ 531413 h 146"/>
                  <a:gd name="T12" fmla="*/ 179077 w 100"/>
                  <a:gd name="T13" fmla="*/ 514218 h 146"/>
                  <a:gd name="T14" fmla="*/ 266478 w 100"/>
                  <a:gd name="T15" fmla="*/ 607344 h 146"/>
                  <a:gd name="T16" fmla="*/ 421066 w 100"/>
                  <a:gd name="T17" fmla="*/ 643132 h 146"/>
                  <a:gd name="T18" fmla="*/ 618041 w 100"/>
                  <a:gd name="T19" fmla="*/ 853020 h 146"/>
                  <a:gd name="T20" fmla="*/ 525626 w 100"/>
                  <a:gd name="T21" fmla="*/ 624542 h 146"/>
                  <a:gd name="T22" fmla="*/ 469024 w 100"/>
                  <a:gd name="T23" fmla="*/ 566745 h 146"/>
                  <a:gd name="T24" fmla="*/ 346552 w 100"/>
                  <a:gd name="T25" fmla="*/ 519603 h 146"/>
                  <a:gd name="T26" fmla="*/ 309299 w 100"/>
                  <a:gd name="T27" fmla="*/ 450034 h 146"/>
                  <a:gd name="T28" fmla="*/ 383802 w 100"/>
                  <a:gd name="T29" fmla="*/ 414664 h 146"/>
                  <a:gd name="T30" fmla="*/ 421066 w 100"/>
                  <a:gd name="T31" fmla="*/ 350494 h 146"/>
                  <a:gd name="T32" fmla="*/ 383802 w 100"/>
                  <a:gd name="T33" fmla="*/ 240277 h 146"/>
                  <a:gd name="T34" fmla="*/ 333788 w 100"/>
                  <a:gd name="T35" fmla="*/ 304461 h 146"/>
                  <a:gd name="T36" fmla="*/ 254172 w 100"/>
                  <a:gd name="T37" fmla="*/ 333299 h 146"/>
                  <a:gd name="T38" fmla="*/ 184805 w 100"/>
                  <a:gd name="T39" fmla="*/ 0 h 146"/>
                  <a:gd name="T40" fmla="*/ 0 w 100"/>
                  <a:gd name="T41" fmla="*/ 0 h 146"/>
                  <a:gd name="T42" fmla="*/ 37250 w 100"/>
                  <a:gd name="T43" fmla="*/ 35380 h 146"/>
                  <a:gd name="T44" fmla="*/ 159725 w 100"/>
                  <a:gd name="T45" fmla="*/ 35380 h 146"/>
                  <a:gd name="T46" fmla="*/ 67310 w 100"/>
                  <a:gd name="T47" fmla="*/ 75980 h 146"/>
                  <a:gd name="T48" fmla="*/ 141813 w 100"/>
                  <a:gd name="T49" fmla="*/ 262287 h 146"/>
                  <a:gd name="T50" fmla="*/ 111767 w 100"/>
                  <a:gd name="T51" fmla="*/ 69604 h 146"/>
                  <a:gd name="T52" fmla="*/ 159725 w 100"/>
                  <a:gd name="T53" fmla="*/ 250488 h 146"/>
                  <a:gd name="T54" fmla="*/ 166894 w 100"/>
                  <a:gd name="T55" fmla="*/ 75980 h 146"/>
                  <a:gd name="T56" fmla="*/ 184805 w 100"/>
                  <a:gd name="T57" fmla="*/ 250488 h 146"/>
                  <a:gd name="T58" fmla="*/ 166894 w 100"/>
                  <a:gd name="T59" fmla="*/ 356870 h 146"/>
                  <a:gd name="T60" fmla="*/ 229224 w 100"/>
                  <a:gd name="T61" fmla="*/ 495615 h 146"/>
                  <a:gd name="T62" fmla="*/ 204144 w 100"/>
                  <a:gd name="T63" fmla="*/ 356870 h 146"/>
                  <a:gd name="T64" fmla="*/ 259309 w 100"/>
                  <a:gd name="T65" fmla="*/ 485784 h 146"/>
                  <a:gd name="T66" fmla="*/ 234239 w 100"/>
                  <a:gd name="T67" fmla="*/ 350494 h 146"/>
                  <a:gd name="T68" fmla="*/ 278661 w 100"/>
                  <a:gd name="T69" fmla="*/ 479004 h 146"/>
                  <a:gd name="T70" fmla="*/ 321472 w 100"/>
                  <a:gd name="T71" fmla="*/ 543174 h 146"/>
                  <a:gd name="T72" fmla="*/ 445555 w 100"/>
                  <a:gd name="T73" fmla="*/ 602532 h 146"/>
                  <a:gd name="T74" fmla="*/ 506274 w 100"/>
                  <a:gd name="T75" fmla="*/ 707350 h 146"/>
                  <a:gd name="T76" fmla="*/ 568608 w 100"/>
                  <a:gd name="T77" fmla="*/ 783330 h 146"/>
                  <a:gd name="T78" fmla="*/ 49555 w 100"/>
                  <a:gd name="T79" fmla="*/ 426463 h 146"/>
                  <a:gd name="T80" fmla="*/ 67310 w 100"/>
                  <a:gd name="T81" fmla="*/ 485784 h 146"/>
                  <a:gd name="T82" fmla="*/ 129630 w 100"/>
                  <a:gd name="T83" fmla="*/ 414664 h 146"/>
                  <a:gd name="T84" fmla="*/ 80075 w 100"/>
                  <a:gd name="T85" fmla="*/ 438235 h 146"/>
                  <a:gd name="T86" fmla="*/ 149017 w 100"/>
                  <a:gd name="T87" fmla="*/ 485784 h 146"/>
                  <a:gd name="T88" fmla="*/ 99584 w 100"/>
                  <a:gd name="T89" fmla="*/ 495615 h 146"/>
                  <a:gd name="T90" fmla="*/ 383802 w 100"/>
                  <a:gd name="T91" fmla="*/ 304461 h 146"/>
                  <a:gd name="T92" fmla="*/ 358736 w 100"/>
                  <a:gd name="T93" fmla="*/ 338267 h 146"/>
                  <a:gd name="T94" fmla="*/ 395986 w 100"/>
                  <a:gd name="T95" fmla="*/ 345060 h 146"/>
                  <a:gd name="T96" fmla="*/ 376644 w 100"/>
                  <a:gd name="T97" fmla="*/ 374065 h 146"/>
                  <a:gd name="T98" fmla="*/ 321472 w 100"/>
                  <a:gd name="T99" fmla="*/ 345060 h 146"/>
                  <a:gd name="T100" fmla="*/ 271454 w 100"/>
                  <a:gd name="T101" fmla="*/ 367226 h 146"/>
                  <a:gd name="T102" fmla="*/ 339384 w 100"/>
                  <a:gd name="T103" fmla="*/ 385826 h 146"/>
                  <a:gd name="T104" fmla="*/ 291426 w 100"/>
                  <a:gd name="T105" fmla="*/ 409265 h 146"/>
                  <a:gd name="T106" fmla="*/ 469024 w 100"/>
                  <a:gd name="T107" fmla="*/ 619154 h 146"/>
                  <a:gd name="T108" fmla="*/ 458319 w 100"/>
                  <a:gd name="T109" fmla="*/ 636352 h 146"/>
                  <a:gd name="T110" fmla="*/ 481329 w 100"/>
                  <a:gd name="T111" fmla="*/ 648113 h 146"/>
                  <a:gd name="T112" fmla="*/ 488362 w 100"/>
                  <a:gd name="T113" fmla="*/ 624542 h 146"/>
                  <a:gd name="T114" fmla="*/ 469024 w 100"/>
                  <a:gd name="T115" fmla="*/ 619154 h 146"/>
                  <a:gd name="T116" fmla="*/ 568608 w 100"/>
                  <a:gd name="T117" fmla="*/ 776502 h 146"/>
                  <a:gd name="T118" fmla="*/ 531354 w 100"/>
                  <a:gd name="T119" fmla="*/ 700522 h 146"/>
                  <a:gd name="T120" fmla="*/ 445555 w 100"/>
                  <a:gd name="T121" fmla="*/ 602532 h 146"/>
                  <a:gd name="T122" fmla="*/ 271454 w 100"/>
                  <a:gd name="T123" fmla="*/ 554983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29"/>
              <p:cNvSpPr>
                <a:spLocks noEditPoints="1"/>
              </p:cNvSpPr>
              <p:nvPr/>
            </p:nvSpPr>
            <p:spPr bwMode="auto">
              <a:xfrm>
                <a:off x="2802" y="2341"/>
                <a:ext cx="355" cy="512"/>
              </a:xfrm>
              <a:custGeom>
                <a:avLst/>
                <a:gdLst>
                  <a:gd name="T0" fmla="*/ 129721 w 102"/>
                  <a:gd name="T1" fmla="*/ 385411 h 148"/>
                  <a:gd name="T2" fmla="*/ 124584 w 102"/>
                  <a:gd name="T3" fmla="*/ 378998 h 148"/>
                  <a:gd name="T4" fmla="*/ 5148 w 102"/>
                  <a:gd name="T5" fmla="*/ 373528 h 148"/>
                  <a:gd name="T6" fmla="*/ 0 w 102"/>
                  <a:gd name="T7" fmla="*/ 373528 h 148"/>
                  <a:gd name="T8" fmla="*/ 42833 w 102"/>
                  <a:gd name="T9" fmla="*/ 510907 h 148"/>
                  <a:gd name="T10" fmla="*/ 49578 w 102"/>
                  <a:gd name="T11" fmla="*/ 503870 h 148"/>
                  <a:gd name="T12" fmla="*/ 184871 w 102"/>
                  <a:gd name="T13" fmla="*/ 521213 h 148"/>
                  <a:gd name="T14" fmla="*/ 184871 w 102"/>
                  <a:gd name="T15" fmla="*/ 528214 h 148"/>
                  <a:gd name="T16" fmla="*/ 278797 w 102"/>
                  <a:gd name="T17" fmla="*/ 616894 h 148"/>
                  <a:gd name="T18" fmla="*/ 351850 w 102"/>
                  <a:gd name="T19" fmla="*/ 646120 h 148"/>
                  <a:gd name="T20" fmla="*/ 351850 w 102"/>
                  <a:gd name="T21" fmla="*/ 634202 h 148"/>
                  <a:gd name="T22" fmla="*/ 618459 w 102"/>
                  <a:gd name="T23" fmla="*/ 877568 h 148"/>
                  <a:gd name="T24" fmla="*/ 618459 w 102"/>
                  <a:gd name="T25" fmla="*/ 877568 h 148"/>
                  <a:gd name="T26" fmla="*/ 506655 w 102"/>
                  <a:gd name="T27" fmla="*/ 598141 h 148"/>
                  <a:gd name="T28" fmla="*/ 500926 w 102"/>
                  <a:gd name="T29" fmla="*/ 605011 h 148"/>
                  <a:gd name="T30" fmla="*/ 476434 w 102"/>
                  <a:gd name="T31" fmla="*/ 581206 h 148"/>
                  <a:gd name="T32" fmla="*/ 446332 w 102"/>
                  <a:gd name="T33" fmla="*/ 575786 h 148"/>
                  <a:gd name="T34" fmla="*/ 446332 w 102"/>
                  <a:gd name="T35" fmla="*/ 569323 h 148"/>
                  <a:gd name="T36" fmla="*/ 309442 w 102"/>
                  <a:gd name="T37" fmla="*/ 462796 h 148"/>
                  <a:gd name="T38" fmla="*/ 389122 w 102"/>
                  <a:gd name="T39" fmla="*/ 433560 h 148"/>
                  <a:gd name="T40" fmla="*/ 383974 w 102"/>
                  <a:gd name="T41" fmla="*/ 426690 h 148"/>
                  <a:gd name="T42" fmla="*/ 426393 w 102"/>
                  <a:gd name="T43" fmla="*/ 361645 h 148"/>
                  <a:gd name="T44" fmla="*/ 389122 w 102"/>
                  <a:gd name="T45" fmla="*/ 236330 h 148"/>
                  <a:gd name="T46" fmla="*/ 383974 w 102"/>
                  <a:gd name="T47" fmla="*/ 243366 h 148"/>
                  <a:gd name="T48" fmla="*/ 259404 w 102"/>
                  <a:gd name="T49" fmla="*/ 344341 h 148"/>
                  <a:gd name="T50" fmla="*/ 259404 w 102"/>
                  <a:gd name="T51" fmla="*/ 349772 h 148"/>
                  <a:gd name="T52" fmla="*/ 192079 w 102"/>
                  <a:gd name="T53" fmla="*/ 0 h 148"/>
                  <a:gd name="T54" fmla="*/ 192079 w 102"/>
                  <a:gd name="T55" fmla="*/ 0 h 148"/>
                  <a:gd name="T56" fmla="*/ 42833 w 102"/>
                  <a:gd name="T57" fmla="*/ 41109 h 148"/>
                  <a:gd name="T58" fmla="*/ 149076 w 102"/>
                  <a:gd name="T59" fmla="*/ 272557 h 148"/>
                  <a:gd name="T60" fmla="*/ 124584 w 102"/>
                  <a:gd name="T61" fmla="*/ 77336 h 148"/>
                  <a:gd name="T62" fmla="*/ 241525 w 102"/>
                  <a:gd name="T63" fmla="*/ 510907 h 148"/>
                  <a:gd name="T64" fmla="*/ 204264 w 102"/>
                  <a:gd name="T65" fmla="*/ 373528 h 148"/>
                  <a:gd name="T66" fmla="*/ 326778 w 102"/>
                  <a:gd name="T67" fmla="*/ 556866 h 148"/>
                  <a:gd name="T68" fmla="*/ 568846 w 102"/>
                  <a:gd name="T69" fmla="*/ 800637 h 148"/>
                  <a:gd name="T70" fmla="*/ 55189 w 102"/>
                  <a:gd name="T71" fmla="*/ 438992 h 148"/>
                  <a:gd name="T72" fmla="*/ 104635 w 102"/>
                  <a:gd name="T73" fmla="*/ 515792 h 148"/>
                  <a:gd name="T74" fmla="*/ 383974 w 102"/>
                  <a:gd name="T75" fmla="*/ 313666 h 148"/>
                  <a:gd name="T76" fmla="*/ 333933 w 102"/>
                  <a:gd name="T77" fmla="*/ 361645 h 148"/>
                  <a:gd name="T78" fmla="*/ 296676 w 102"/>
                  <a:gd name="T79" fmla="*/ 414806 h 148"/>
                  <a:gd name="T80" fmla="*/ 476434 w 102"/>
                  <a:gd name="T81" fmla="*/ 634202 h 148"/>
                  <a:gd name="T82" fmla="*/ 470873 w 102"/>
                  <a:gd name="T83" fmla="*/ 629355 h 148"/>
                  <a:gd name="T84" fmla="*/ 476434 w 102"/>
                  <a:gd name="T85" fmla="*/ 634202 h 148"/>
                  <a:gd name="T86" fmla="*/ 463654 w 102"/>
                  <a:gd name="T87" fmla="*/ 658006 h 148"/>
                  <a:gd name="T88" fmla="*/ 470873 w 102"/>
                  <a:gd name="T89" fmla="*/ 653122 h 148"/>
                  <a:gd name="T90" fmla="*/ 488741 w 102"/>
                  <a:gd name="T91" fmla="*/ 658006 h 148"/>
                  <a:gd name="T92" fmla="*/ 488741 w 102"/>
                  <a:gd name="T93" fmla="*/ 658006 h 148"/>
                  <a:gd name="T94" fmla="*/ 488741 w 102"/>
                  <a:gd name="T95" fmla="*/ 663427 h 148"/>
                  <a:gd name="T96" fmla="*/ 488741 w 102"/>
                  <a:gd name="T97" fmla="*/ 663427 h 148"/>
                  <a:gd name="T98" fmla="*/ 488741 w 102"/>
                  <a:gd name="T99" fmla="*/ 658006 h 148"/>
                  <a:gd name="T100" fmla="*/ 500926 w 102"/>
                  <a:gd name="T101" fmla="*/ 658006 h 148"/>
                  <a:gd name="T102" fmla="*/ 488741 w 102"/>
                  <a:gd name="T103" fmla="*/ 653122 h 148"/>
                  <a:gd name="T104" fmla="*/ 494313 w 102"/>
                  <a:gd name="T105" fmla="*/ 641238 h 148"/>
                  <a:gd name="T106" fmla="*/ 488741 w 102"/>
                  <a:gd name="T107" fmla="*/ 634202 h 148"/>
                  <a:gd name="T108" fmla="*/ 476434 w 102"/>
                  <a:gd name="T109" fmla="*/ 629355 h 148"/>
                  <a:gd name="T110" fmla="*/ 476434 w 102"/>
                  <a:gd name="T111" fmla="*/ 634202 h 148"/>
                  <a:gd name="T112" fmla="*/ 568846 w 102"/>
                  <a:gd name="T113" fmla="*/ 80063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5" name="Freeform 30"/>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1"/>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7" name="Freeform 32"/>
              <p:cNvSpPr>
                <a:spLocks noEditPoints="1"/>
              </p:cNvSpPr>
              <p:nvPr/>
            </p:nvSpPr>
            <p:spPr bwMode="auto">
              <a:xfrm>
                <a:off x="3482" y="3046"/>
                <a:ext cx="593" cy="241"/>
              </a:xfrm>
              <a:custGeom>
                <a:avLst/>
                <a:gdLst>
                  <a:gd name="T0" fmla="*/ 0 w 170"/>
                  <a:gd name="T1" fmla="*/ 286363 h 70"/>
                  <a:gd name="T2" fmla="*/ 421382 w 170"/>
                  <a:gd name="T3" fmla="*/ 293097 h 70"/>
                  <a:gd name="T4" fmla="*/ 414252 w 170"/>
                  <a:gd name="T5" fmla="*/ 349694 h 70"/>
                  <a:gd name="T6" fmla="*/ 371302 w 170"/>
                  <a:gd name="T7" fmla="*/ 396218 h 70"/>
                  <a:gd name="T8" fmla="*/ 522618 w 170"/>
                  <a:gd name="T9" fmla="*/ 401565 h 70"/>
                  <a:gd name="T10" fmla="*/ 578468 w 170"/>
                  <a:gd name="T11" fmla="*/ 361369 h 70"/>
                  <a:gd name="T12" fmla="*/ 578468 w 170"/>
                  <a:gd name="T13" fmla="*/ 281540 h 70"/>
                  <a:gd name="T14" fmla="*/ 704442 w 170"/>
                  <a:gd name="T15" fmla="*/ 234648 h 70"/>
                  <a:gd name="T16" fmla="*/ 792684 w 170"/>
                  <a:gd name="T17" fmla="*/ 115084 h 70"/>
                  <a:gd name="T18" fmla="*/ 1068527 w 170"/>
                  <a:gd name="T19" fmla="*/ 0 h 70"/>
                  <a:gd name="T20" fmla="*/ 803634 w 170"/>
                  <a:gd name="T21" fmla="*/ 11675 h 70"/>
                  <a:gd name="T22" fmla="*/ 729788 w 170"/>
                  <a:gd name="T23" fmla="*/ 46523 h 70"/>
                  <a:gd name="T24" fmla="*/ 641375 w 170"/>
                  <a:gd name="T25" fmla="*/ 138386 h 70"/>
                  <a:gd name="T26" fmla="*/ 553136 w 170"/>
                  <a:gd name="T27" fmla="*/ 149933 h 70"/>
                  <a:gd name="T28" fmla="*/ 545870 w 170"/>
                  <a:gd name="T29" fmla="*/ 75006 h 70"/>
                  <a:gd name="T30" fmla="*/ 490059 w 170"/>
                  <a:gd name="T31" fmla="*/ 23184 h 70"/>
                  <a:gd name="T32" fmla="*/ 364085 w 170"/>
                  <a:gd name="T33" fmla="*/ 23184 h 70"/>
                  <a:gd name="T34" fmla="*/ 414252 w 170"/>
                  <a:gd name="T35" fmla="*/ 86553 h 70"/>
                  <a:gd name="T36" fmla="*/ 421382 w 170"/>
                  <a:gd name="T37" fmla="*/ 166338 h 70"/>
                  <a:gd name="T38" fmla="*/ 55815 w 170"/>
                  <a:gd name="T39" fmla="*/ 126711 h 70"/>
                  <a:gd name="T40" fmla="*/ 0 w 170"/>
                  <a:gd name="T41" fmla="*/ 286363 h 70"/>
                  <a:gd name="T42" fmla="*/ 50632 w 170"/>
                  <a:gd name="T43" fmla="*/ 263141 h 70"/>
                  <a:gd name="T44" fmla="*/ 88242 w 170"/>
                  <a:gd name="T45" fmla="*/ 154829 h 70"/>
                  <a:gd name="T46" fmla="*/ 100677 w 170"/>
                  <a:gd name="T47" fmla="*/ 246739 h 70"/>
                  <a:gd name="T48" fmla="*/ 313453 w 170"/>
                  <a:gd name="T49" fmla="*/ 234648 h 70"/>
                  <a:gd name="T50" fmla="*/ 106444 w 170"/>
                  <a:gd name="T51" fmla="*/ 206530 h 70"/>
                  <a:gd name="T52" fmla="*/ 307809 w 170"/>
                  <a:gd name="T53" fmla="*/ 218208 h 70"/>
                  <a:gd name="T54" fmla="*/ 125974 w 170"/>
                  <a:gd name="T55" fmla="*/ 160172 h 70"/>
                  <a:gd name="T56" fmla="*/ 313453 w 170"/>
                  <a:gd name="T57" fmla="*/ 201755 h 70"/>
                  <a:gd name="T58" fmla="*/ 414252 w 170"/>
                  <a:gd name="T59" fmla="*/ 246739 h 70"/>
                  <a:gd name="T60" fmla="*/ 578468 w 170"/>
                  <a:gd name="T61" fmla="*/ 234648 h 70"/>
                  <a:gd name="T62" fmla="*/ 427162 w 170"/>
                  <a:gd name="T63" fmla="*/ 218208 h 70"/>
                  <a:gd name="T64" fmla="*/ 578468 w 170"/>
                  <a:gd name="T65" fmla="*/ 201755 h 70"/>
                  <a:gd name="T66" fmla="*/ 434379 w 170"/>
                  <a:gd name="T67" fmla="*/ 183360 h 70"/>
                  <a:gd name="T68" fmla="*/ 578468 w 170"/>
                  <a:gd name="T69" fmla="*/ 189677 h 70"/>
                  <a:gd name="T70" fmla="*/ 659458 w 170"/>
                  <a:gd name="T71" fmla="*/ 171682 h 70"/>
                  <a:gd name="T72" fmla="*/ 755084 w 170"/>
                  <a:gd name="T73" fmla="*/ 75006 h 70"/>
                  <a:gd name="T74" fmla="*/ 879014 w 170"/>
                  <a:gd name="T75" fmla="*/ 51705 h 70"/>
                  <a:gd name="T76" fmla="*/ 980285 w 170"/>
                  <a:gd name="T77" fmla="*/ 23184 h 70"/>
                  <a:gd name="T78" fmla="*/ 452459 w 170"/>
                  <a:gd name="T79" fmla="*/ 372868 h 70"/>
                  <a:gd name="T80" fmla="*/ 515404 w 170"/>
                  <a:gd name="T81" fmla="*/ 372868 h 70"/>
                  <a:gd name="T82" fmla="*/ 464762 w 170"/>
                  <a:gd name="T83" fmla="*/ 297990 h 70"/>
                  <a:gd name="T84" fmla="*/ 471976 w 170"/>
                  <a:gd name="T85" fmla="*/ 344919 h 70"/>
                  <a:gd name="T86" fmla="*/ 540275 w 170"/>
                  <a:gd name="T87" fmla="*/ 303336 h 70"/>
                  <a:gd name="T88" fmla="*/ 540275 w 170"/>
                  <a:gd name="T89" fmla="*/ 349694 h 70"/>
                  <a:gd name="T90" fmla="*/ 427162 w 170"/>
                  <a:gd name="T91" fmla="*/ 40195 h 70"/>
                  <a:gd name="T92" fmla="*/ 459115 w 170"/>
                  <a:gd name="T93" fmla="*/ 75006 h 70"/>
                  <a:gd name="T94" fmla="*/ 477198 w 170"/>
                  <a:gd name="T95" fmla="*/ 40195 h 70"/>
                  <a:gd name="T96" fmla="*/ 502494 w 170"/>
                  <a:gd name="T97" fmla="*/ 68155 h 70"/>
                  <a:gd name="T98" fmla="*/ 459115 w 170"/>
                  <a:gd name="T99" fmla="*/ 103003 h 70"/>
                  <a:gd name="T100" fmla="*/ 464762 w 170"/>
                  <a:gd name="T101" fmla="*/ 160172 h 70"/>
                  <a:gd name="T102" fmla="*/ 502494 w 170"/>
                  <a:gd name="T103" fmla="*/ 103003 h 70"/>
                  <a:gd name="T104" fmla="*/ 509757 w 170"/>
                  <a:gd name="T105" fmla="*/ 154829 h 70"/>
                  <a:gd name="T106" fmla="*/ 779823 w 170"/>
                  <a:gd name="T107" fmla="*/ 56601 h 70"/>
                  <a:gd name="T108" fmla="*/ 797868 w 170"/>
                  <a:gd name="T109" fmla="*/ 75006 h 70"/>
                  <a:gd name="T110" fmla="*/ 810896 w 170"/>
                  <a:gd name="T111" fmla="*/ 56601 h 70"/>
                  <a:gd name="T112" fmla="*/ 792684 w 170"/>
                  <a:gd name="T113" fmla="*/ 40195 h 70"/>
                  <a:gd name="T114" fmla="*/ 779823 w 170"/>
                  <a:gd name="T115" fmla="*/ 56601 h 70"/>
                  <a:gd name="T116" fmla="*/ 974519 w 170"/>
                  <a:gd name="T117" fmla="*/ 23184 h 70"/>
                  <a:gd name="T118" fmla="*/ 886277 w 170"/>
                  <a:gd name="T119" fmla="*/ 34849 h 70"/>
                  <a:gd name="T120" fmla="*/ 755084 w 170"/>
                  <a:gd name="T121" fmla="*/ 75006 h 70"/>
                  <a:gd name="T122" fmla="*/ 646548 w 170"/>
                  <a:gd name="T123" fmla="*/ 21142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33"/>
              <p:cNvSpPr>
                <a:spLocks noEditPoints="1"/>
              </p:cNvSpPr>
              <p:nvPr/>
            </p:nvSpPr>
            <p:spPr bwMode="auto">
              <a:xfrm>
                <a:off x="3479" y="3043"/>
                <a:ext cx="596" cy="247"/>
              </a:xfrm>
              <a:custGeom>
                <a:avLst/>
                <a:gdLst>
                  <a:gd name="T0" fmla="*/ 424836 w 171"/>
                  <a:gd name="T1" fmla="*/ 285038 h 72"/>
                  <a:gd name="T2" fmla="*/ 419671 w 171"/>
                  <a:gd name="T3" fmla="*/ 290287 h 72"/>
                  <a:gd name="T4" fmla="*/ 381614 w 171"/>
                  <a:gd name="T5" fmla="*/ 397643 h 72"/>
                  <a:gd name="T6" fmla="*/ 374372 w 171"/>
                  <a:gd name="T7" fmla="*/ 390967 h 72"/>
                  <a:gd name="T8" fmla="*/ 525188 w 171"/>
                  <a:gd name="T9" fmla="*/ 402480 h 72"/>
                  <a:gd name="T10" fmla="*/ 525188 w 171"/>
                  <a:gd name="T11" fmla="*/ 402480 h 72"/>
                  <a:gd name="T12" fmla="*/ 575530 w 171"/>
                  <a:gd name="T13" fmla="*/ 358709 h 72"/>
                  <a:gd name="T14" fmla="*/ 580692 w 171"/>
                  <a:gd name="T15" fmla="*/ 273693 h 72"/>
                  <a:gd name="T16" fmla="*/ 706145 w 171"/>
                  <a:gd name="T17" fmla="*/ 229926 h 72"/>
                  <a:gd name="T18" fmla="*/ 711864 w 171"/>
                  <a:gd name="T19" fmla="*/ 234774 h 72"/>
                  <a:gd name="T20" fmla="*/ 743742 w 171"/>
                  <a:gd name="T21" fmla="*/ 172999 h 72"/>
                  <a:gd name="T22" fmla="*/ 756617 w 171"/>
                  <a:gd name="T23" fmla="*/ 172999 h 72"/>
                  <a:gd name="T24" fmla="*/ 1068283 w 171"/>
                  <a:gd name="T25" fmla="*/ 0 h 72"/>
                  <a:gd name="T26" fmla="*/ 1068283 w 171"/>
                  <a:gd name="T27" fmla="*/ 0 h 72"/>
                  <a:gd name="T28" fmla="*/ 761782 w 171"/>
                  <a:gd name="T29" fmla="*/ 34199 h 72"/>
                  <a:gd name="T30" fmla="*/ 756617 w 171"/>
                  <a:gd name="T31" fmla="*/ 27575 h 72"/>
                  <a:gd name="T32" fmla="*/ 724137 w 171"/>
                  <a:gd name="T33" fmla="*/ 50429 h 72"/>
                  <a:gd name="T34" fmla="*/ 711864 w 171"/>
                  <a:gd name="T35" fmla="*/ 73119 h 72"/>
                  <a:gd name="T36" fmla="*/ 706145 w 171"/>
                  <a:gd name="T37" fmla="*/ 73119 h 72"/>
                  <a:gd name="T38" fmla="*/ 555462 w 171"/>
                  <a:gd name="T39" fmla="*/ 156372 h 72"/>
                  <a:gd name="T40" fmla="*/ 555462 w 171"/>
                  <a:gd name="T41" fmla="*/ 78402 h 72"/>
                  <a:gd name="T42" fmla="*/ 487591 w 171"/>
                  <a:gd name="T43" fmla="*/ 34199 h 72"/>
                  <a:gd name="T44" fmla="*/ 492753 w 171"/>
                  <a:gd name="T45" fmla="*/ 22854 h 72"/>
                  <a:gd name="T46" fmla="*/ 356966 w 171"/>
                  <a:gd name="T47" fmla="*/ 22854 h 72"/>
                  <a:gd name="T48" fmla="*/ 362128 w 171"/>
                  <a:gd name="T49" fmla="*/ 27575 h 72"/>
                  <a:gd name="T50" fmla="*/ 430009 w 171"/>
                  <a:gd name="T51" fmla="*/ 167716 h 72"/>
                  <a:gd name="T52" fmla="*/ 424836 w 171"/>
                  <a:gd name="T53" fmla="*/ 167716 h 72"/>
                  <a:gd name="T54" fmla="*/ 55505 w 171"/>
                  <a:gd name="T55" fmla="*/ 122172 h 72"/>
                  <a:gd name="T56" fmla="*/ 0 w 171"/>
                  <a:gd name="T57" fmla="*/ 285038 h 72"/>
                  <a:gd name="T58" fmla="*/ 5162 w 171"/>
                  <a:gd name="T59" fmla="*/ 290287 h 72"/>
                  <a:gd name="T60" fmla="*/ 318905 w 171"/>
                  <a:gd name="T61" fmla="*/ 234774 h 72"/>
                  <a:gd name="T62" fmla="*/ 113170 w 171"/>
                  <a:gd name="T63" fmla="*/ 211919 h 72"/>
                  <a:gd name="T64" fmla="*/ 419671 w 171"/>
                  <a:gd name="T65" fmla="*/ 246118 h 72"/>
                  <a:gd name="T66" fmla="*/ 580692 w 171"/>
                  <a:gd name="T67" fmla="*/ 207199 h 72"/>
                  <a:gd name="T68" fmla="*/ 437251 w 171"/>
                  <a:gd name="T69" fmla="*/ 179096 h 72"/>
                  <a:gd name="T70" fmla="*/ 975133 w 171"/>
                  <a:gd name="T71" fmla="*/ 22854 h 72"/>
                  <a:gd name="T72" fmla="*/ 455243 w 171"/>
                  <a:gd name="T73" fmla="*/ 374953 h 72"/>
                  <a:gd name="T74" fmla="*/ 550286 w 171"/>
                  <a:gd name="T75" fmla="*/ 301666 h 72"/>
                  <a:gd name="T76" fmla="*/ 455243 w 171"/>
                  <a:gd name="T77" fmla="*/ 78402 h 72"/>
                  <a:gd name="T78" fmla="*/ 487591 w 171"/>
                  <a:gd name="T79" fmla="*/ 38920 h 72"/>
                  <a:gd name="T80" fmla="*/ 517987 w 171"/>
                  <a:gd name="T81" fmla="*/ 156372 h 72"/>
                  <a:gd name="T82" fmla="*/ 774608 w 171"/>
                  <a:gd name="T83" fmla="*/ 67023 h 72"/>
                  <a:gd name="T84" fmla="*/ 787013 w 171"/>
                  <a:gd name="T85" fmla="*/ 67023 h 72"/>
                  <a:gd name="T86" fmla="*/ 774608 w 171"/>
                  <a:gd name="T87" fmla="*/ 67023 h 72"/>
                  <a:gd name="T88" fmla="*/ 799257 w 171"/>
                  <a:gd name="T89" fmla="*/ 83088 h 72"/>
                  <a:gd name="T90" fmla="*/ 799257 w 171"/>
                  <a:gd name="T91" fmla="*/ 83088 h 72"/>
                  <a:gd name="T92" fmla="*/ 806496 w 171"/>
                  <a:gd name="T93" fmla="*/ 67023 h 72"/>
                  <a:gd name="T94" fmla="*/ 812087 w 171"/>
                  <a:gd name="T95" fmla="*/ 73119 h 72"/>
                  <a:gd name="T96" fmla="*/ 819326 w 171"/>
                  <a:gd name="T97" fmla="*/ 61774 h 72"/>
                  <a:gd name="T98" fmla="*/ 812087 w 171"/>
                  <a:gd name="T99" fmla="*/ 61774 h 72"/>
                  <a:gd name="T100" fmla="*/ 819326 w 171"/>
                  <a:gd name="T101" fmla="*/ 61774 h 72"/>
                  <a:gd name="T102" fmla="*/ 819326 w 171"/>
                  <a:gd name="T103" fmla="*/ 55548 h 72"/>
                  <a:gd name="T104" fmla="*/ 806496 w 171"/>
                  <a:gd name="T105" fmla="*/ 55548 h 72"/>
                  <a:gd name="T106" fmla="*/ 794081 w 171"/>
                  <a:gd name="T107" fmla="*/ 50429 h 72"/>
                  <a:gd name="T108" fmla="*/ 794081 w 171"/>
                  <a:gd name="T109" fmla="*/ 50429 h 72"/>
                  <a:gd name="T110" fmla="*/ 774608 w 171"/>
                  <a:gd name="T111" fmla="*/ 67023 h 72"/>
                  <a:gd name="T112" fmla="*/ 781851 w 171"/>
                  <a:gd name="T113" fmla="*/ 61774 h 72"/>
                  <a:gd name="T114" fmla="*/ 781851 w 171"/>
                  <a:gd name="T115" fmla="*/ 61774 h 72"/>
                  <a:gd name="T116" fmla="*/ 656227 w 171"/>
                  <a:gd name="T117" fmla="*/ 218544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9" name="Freeform 34"/>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35"/>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1" name="Freeform 36"/>
              <p:cNvSpPr>
                <a:spLocks noEditPoints="1"/>
              </p:cNvSpPr>
              <p:nvPr/>
            </p:nvSpPr>
            <p:spPr bwMode="auto">
              <a:xfrm>
                <a:off x="4438" y="2238"/>
                <a:ext cx="247" cy="615"/>
              </a:xfrm>
              <a:custGeom>
                <a:avLst/>
                <a:gdLst>
                  <a:gd name="T0" fmla="*/ 159489 w 71"/>
                  <a:gd name="T1" fmla="*/ 1046243 h 178"/>
                  <a:gd name="T2" fmla="*/ 296028 w 71"/>
                  <a:gd name="T3" fmla="*/ 675453 h 178"/>
                  <a:gd name="T4" fmla="*/ 358261 w 71"/>
                  <a:gd name="T5" fmla="*/ 694269 h 178"/>
                  <a:gd name="T6" fmla="*/ 388274 w 71"/>
                  <a:gd name="T7" fmla="*/ 746852 h 178"/>
                  <a:gd name="T8" fmla="*/ 437663 w 71"/>
                  <a:gd name="T9" fmla="*/ 617474 h 178"/>
                  <a:gd name="T10" fmla="*/ 419935 w 71"/>
                  <a:gd name="T11" fmla="*/ 557919 h 178"/>
                  <a:gd name="T12" fmla="*/ 333206 w 71"/>
                  <a:gd name="T13" fmla="*/ 523849 h 178"/>
                  <a:gd name="T14" fmla="*/ 321083 w 71"/>
                  <a:gd name="T15" fmla="*/ 399867 h 178"/>
                  <a:gd name="T16" fmla="*/ 221636 w 71"/>
                  <a:gd name="T17" fmla="*/ 282572 h 178"/>
                  <a:gd name="T18" fmla="*/ 191571 w 71"/>
                  <a:gd name="T19" fmla="*/ 0 h 178"/>
                  <a:gd name="T20" fmla="*/ 124377 w 71"/>
                  <a:gd name="T21" fmla="*/ 241698 h 178"/>
                  <a:gd name="T22" fmla="*/ 136504 w 71"/>
                  <a:gd name="T23" fmla="*/ 318072 h 178"/>
                  <a:gd name="T24" fmla="*/ 203904 w 71"/>
                  <a:gd name="T25" fmla="*/ 423372 h 178"/>
                  <a:gd name="T26" fmla="*/ 191571 w 71"/>
                  <a:gd name="T27" fmla="*/ 505167 h 178"/>
                  <a:gd name="T28" fmla="*/ 111609 w 71"/>
                  <a:gd name="T29" fmla="*/ 493327 h 178"/>
                  <a:gd name="T30" fmla="*/ 42310 w 71"/>
                  <a:gd name="T31" fmla="*/ 523849 h 178"/>
                  <a:gd name="T32" fmla="*/ 0 w 71"/>
                  <a:gd name="T33" fmla="*/ 641552 h 178"/>
                  <a:gd name="T34" fmla="*/ 86568 w 71"/>
                  <a:gd name="T35" fmla="*/ 610457 h 178"/>
                  <a:gd name="T36" fmla="*/ 166690 w 71"/>
                  <a:gd name="T37" fmla="*/ 629304 h 178"/>
                  <a:gd name="T38" fmla="*/ 12162 w 71"/>
                  <a:gd name="T39" fmla="*/ 940953 h 178"/>
                  <a:gd name="T40" fmla="*/ 159489 w 71"/>
                  <a:gd name="T41" fmla="*/ 1046243 h 178"/>
                  <a:gd name="T42" fmla="*/ 154392 w 71"/>
                  <a:gd name="T43" fmla="*/ 993539 h 178"/>
                  <a:gd name="T44" fmla="*/ 55067 w 71"/>
                  <a:gd name="T45" fmla="*/ 922141 h 178"/>
                  <a:gd name="T46" fmla="*/ 154392 w 71"/>
                  <a:gd name="T47" fmla="*/ 940953 h 178"/>
                  <a:gd name="T48" fmla="*/ 209459 w 71"/>
                  <a:gd name="T49" fmla="*/ 751841 h 178"/>
                  <a:gd name="T50" fmla="*/ 117175 w 71"/>
                  <a:gd name="T51" fmla="*/ 922141 h 178"/>
                  <a:gd name="T52" fmla="*/ 191571 w 71"/>
                  <a:gd name="T53" fmla="*/ 746852 h 178"/>
                  <a:gd name="T54" fmla="*/ 74396 w 71"/>
                  <a:gd name="T55" fmla="*/ 888202 h 178"/>
                  <a:gd name="T56" fmla="*/ 171651 w 71"/>
                  <a:gd name="T57" fmla="*/ 735022 h 178"/>
                  <a:gd name="T58" fmla="*/ 253245 w 71"/>
                  <a:gd name="T59" fmla="*/ 658216 h 178"/>
                  <a:gd name="T60" fmla="*/ 283866 w 71"/>
                  <a:gd name="T61" fmla="*/ 512008 h 178"/>
                  <a:gd name="T62" fmla="*/ 221636 w 71"/>
                  <a:gd name="T63" fmla="*/ 641552 h 178"/>
                  <a:gd name="T64" fmla="*/ 253245 w 71"/>
                  <a:gd name="T65" fmla="*/ 500164 h 178"/>
                  <a:gd name="T66" fmla="*/ 184408 w 71"/>
                  <a:gd name="T67" fmla="*/ 622871 h 178"/>
                  <a:gd name="T68" fmla="*/ 233930 w 71"/>
                  <a:gd name="T69" fmla="*/ 500164 h 178"/>
                  <a:gd name="T70" fmla="*/ 241082 w 71"/>
                  <a:gd name="T71" fmla="*/ 423372 h 178"/>
                  <a:gd name="T72" fmla="*/ 178852 w 71"/>
                  <a:gd name="T73" fmla="*/ 306242 h 178"/>
                  <a:gd name="T74" fmla="*/ 191571 w 71"/>
                  <a:gd name="T75" fmla="*/ 189102 h 178"/>
                  <a:gd name="T76" fmla="*/ 191571 w 71"/>
                  <a:gd name="T77" fmla="*/ 88636 h 178"/>
                  <a:gd name="T78" fmla="*/ 388274 w 71"/>
                  <a:gd name="T79" fmla="*/ 670060 h 178"/>
                  <a:gd name="T80" fmla="*/ 407637 w 71"/>
                  <a:gd name="T81" fmla="*/ 610457 h 178"/>
                  <a:gd name="T82" fmla="*/ 313881 w 71"/>
                  <a:gd name="T83" fmla="*/ 634711 h 178"/>
                  <a:gd name="T84" fmla="*/ 370423 w 71"/>
                  <a:gd name="T85" fmla="*/ 641552 h 178"/>
                  <a:gd name="T86" fmla="*/ 345539 w 71"/>
                  <a:gd name="T87" fmla="*/ 569715 h 178"/>
                  <a:gd name="T88" fmla="*/ 388274 w 71"/>
                  <a:gd name="T89" fmla="*/ 581959 h 178"/>
                  <a:gd name="T90" fmla="*/ 42310 w 71"/>
                  <a:gd name="T91" fmla="*/ 581959 h 178"/>
                  <a:gd name="T92" fmla="*/ 86568 w 71"/>
                  <a:gd name="T93" fmla="*/ 569715 h 178"/>
                  <a:gd name="T94" fmla="*/ 55067 w 71"/>
                  <a:gd name="T95" fmla="*/ 541086 h 178"/>
                  <a:gd name="T96" fmla="*/ 92295 w 71"/>
                  <a:gd name="T97" fmla="*/ 529246 h 178"/>
                  <a:gd name="T98" fmla="*/ 117175 w 71"/>
                  <a:gd name="T99" fmla="*/ 581959 h 178"/>
                  <a:gd name="T100" fmla="*/ 171651 w 71"/>
                  <a:gd name="T101" fmla="*/ 593789 h 178"/>
                  <a:gd name="T102" fmla="*/ 124377 w 71"/>
                  <a:gd name="T103" fmla="*/ 541086 h 178"/>
                  <a:gd name="T104" fmla="*/ 178852 w 71"/>
                  <a:gd name="T105" fmla="*/ 552916 h 178"/>
                  <a:gd name="T106" fmla="*/ 166690 w 71"/>
                  <a:gd name="T107" fmla="*/ 282572 h 178"/>
                  <a:gd name="T108" fmla="*/ 184408 w 71"/>
                  <a:gd name="T109" fmla="*/ 270310 h 178"/>
                  <a:gd name="T110" fmla="*/ 171651 w 71"/>
                  <a:gd name="T111" fmla="*/ 246688 h 178"/>
                  <a:gd name="T112" fmla="*/ 154392 w 71"/>
                  <a:gd name="T113" fmla="*/ 258480 h 178"/>
                  <a:gd name="T114" fmla="*/ 166690 w 71"/>
                  <a:gd name="T115" fmla="*/ 282572 h 178"/>
                  <a:gd name="T116" fmla="*/ 184408 w 71"/>
                  <a:gd name="T117" fmla="*/ 93504 h 178"/>
                  <a:gd name="T118" fmla="*/ 171651 w 71"/>
                  <a:gd name="T119" fmla="*/ 176685 h 178"/>
                  <a:gd name="T120" fmla="*/ 178852 w 71"/>
                  <a:gd name="T121" fmla="*/ 306242 h 178"/>
                  <a:gd name="T122" fmla="*/ 283866 w 71"/>
                  <a:gd name="T123" fmla="*/ 440609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37"/>
              <p:cNvSpPr>
                <a:spLocks noEditPoints="1"/>
              </p:cNvSpPr>
              <p:nvPr/>
            </p:nvSpPr>
            <p:spPr bwMode="auto">
              <a:xfrm>
                <a:off x="4434" y="2238"/>
                <a:ext cx="255" cy="618"/>
              </a:xfrm>
              <a:custGeom>
                <a:avLst/>
                <a:gdLst>
                  <a:gd name="T0" fmla="*/ 310433 w 73"/>
                  <a:gd name="T1" fmla="*/ 667095 h 179"/>
                  <a:gd name="T2" fmla="*/ 310433 w 73"/>
                  <a:gd name="T3" fmla="*/ 672494 h 179"/>
                  <a:gd name="T4" fmla="*/ 412429 w 73"/>
                  <a:gd name="T5" fmla="*/ 741666 h 179"/>
                  <a:gd name="T6" fmla="*/ 406756 w 73"/>
                  <a:gd name="T7" fmla="*/ 741666 h 179"/>
                  <a:gd name="T8" fmla="*/ 463363 w 73"/>
                  <a:gd name="T9" fmla="*/ 614672 h 179"/>
                  <a:gd name="T10" fmla="*/ 463363 w 73"/>
                  <a:gd name="T11" fmla="*/ 614672 h 179"/>
                  <a:gd name="T12" fmla="*/ 432246 w 73"/>
                  <a:gd name="T13" fmla="*/ 555240 h 179"/>
                  <a:gd name="T14" fmla="*/ 349004 w 73"/>
                  <a:gd name="T15" fmla="*/ 520014 h 179"/>
                  <a:gd name="T16" fmla="*/ 349004 w 73"/>
                  <a:gd name="T17" fmla="*/ 520014 h 179"/>
                  <a:gd name="T18" fmla="*/ 284982 w 73"/>
                  <a:gd name="T19" fmla="*/ 345400 h 179"/>
                  <a:gd name="T20" fmla="*/ 292275 w 73"/>
                  <a:gd name="T21" fmla="*/ 339023 h 179"/>
                  <a:gd name="T22" fmla="*/ 203396 w 73"/>
                  <a:gd name="T23" fmla="*/ 0 h 179"/>
                  <a:gd name="T24" fmla="*/ 209023 w 73"/>
                  <a:gd name="T25" fmla="*/ 4982 h 179"/>
                  <a:gd name="T26" fmla="*/ 132649 w 73"/>
                  <a:gd name="T27" fmla="*/ 240423 h 179"/>
                  <a:gd name="T28" fmla="*/ 152294 w 73"/>
                  <a:gd name="T29" fmla="*/ 314994 h 179"/>
                  <a:gd name="T30" fmla="*/ 145182 w 73"/>
                  <a:gd name="T31" fmla="*/ 321823 h 179"/>
                  <a:gd name="T32" fmla="*/ 221553 w 73"/>
                  <a:gd name="T33" fmla="*/ 421866 h 179"/>
                  <a:gd name="T34" fmla="*/ 216355 w 73"/>
                  <a:gd name="T35" fmla="*/ 421866 h 179"/>
                  <a:gd name="T36" fmla="*/ 203396 w 73"/>
                  <a:gd name="T37" fmla="*/ 508251 h 179"/>
                  <a:gd name="T38" fmla="*/ 120154 w 73"/>
                  <a:gd name="T39" fmla="*/ 491037 h 179"/>
                  <a:gd name="T40" fmla="*/ 43598 w 73"/>
                  <a:gd name="T41" fmla="*/ 520014 h 179"/>
                  <a:gd name="T42" fmla="*/ 43598 w 73"/>
                  <a:gd name="T43" fmla="*/ 520014 h 179"/>
                  <a:gd name="T44" fmla="*/ 5198 w 73"/>
                  <a:gd name="T45" fmla="*/ 631824 h 179"/>
                  <a:gd name="T46" fmla="*/ 94713 w 73"/>
                  <a:gd name="T47" fmla="*/ 607839 h 179"/>
                  <a:gd name="T48" fmla="*/ 177906 w 73"/>
                  <a:gd name="T49" fmla="*/ 620058 h 179"/>
                  <a:gd name="T50" fmla="*/ 18157 w 73"/>
                  <a:gd name="T51" fmla="*/ 934920 h 179"/>
                  <a:gd name="T52" fmla="*/ 18157 w 73"/>
                  <a:gd name="T53" fmla="*/ 941884 h 179"/>
                  <a:gd name="T54" fmla="*/ 177906 w 73"/>
                  <a:gd name="T55" fmla="*/ 1046861 h 179"/>
                  <a:gd name="T56" fmla="*/ 170623 w 73"/>
                  <a:gd name="T57" fmla="*/ 982088 h 179"/>
                  <a:gd name="T58" fmla="*/ 120154 w 73"/>
                  <a:gd name="T59" fmla="*/ 917840 h 179"/>
                  <a:gd name="T60" fmla="*/ 183579 w 73"/>
                  <a:gd name="T61" fmla="*/ 731463 h 179"/>
                  <a:gd name="T62" fmla="*/ 260135 w 73"/>
                  <a:gd name="T63" fmla="*/ 655411 h 179"/>
                  <a:gd name="T64" fmla="*/ 247008 w 73"/>
                  <a:gd name="T65" fmla="*/ 496437 h 179"/>
                  <a:gd name="T66" fmla="*/ 260135 w 73"/>
                  <a:gd name="T67" fmla="*/ 415037 h 179"/>
                  <a:gd name="T68" fmla="*/ 406756 w 73"/>
                  <a:gd name="T69" fmla="*/ 667095 h 179"/>
                  <a:gd name="T70" fmla="*/ 381742 w 73"/>
                  <a:gd name="T71" fmla="*/ 643635 h 179"/>
                  <a:gd name="T72" fmla="*/ 361489 w 73"/>
                  <a:gd name="T73" fmla="*/ 560674 h 179"/>
                  <a:gd name="T74" fmla="*/ 94713 w 73"/>
                  <a:gd name="T75" fmla="*/ 520014 h 179"/>
                  <a:gd name="T76" fmla="*/ 127451 w 73"/>
                  <a:gd name="T77" fmla="*/ 579280 h 179"/>
                  <a:gd name="T78" fmla="*/ 177906 w 73"/>
                  <a:gd name="T79" fmla="*/ 274206 h 179"/>
                  <a:gd name="T80" fmla="*/ 177906 w 73"/>
                  <a:gd name="T81" fmla="*/ 281035 h 179"/>
                  <a:gd name="T82" fmla="*/ 183579 w 73"/>
                  <a:gd name="T83" fmla="*/ 274206 h 179"/>
                  <a:gd name="T84" fmla="*/ 183579 w 73"/>
                  <a:gd name="T85" fmla="*/ 286017 h 179"/>
                  <a:gd name="T86" fmla="*/ 196064 w 73"/>
                  <a:gd name="T87" fmla="*/ 262439 h 179"/>
                  <a:gd name="T88" fmla="*/ 196064 w 73"/>
                  <a:gd name="T89" fmla="*/ 269268 h 179"/>
                  <a:gd name="T90" fmla="*/ 190866 w 73"/>
                  <a:gd name="T91" fmla="*/ 257575 h 179"/>
                  <a:gd name="T92" fmla="*/ 183579 w 73"/>
                  <a:gd name="T93" fmla="*/ 245812 h 179"/>
                  <a:gd name="T94" fmla="*/ 183579 w 73"/>
                  <a:gd name="T95" fmla="*/ 250628 h 179"/>
                  <a:gd name="T96" fmla="*/ 183579 w 73"/>
                  <a:gd name="T97" fmla="*/ 240423 h 179"/>
                  <a:gd name="T98" fmla="*/ 183579 w 73"/>
                  <a:gd name="T99" fmla="*/ 250628 h 179"/>
                  <a:gd name="T100" fmla="*/ 183579 w 73"/>
                  <a:gd name="T101" fmla="*/ 240423 h 179"/>
                  <a:gd name="T102" fmla="*/ 170623 w 73"/>
                  <a:gd name="T103" fmla="*/ 262439 h 179"/>
                  <a:gd name="T104" fmla="*/ 158138 w 73"/>
                  <a:gd name="T105" fmla="*/ 257575 h 179"/>
                  <a:gd name="T106" fmla="*/ 170623 w 73"/>
                  <a:gd name="T107" fmla="*/ 269268 h 179"/>
                  <a:gd name="T108" fmla="*/ 170623 w 73"/>
                  <a:gd name="T109" fmla="*/ 269268 h 179"/>
                  <a:gd name="T110" fmla="*/ 177906 w 73"/>
                  <a:gd name="T111" fmla="*/ 281035 h 179"/>
                  <a:gd name="T112" fmla="*/ 203396 w 73"/>
                  <a:gd name="T113" fmla="*/ 93214 h 179"/>
                  <a:gd name="T114" fmla="*/ 298074 w 73"/>
                  <a:gd name="T115" fmla="*/ 444004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38"/>
              <p:cNvSpPr>
                <a:spLocks noEditPoints="1"/>
              </p:cNvSpPr>
              <p:nvPr/>
            </p:nvSpPr>
            <p:spPr bwMode="auto">
              <a:xfrm>
                <a:off x="4347" y="1793"/>
                <a:ext cx="349" cy="504"/>
              </a:xfrm>
              <a:custGeom>
                <a:avLst/>
                <a:gdLst>
                  <a:gd name="T0" fmla="*/ 630660 w 100"/>
                  <a:gd name="T1" fmla="*/ 853020 h 146"/>
                  <a:gd name="T2" fmla="*/ 511554 w 100"/>
                  <a:gd name="T3" fmla="*/ 479004 h 146"/>
                  <a:gd name="T4" fmla="*/ 567446 w 100"/>
                  <a:gd name="T5" fmla="*/ 461806 h 146"/>
                  <a:gd name="T6" fmla="*/ 630660 w 100"/>
                  <a:gd name="T7" fmla="*/ 490765 h 146"/>
                  <a:gd name="T8" fmla="*/ 592829 w 100"/>
                  <a:gd name="T9" fmla="*/ 356870 h 146"/>
                  <a:gd name="T10" fmla="*/ 536888 w 100"/>
                  <a:gd name="T11" fmla="*/ 321656 h 146"/>
                  <a:gd name="T12" fmla="*/ 448336 w 100"/>
                  <a:gd name="T13" fmla="*/ 338267 h 146"/>
                  <a:gd name="T14" fmla="*/ 359924 w 100"/>
                  <a:gd name="T15" fmla="*/ 245545 h 146"/>
                  <a:gd name="T16" fmla="*/ 202507 w 100"/>
                  <a:gd name="T17" fmla="*/ 209757 h 146"/>
                  <a:gd name="T18" fmla="*/ 0 w 100"/>
                  <a:gd name="T19" fmla="*/ 0 h 146"/>
                  <a:gd name="T20" fmla="*/ 93776 w 100"/>
                  <a:gd name="T21" fmla="*/ 228478 h 146"/>
                  <a:gd name="T22" fmla="*/ 151752 w 100"/>
                  <a:gd name="T23" fmla="*/ 285858 h 146"/>
                  <a:gd name="T24" fmla="*/ 278010 w 100"/>
                  <a:gd name="T25" fmla="*/ 333299 h 146"/>
                  <a:gd name="T26" fmla="*/ 316306 w 100"/>
                  <a:gd name="T27" fmla="*/ 403020 h 146"/>
                  <a:gd name="T28" fmla="*/ 240178 w 100"/>
                  <a:gd name="T29" fmla="*/ 438235 h 146"/>
                  <a:gd name="T30" fmla="*/ 202507 w 100"/>
                  <a:gd name="T31" fmla="*/ 502409 h 146"/>
                  <a:gd name="T32" fmla="*/ 240178 w 100"/>
                  <a:gd name="T33" fmla="*/ 612781 h 146"/>
                  <a:gd name="T34" fmla="*/ 290933 w 100"/>
                  <a:gd name="T35" fmla="*/ 547990 h 146"/>
                  <a:gd name="T36" fmla="*/ 372198 w 100"/>
                  <a:gd name="T37" fmla="*/ 519603 h 146"/>
                  <a:gd name="T38" fmla="*/ 441066 w 100"/>
                  <a:gd name="T39" fmla="*/ 853020 h 146"/>
                  <a:gd name="T40" fmla="*/ 630660 w 100"/>
                  <a:gd name="T41" fmla="*/ 853020 h 146"/>
                  <a:gd name="T42" fmla="*/ 592829 w 100"/>
                  <a:gd name="T43" fmla="*/ 817271 h 146"/>
                  <a:gd name="T44" fmla="*/ 465974 w 100"/>
                  <a:gd name="T45" fmla="*/ 817271 h 146"/>
                  <a:gd name="T46" fmla="*/ 561831 w 100"/>
                  <a:gd name="T47" fmla="*/ 776502 h 146"/>
                  <a:gd name="T48" fmla="*/ 486167 w 100"/>
                  <a:gd name="T49" fmla="*/ 590771 h 146"/>
                  <a:gd name="T50" fmla="*/ 516729 w 100"/>
                  <a:gd name="T51" fmla="*/ 783330 h 146"/>
                  <a:gd name="T52" fmla="*/ 465974 w 100"/>
                  <a:gd name="T53" fmla="*/ 602532 h 146"/>
                  <a:gd name="T54" fmla="*/ 460799 w 100"/>
                  <a:gd name="T55" fmla="*/ 776502 h 146"/>
                  <a:gd name="T56" fmla="*/ 441066 w 100"/>
                  <a:gd name="T57" fmla="*/ 602532 h 146"/>
                  <a:gd name="T58" fmla="*/ 460799 w 100"/>
                  <a:gd name="T59" fmla="*/ 495615 h 146"/>
                  <a:gd name="T60" fmla="*/ 397584 w 100"/>
                  <a:gd name="T61" fmla="*/ 356870 h 146"/>
                  <a:gd name="T62" fmla="*/ 422967 w 100"/>
                  <a:gd name="T63" fmla="*/ 495615 h 146"/>
                  <a:gd name="T64" fmla="*/ 364939 w 100"/>
                  <a:gd name="T65" fmla="*/ 367226 h 146"/>
                  <a:gd name="T66" fmla="*/ 390311 w 100"/>
                  <a:gd name="T67" fmla="*/ 502409 h 146"/>
                  <a:gd name="T68" fmla="*/ 346864 w 100"/>
                  <a:gd name="T69" fmla="*/ 374065 h 146"/>
                  <a:gd name="T70" fmla="*/ 303382 w 100"/>
                  <a:gd name="T71" fmla="*/ 309846 h 146"/>
                  <a:gd name="T72" fmla="*/ 177135 w 100"/>
                  <a:gd name="T73" fmla="*/ 250488 h 146"/>
                  <a:gd name="T74" fmla="*/ 113921 w 100"/>
                  <a:gd name="T75" fmla="*/ 145539 h 146"/>
                  <a:gd name="T76" fmla="*/ 50755 w 100"/>
                  <a:gd name="T77" fmla="*/ 69604 h 146"/>
                  <a:gd name="T78" fmla="*/ 579905 w 100"/>
                  <a:gd name="T79" fmla="*/ 426463 h 146"/>
                  <a:gd name="T80" fmla="*/ 561831 w 100"/>
                  <a:gd name="T81" fmla="*/ 367226 h 146"/>
                  <a:gd name="T82" fmla="*/ 498630 w 100"/>
                  <a:gd name="T83" fmla="*/ 438235 h 146"/>
                  <a:gd name="T84" fmla="*/ 549333 w 100"/>
                  <a:gd name="T85" fmla="*/ 414664 h 146"/>
                  <a:gd name="T86" fmla="*/ 478898 w 100"/>
                  <a:gd name="T87" fmla="*/ 367226 h 146"/>
                  <a:gd name="T88" fmla="*/ 529614 w 100"/>
                  <a:gd name="T89" fmla="*/ 356870 h 146"/>
                  <a:gd name="T90" fmla="*/ 240178 w 100"/>
                  <a:gd name="T91" fmla="*/ 547990 h 146"/>
                  <a:gd name="T92" fmla="*/ 265551 w 100"/>
                  <a:gd name="T93" fmla="*/ 514218 h 146"/>
                  <a:gd name="T94" fmla="*/ 227890 w 100"/>
                  <a:gd name="T95" fmla="*/ 507842 h 146"/>
                  <a:gd name="T96" fmla="*/ 245954 w 100"/>
                  <a:gd name="T97" fmla="*/ 479004 h 146"/>
                  <a:gd name="T98" fmla="*/ 303382 w 100"/>
                  <a:gd name="T99" fmla="*/ 507842 h 146"/>
                  <a:gd name="T100" fmla="*/ 352651 w 100"/>
                  <a:gd name="T101" fmla="*/ 485784 h 146"/>
                  <a:gd name="T102" fmla="*/ 283786 w 100"/>
                  <a:gd name="T103" fmla="*/ 467194 h 146"/>
                  <a:gd name="T104" fmla="*/ 334537 w 100"/>
                  <a:gd name="T105" fmla="*/ 443206 h 146"/>
                  <a:gd name="T106" fmla="*/ 151752 w 100"/>
                  <a:gd name="T107" fmla="*/ 233328 h 146"/>
                  <a:gd name="T108" fmla="*/ 164676 w 100"/>
                  <a:gd name="T109" fmla="*/ 216706 h 146"/>
                  <a:gd name="T110" fmla="*/ 139303 w 100"/>
                  <a:gd name="T111" fmla="*/ 204907 h 146"/>
                  <a:gd name="T112" fmla="*/ 132034 w 100"/>
                  <a:gd name="T113" fmla="*/ 228478 h 146"/>
                  <a:gd name="T114" fmla="*/ 151752 w 100"/>
                  <a:gd name="T115" fmla="*/ 233328 h 146"/>
                  <a:gd name="T116" fmla="*/ 50755 w 100"/>
                  <a:gd name="T117" fmla="*/ 75980 h 146"/>
                  <a:gd name="T118" fmla="*/ 88587 w 100"/>
                  <a:gd name="T119" fmla="*/ 152532 h 146"/>
                  <a:gd name="T120" fmla="*/ 177135 w 100"/>
                  <a:gd name="T121" fmla="*/ 250488 h 146"/>
                  <a:gd name="T122" fmla="*/ 352651 w 100"/>
                  <a:gd name="T123" fmla="*/ 298085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39"/>
              <p:cNvSpPr>
                <a:spLocks noEditPoints="1"/>
              </p:cNvSpPr>
              <p:nvPr/>
            </p:nvSpPr>
            <p:spPr bwMode="auto">
              <a:xfrm>
                <a:off x="4344" y="1789"/>
                <a:ext cx="355" cy="512"/>
              </a:xfrm>
              <a:custGeom>
                <a:avLst/>
                <a:gdLst>
                  <a:gd name="T0" fmla="*/ 500926 w 102"/>
                  <a:gd name="T1" fmla="*/ 491987 h 148"/>
                  <a:gd name="T2" fmla="*/ 506655 w 102"/>
                  <a:gd name="T3" fmla="*/ 499024 h 148"/>
                  <a:gd name="T4" fmla="*/ 625510 w 102"/>
                  <a:gd name="T5" fmla="*/ 503870 h 148"/>
                  <a:gd name="T6" fmla="*/ 631239 w 102"/>
                  <a:gd name="T7" fmla="*/ 503870 h 148"/>
                  <a:gd name="T8" fmla="*/ 588238 w 102"/>
                  <a:gd name="T9" fmla="*/ 366658 h 148"/>
                  <a:gd name="T10" fmla="*/ 581201 w 102"/>
                  <a:gd name="T11" fmla="*/ 373528 h 148"/>
                  <a:gd name="T12" fmla="*/ 446332 w 102"/>
                  <a:gd name="T13" fmla="*/ 356809 h 148"/>
                  <a:gd name="T14" fmla="*/ 446332 w 102"/>
                  <a:gd name="T15" fmla="*/ 349772 h 148"/>
                  <a:gd name="T16" fmla="*/ 351850 w 102"/>
                  <a:gd name="T17" fmla="*/ 260670 h 148"/>
                  <a:gd name="T18" fmla="*/ 278797 w 102"/>
                  <a:gd name="T19" fmla="*/ 231434 h 148"/>
                  <a:gd name="T20" fmla="*/ 278797 w 102"/>
                  <a:gd name="T21" fmla="*/ 243366 h 148"/>
                  <a:gd name="T22" fmla="*/ 12307 w 102"/>
                  <a:gd name="T23" fmla="*/ 0 h 148"/>
                  <a:gd name="T24" fmla="*/ 12307 w 102"/>
                  <a:gd name="T25" fmla="*/ 0 h 148"/>
                  <a:gd name="T26" fmla="*/ 124584 w 102"/>
                  <a:gd name="T27" fmla="*/ 279424 h 148"/>
                  <a:gd name="T28" fmla="*/ 129721 w 102"/>
                  <a:gd name="T29" fmla="*/ 272557 h 148"/>
                  <a:gd name="T30" fmla="*/ 154804 w 102"/>
                  <a:gd name="T31" fmla="*/ 296362 h 148"/>
                  <a:gd name="T32" fmla="*/ 184871 w 102"/>
                  <a:gd name="T33" fmla="*/ 301782 h 148"/>
                  <a:gd name="T34" fmla="*/ 184871 w 102"/>
                  <a:gd name="T35" fmla="*/ 308650 h 148"/>
                  <a:gd name="T36" fmla="*/ 321797 w 102"/>
                  <a:gd name="T37" fmla="*/ 414806 h 148"/>
                  <a:gd name="T38" fmla="*/ 241525 w 102"/>
                  <a:gd name="T39" fmla="*/ 443994 h 148"/>
                  <a:gd name="T40" fmla="*/ 247216 w 102"/>
                  <a:gd name="T41" fmla="*/ 450878 h 148"/>
                  <a:gd name="T42" fmla="*/ 204264 w 102"/>
                  <a:gd name="T43" fmla="*/ 515792 h 148"/>
                  <a:gd name="T44" fmla="*/ 241525 w 102"/>
                  <a:gd name="T45" fmla="*/ 641238 h 148"/>
                  <a:gd name="T46" fmla="*/ 247216 w 102"/>
                  <a:gd name="T47" fmla="*/ 634202 h 148"/>
                  <a:gd name="T48" fmla="*/ 371208 w 102"/>
                  <a:gd name="T49" fmla="*/ 533096 h 148"/>
                  <a:gd name="T50" fmla="*/ 371208 w 102"/>
                  <a:gd name="T51" fmla="*/ 528214 h 148"/>
                  <a:gd name="T52" fmla="*/ 439163 w 102"/>
                  <a:gd name="T53" fmla="*/ 877568 h 148"/>
                  <a:gd name="T54" fmla="*/ 439163 w 102"/>
                  <a:gd name="T55" fmla="*/ 877568 h 148"/>
                  <a:gd name="T56" fmla="*/ 588238 w 102"/>
                  <a:gd name="T57" fmla="*/ 836445 h 148"/>
                  <a:gd name="T58" fmla="*/ 481582 w 102"/>
                  <a:gd name="T59" fmla="*/ 605011 h 148"/>
                  <a:gd name="T60" fmla="*/ 506655 w 102"/>
                  <a:gd name="T61" fmla="*/ 800637 h 148"/>
                  <a:gd name="T62" fmla="*/ 389122 w 102"/>
                  <a:gd name="T63" fmla="*/ 366658 h 148"/>
                  <a:gd name="T64" fmla="*/ 426393 w 102"/>
                  <a:gd name="T65" fmla="*/ 503870 h 148"/>
                  <a:gd name="T66" fmla="*/ 303883 w 102"/>
                  <a:gd name="T67" fmla="*/ 320536 h 148"/>
                  <a:gd name="T68" fmla="*/ 62358 w 102"/>
                  <a:gd name="T69" fmla="*/ 77336 h 148"/>
                  <a:gd name="T70" fmla="*/ 576054 w 102"/>
                  <a:gd name="T71" fmla="*/ 438992 h 148"/>
                  <a:gd name="T72" fmla="*/ 526013 w 102"/>
                  <a:gd name="T73" fmla="*/ 361645 h 148"/>
                  <a:gd name="T74" fmla="*/ 247216 w 102"/>
                  <a:gd name="T75" fmla="*/ 563902 h 148"/>
                  <a:gd name="T76" fmla="*/ 296676 w 102"/>
                  <a:gd name="T77" fmla="*/ 515792 h 148"/>
                  <a:gd name="T78" fmla="*/ 333933 w 102"/>
                  <a:gd name="T79" fmla="*/ 462796 h 148"/>
                  <a:gd name="T80" fmla="*/ 154804 w 102"/>
                  <a:gd name="T81" fmla="*/ 243366 h 148"/>
                  <a:gd name="T82" fmla="*/ 159785 w 102"/>
                  <a:gd name="T83" fmla="*/ 248787 h 148"/>
                  <a:gd name="T84" fmla="*/ 154804 w 102"/>
                  <a:gd name="T85" fmla="*/ 243366 h 148"/>
                  <a:gd name="T86" fmla="*/ 166993 w 102"/>
                  <a:gd name="T87" fmla="*/ 219562 h 148"/>
                  <a:gd name="T88" fmla="*/ 159785 w 102"/>
                  <a:gd name="T89" fmla="*/ 224446 h 148"/>
                  <a:gd name="T90" fmla="*/ 142028 w 102"/>
                  <a:gd name="T91" fmla="*/ 219562 h 148"/>
                  <a:gd name="T92" fmla="*/ 142028 w 102"/>
                  <a:gd name="T93" fmla="*/ 219562 h 148"/>
                  <a:gd name="T94" fmla="*/ 142028 w 102"/>
                  <a:gd name="T95" fmla="*/ 213961 h 148"/>
                  <a:gd name="T96" fmla="*/ 142028 w 102"/>
                  <a:gd name="T97" fmla="*/ 213961 h 148"/>
                  <a:gd name="T98" fmla="*/ 142028 w 102"/>
                  <a:gd name="T99" fmla="*/ 219562 h 148"/>
                  <a:gd name="T100" fmla="*/ 129721 w 102"/>
                  <a:gd name="T101" fmla="*/ 219562 h 148"/>
                  <a:gd name="T102" fmla="*/ 142028 w 102"/>
                  <a:gd name="T103" fmla="*/ 224446 h 148"/>
                  <a:gd name="T104" fmla="*/ 136891 w 102"/>
                  <a:gd name="T105" fmla="*/ 236330 h 148"/>
                  <a:gd name="T106" fmla="*/ 142028 w 102"/>
                  <a:gd name="T107" fmla="*/ 243366 h 148"/>
                  <a:gd name="T108" fmla="*/ 154804 w 102"/>
                  <a:gd name="T109" fmla="*/ 248787 h 148"/>
                  <a:gd name="T110" fmla="*/ 154804 w 102"/>
                  <a:gd name="T111" fmla="*/ 243366 h 148"/>
                  <a:gd name="T112" fmla="*/ 62358 w 102"/>
                  <a:gd name="T113" fmla="*/ 7733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5" name="Freeform 40"/>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1"/>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2"/>
              <p:cNvSpPr>
                <a:spLocks noEditPoints="1"/>
              </p:cNvSpPr>
              <p:nvPr/>
            </p:nvSpPr>
            <p:spPr bwMode="auto">
              <a:xfrm>
                <a:off x="2736" y="1317"/>
                <a:ext cx="2029" cy="2008"/>
              </a:xfrm>
              <a:custGeom>
                <a:avLst/>
                <a:gdLst>
                  <a:gd name="T0" fmla="*/ 0 w 582"/>
                  <a:gd name="T1" fmla="*/ 1693431 h 582"/>
                  <a:gd name="T2" fmla="*/ 12408 w 582"/>
                  <a:gd name="T3" fmla="*/ 1693431 h 582"/>
                  <a:gd name="T4" fmla="*/ 0 w 582"/>
                  <a:gd name="T5" fmla="*/ 1693431 h 582"/>
                  <a:gd name="T6" fmla="*/ 543758 w 582"/>
                  <a:gd name="T7" fmla="*/ 506026 h 582"/>
                  <a:gd name="T8" fmla="*/ 0 w 582"/>
                  <a:gd name="T9" fmla="*/ 1693431 h 582"/>
                  <a:gd name="T10" fmla="*/ 1822537 w 582"/>
                  <a:gd name="T11" fmla="*/ 0 h 582"/>
                  <a:gd name="T12" fmla="*/ 543758 w 582"/>
                  <a:gd name="T13" fmla="*/ 506026 h 582"/>
                  <a:gd name="T14" fmla="*/ 1822537 w 582"/>
                  <a:gd name="T15" fmla="*/ 0 h 582"/>
                  <a:gd name="T16" fmla="*/ 1822537 w 582"/>
                  <a:gd name="T17" fmla="*/ 11748 h 582"/>
                  <a:gd name="T18" fmla="*/ 1822537 w 582"/>
                  <a:gd name="T19" fmla="*/ 0 h 582"/>
                  <a:gd name="T20" fmla="*/ 1822537 w 582"/>
                  <a:gd name="T21" fmla="*/ 0 h 582"/>
                  <a:gd name="T22" fmla="*/ 1822537 w 582"/>
                  <a:gd name="T23" fmla="*/ 11748 h 582"/>
                  <a:gd name="T24" fmla="*/ 1822537 w 582"/>
                  <a:gd name="T25" fmla="*/ 0 h 582"/>
                  <a:gd name="T26" fmla="*/ 3098691 w 582"/>
                  <a:gd name="T27" fmla="*/ 506026 h 582"/>
                  <a:gd name="T28" fmla="*/ 1822537 w 582"/>
                  <a:gd name="T29" fmla="*/ 0 h 582"/>
                  <a:gd name="T30" fmla="*/ 3643042 w 582"/>
                  <a:gd name="T31" fmla="*/ 1693431 h 582"/>
                  <a:gd name="T32" fmla="*/ 3098691 w 582"/>
                  <a:gd name="T33" fmla="*/ 506026 h 582"/>
                  <a:gd name="T34" fmla="*/ 3643042 w 582"/>
                  <a:gd name="T35" fmla="*/ 1693431 h 582"/>
                  <a:gd name="T36" fmla="*/ 3630209 w 582"/>
                  <a:gd name="T37" fmla="*/ 1693431 h 582"/>
                  <a:gd name="T38" fmla="*/ 3643042 w 582"/>
                  <a:gd name="T39" fmla="*/ 1693431 h 582"/>
                  <a:gd name="T40" fmla="*/ 3643042 w 582"/>
                  <a:gd name="T41" fmla="*/ 1693431 h 582"/>
                  <a:gd name="T42" fmla="*/ 3630209 w 582"/>
                  <a:gd name="T43" fmla="*/ 1693431 h 582"/>
                  <a:gd name="T44" fmla="*/ 3643042 w 582"/>
                  <a:gd name="T45" fmla="*/ 1693431 h 582"/>
                  <a:gd name="T46" fmla="*/ 3098691 w 582"/>
                  <a:gd name="T47" fmla="*/ 2881000 h 582"/>
                  <a:gd name="T48" fmla="*/ 3643042 w 582"/>
                  <a:gd name="T49" fmla="*/ 1693431 h 582"/>
                  <a:gd name="T50" fmla="*/ 1822537 w 582"/>
                  <a:gd name="T51" fmla="*/ 3386978 h 582"/>
                  <a:gd name="T52" fmla="*/ 3098691 w 582"/>
                  <a:gd name="T53" fmla="*/ 2881000 h 582"/>
                  <a:gd name="T54" fmla="*/ 1822537 w 582"/>
                  <a:gd name="T55" fmla="*/ 3386978 h 582"/>
                  <a:gd name="T56" fmla="*/ 1822537 w 582"/>
                  <a:gd name="T57" fmla="*/ 3375231 h 582"/>
                  <a:gd name="T58" fmla="*/ 1822537 w 582"/>
                  <a:gd name="T59" fmla="*/ 3386978 h 582"/>
                  <a:gd name="T60" fmla="*/ 1822537 w 582"/>
                  <a:gd name="T61" fmla="*/ 3386978 h 582"/>
                  <a:gd name="T62" fmla="*/ 1822537 w 582"/>
                  <a:gd name="T63" fmla="*/ 3375231 h 582"/>
                  <a:gd name="T64" fmla="*/ 1822537 w 582"/>
                  <a:gd name="T65" fmla="*/ 3386978 h 582"/>
                  <a:gd name="T66" fmla="*/ 543758 w 582"/>
                  <a:gd name="T67" fmla="*/ 2881000 h 582"/>
                  <a:gd name="T68" fmla="*/ 1822537 w 582"/>
                  <a:gd name="T69" fmla="*/ 3386978 h 582"/>
                  <a:gd name="T70" fmla="*/ 0 w 582"/>
                  <a:gd name="T71" fmla="*/ 1693431 h 582"/>
                  <a:gd name="T72" fmla="*/ 543758 w 582"/>
                  <a:gd name="T73" fmla="*/ 2881000 h 582"/>
                  <a:gd name="T74" fmla="*/ 0 w 582"/>
                  <a:gd name="T75" fmla="*/ 1693431 h 582"/>
                  <a:gd name="T76" fmla="*/ 12408 w 582"/>
                  <a:gd name="T77" fmla="*/ 1693431 h 582"/>
                  <a:gd name="T78" fmla="*/ 0 w 582"/>
                  <a:gd name="T79" fmla="*/ 1693431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8" name="Freeform 43"/>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4"/>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Freeform 45"/>
              <p:cNvSpPr>
                <a:spLocks noEditPoints="1"/>
              </p:cNvSpPr>
              <p:nvPr/>
            </p:nvSpPr>
            <p:spPr bwMode="auto">
              <a:xfrm>
                <a:off x="2551" y="1135"/>
                <a:ext cx="2400" cy="2373"/>
              </a:xfrm>
              <a:custGeom>
                <a:avLst/>
                <a:gdLst>
                  <a:gd name="T0" fmla="*/ 2438103 w 688"/>
                  <a:gd name="T1" fmla="*/ 3926066 h 688"/>
                  <a:gd name="T2" fmla="*/ 2571401 w 688"/>
                  <a:gd name="T3" fmla="*/ 3959757 h 688"/>
                  <a:gd name="T4" fmla="*/ 2892094 w 688"/>
                  <a:gd name="T5" fmla="*/ 3879251 h 688"/>
                  <a:gd name="T6" fmla="*/ 2955178 w 688"/>
                  <a:gd name="T7" fmla="*/ 3699079 h 688"/>
                  <a:gd name="T8" fmla="*/ 3213010 w 688"/>
                  <a:gd name="T9" fmla="*/ 3635233 h 688"/>
                  <a:gd name="T10" fmla="*/ 3387569 w 688"/>
                  <a:gd name="T11" fmla="*/ 3530803 h 688"/>
                  <a:gd name="T12" fmla="*/ 3513603 w 688"/>
                  <a:gd name="T13" fmla="*/ 3431182 h 688"/>
                  <a:gd name="T14" fmla="*/ 3753349 w 688"/>
                  <a:gd name="T15" fmla="*/ 3269546 h 688"/>
                  <a:gd name="T16" fmla="*/ 3877727 w 688"/>
                  <a:gd name="T17" fmla="*/ 3210503 h 688"/>
                  <a:gd name="T18" fmla="*/ 4059576 w 688"/>
                  <a:gd name="T19" fmla="*/ 2956634 h 688"/>
                  <a:gd name="T20" fmla="*/ 3978412 w 688"/>
                  <a:gd name="T21" fmla="*/ 2781432 h 688"/>
                  <a:gd name="T22" fmla="*/ 4122659 w 688"/>
                  <a:gd name="T23" fmla="*/ 2577909 h 688"/>
                  <a:gd name="T24" fmla="*/ 4180388 w 688"/>
                  <a:gd name="T25" fmla="*/ 2392360 h 688"/>
                  <a:gd name="T26" fmla="*/ 4205724 w 688"/>
                  <a:gd name="T27" fmla="*/ 2241071 h 688"/>
                  <a:gd name="T28" fmla="*/ 4268805 w 688"/>
                  <a:gd name="T29" fmla="*/ 1975019 h 688"/>
                  <a:gd name="T30" fmla="*/ 4319452 w 688"/>
                  <a:gd name="T31" fmla="*/ 1858814 h 688"/>
                  <a:gd name="T32" fmla="*/ 4268805 w 688"/>
                  <a:gd name="T33" fmla="*/ 1550862 h 688"/>
                  <a:gd name="T34" fmla="*/ 4084877 w 688"/>
                  <a:gd name="T35" fmla="*/ 1474713 h 688"/>
                  <a:gd name="T36" fmla="*/ 4048748 w 688"/>
                  <a:gd name="T37" fmla="*/ 1230559 h 688"/>
                  <a:gd name="T38" fmla="*/ 3953247 w 688"/>
                  <a:gd name="T39" fmla="*/ 1057323 h 688"/>
                  <a:gd name="T40" fmla="*/ 3865291 w 688"/>
                  <a:gd name="T41" fmla="*/ 929388 h 688"/>
                  <a:gd name="T42" fmla="*/ 3715566 w 688"/>
                  <a:gd name="T43" fmla="*/ 685404 h 688"/>
                  <a:gd name="T44" fmla="*/ 3670580 w 688"/>
                  <a:gd name="T45" fmla="*/ 569199 h 688"/>
                  <a:gd name="T46" fmla="*/ 3420171 w 688"/>
                  <a:gd name="T47" fmla="*/ 371919 h 688"/>
                  <a:gd name="T48" fmla="*/ 3225290 w 688"/>
                  <a:gd name="T49" fmla="*/ 424157 h 688"/>
                  <a:gd name="T50" fmla="*/ 3016643 w 688"/>
                  <a:gd name="T51" fmla="*/ 267494 h 688"/>
                  <a:gd name="T52" fmla="*/ 2821929 w 688"/>
                  <a:gd name="T53" fmla="*/ 191913 h 688"/>
                  <a:gd name="T54" fmla="*/ 2664952 w 688"/>
                  <a:gd name="T55" fmla="*/ 151289 h 688"/>
                  <a:gd name="T56" fmla="*/ 2382286 w 688"/>
                  <a:gd name="T57" fmla="*/ 63968 h 688"/>
                  <a:gd name="T58" fmla="*/ 2263092 w 688"/>
                  <a:gd name="T59" fmla="*/ 4805 h 688"/>
                  <a:gd name="T60" fmla="*/ 1929900 w 688"/>
                  <a:gd name="T61" fmla="*/ 11730 h 688"/>
                  <a:gd name="T62" fmla="*/ 1823449 w 688"/>
                  <a:gd name="T63" fmla="*/ 173236 h 688"/>
                  <a:gd name="T64" fmla="*/ 1558388 w 688"/>
                  <a:gd name="T65" fmla="*/ 180172 h 688"/>
                  <a:gd name="T66" fmla="*/ 1356973 w 688"/>
                  <a:gd name="T67" fmla="*/ 244140 h 688"/>
                  <a:gd name="T68" fmla="*/ 1212897 w 688"/>
                  <a:gd name="T69" fmla="*/ 307952 h 688"/>
                  <a:gd name="T70" fmla="*/ 937019 w 688"/>
                  <a:gd name="T71" fmla="*/ 417341 h 688"/>
                  <a:gd name="T72" fmla="*/ 805256 w 688"/>
                  <a:gd name="T73" fmla="*/ 441264 h 688"/>
                  <a:gd name="T74" fmla="*/ 565674 w 688"/>
                  <a:gd name="T75" fmla="*/ 649750 h 688"/>
                  <a:gd name="T76" fmla="*/ 596620 w 688"/>
                  <a:gd name="T77" fmla="*/ 842070 h 688"/>
                  <a:gd name="T78" fmla="*/ 401860 w 688"/>
                  <a:gd name="T79" fmla="*/ 1005135 h 688"/>
                  <a:gd name="T80" fmla="*/ 301176 w 688"/>
                  <a:gd name="T81" fmla="*/ 1178336 h 688"/>
                  <a:gd name="T82" fmla="*/ 239749 w 688"/>
                  <a:gd name="T83" fmla="*/ 1318450 h 688"/>
                  <a:gd name="T84" fmla="*/ 113595 w 688"/>
                  <a:gd name="T85" fmla="*/ 1567398 h 688"/>
                  <a:gd name="T86" fmla="*/ 30520 w 688"/>
                  <a:gd name="T87" fmla="*/ 1667029 h 688"/>
                  <a:gd name="T88" fmla="*/ 0 w 688"/>
                  <a:gd name="T89" fmla="*/ 1975019 h 688"/>
                  <a:gd name="T90" fmla="*/ 163769 w 688"/>
                  <a:gd name="T91" fmla="*/ 2091175 h 688"/>
                  <a:gd name="T92" fmla="*/ 131801 w 688"/>
                  <a:gd name="T93" fmla="*/ 2335329 h 688"/>
                  <a:gd name="T94" fmla="*/ 181849 w 688"/>
                  <a:gd name="T95" fmla="*/ 2525672 h 688"/>
                  <a:gd name="T96" fmla="*/ 232497 w 688"/>
                  <a:gd name="T97" fmla="*/ 2665227 h 688"/>
                  <a:gd name="T98" fmla="*/ 320745 w 688"/>
                  <a:gd name="T99" fmla="*/ 2938088 h 688"/>
                  <a:gd name="T100" fmla="*/ 338791 w 688"/>
                  <a:gd name="T101" fmla="*/ 3066033 h 688"/>
                  <a:gd name="T102" fmla="*/ 540802 w 688"/>
                  <a:gd name="T103" fmla="*/ 3314978 h 688"/>
                  <a:gd name="T104" fmla="*/ 742305 w 688"/>
                  <a:gd name="T105" fmla="*/ 3305213 h 688"/>
                  <a:gd name="T106" fmla="*/ 904465 w 688"/>
                  <a:gd name="T107" fmla="*/ 3507297 h 688"/>
                  <a:gd name="T108" fmla="*/ 1081130 w 688"/>
                  <a:gd name="T109" fmla="*/ 3618125 h 688"/>
                  <a:gd name="T110" fmla="*/ 1225210 w 688"/>
                  <a:gd name="T111" fmla="*/ 3693823 h 688"/>
                  <a:gd name="T112" fmla="*/ 1490257 w 688"/>
                  <a:gd name="T113" fmla="*/ 3838759 h 688"/>
                  <a:gd name="T114" fmla="*/ 1596722 w 688"/>
                  <a:gd name="T115" fmla="*/ 3926066 h 688"/>
                  <a:gd name="T116" fmla="*/ 1922648 w 688"/>
                  <a:gd name="T117" fmla="*/ 3983681 h 688"/>
                  <a:gd name="T118" fmla="*/ 2068797 w 688"/>
                  <a:gd name="T119" fmla="*/ 385048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46"/>
              <p:cNvSpPr>
                <a:spLocks noEditPoints="1"/>
              </p:cNvSpPr>
              <p:nvPr/>
            </p:nvSpPr>
            <p:spPr bwMode="auto">
              <a:xfrm>
                <a:off x="3189" y="1766"/>
                <a:ext cx="1123" cy="1110"/>
              </a:xfrm>
              <a:custGeom>
                <a:avLst/>
                <a:gdLst>
                  <a:gd name="T0" fmla="*/ 0 w 322"/>
                  <a:gd name="T1" fmla="*/ 931276 h 322"/>
                  <a:gd name="T2" fmla="*/ 12430 w 322"/>
                  <a:gd name="T3" fmla="*/ 931276 h 322"/>
                  <a:gd name="T4" fmla="*/ 0 w 322"/>
                  <a:gd name="T5" fmla="*/ 931276 h 322"/>
                  <a:gd name="T6" fmla="*/ 307583 w 322"/>
                  <a:gd name="T7" fmla="*/ 283843 h 322"/>
                  <a:gd name="T8" fmla="*/ 0 w 322"/>
                  <a:gd name="T9" fmla="*/ 931276 h 322"/>
                  <a:gd name="T10" fmla="*/ 1011335 w 322"/>
                  <a:gd name="T11" fmla="*/ 0 h 322"/>
                  <a:gd name="T12" fmla="*/ 307583 w 322"/>
                  <a:gd name="T13" fmla="*/ 283843 h 322"/>
                  <a:gd name="T14" fmla="*/ 1011335 w 322"/>
                  <a:gd name="T15" fmla="*/ 0 h 322"/>
                  <a:gd name="T16" fmla="*/ 1011335 w 322"/>
                  <a:gd name="T17" fmla="*/ 11717 h 322"/>
                  <a:gd name="T18" fmla="*/ 1011335 w 322"/>
                  <a:gd name="T19" fmla="*/ 0 h 322"/>
                  <a:gd name="T20" fmla="*/ 1011335 w 322"/>
                  <a:gd name="T21" fmla="*/ 0 h 322"/>
                  <a:gd name="T22" fmla="*/ 1011335 w 322"/>
                  <a:gd name="T23" fmla="*/ 11717 h 322"/>
                  <a:gd name="T24" fmla="*/ 1011335 w 322"/>
                  <a:gd name="T25" fmla="*/ 0 h 322"/>
                  <a:gd name="T26" fmla="*/ 1713053 w 322"/>
                  <a:gd name="T27" fmla="*/ 283843 h 322"/>
                  <a:gd name="T28" fmla="*/ 1011335 w 322"/>
                  <a:gd name="T29" fmla="*/ 0 h 322"/>
                  <a:gd name="T30" fmla="*/ 2021062 w 322"/>
                  <a:gd name="T31" fmla="*/ 931276 h 322"/>
                  <a:gd name="T32" fmla="*/ 1713053 w 322"/>
                  <a:gd name="T33" fmla="*/ 283843 h 322"/>
                  <a:gd name="T34" fmla="*/ 2021062 w 322"/>
                  <a:gd name="T35" fmla="*/ 931276 h 322"/>
                  <a:gd name="T36" fmla="*/ 2008168 w 322"/>
                  <a:gd name="T37" fmla="*/ 931276 h 322"/>
                  <a:gd name="T38" fmla="*/ 2021062 w 322"/>
                  <a:gd name="T39" fmla="*/ 931276 h 322"/>
                  <a:gd name="T40" fmla="*/ 2021062 w 322"/>
                  <a:gd name="T41" fmla="*/ 931276 h 322"/>
                  <a:gd name="T42" fmla="*/ 2008168 w 322"/>
                  <a:gd name="T43" fmla="*/ 931276 h 322"/>
                  <a:gd name="T44" fmla="*/ 2021062 w 322"/>
                  <a:gd name="T45" fmla="*/ 931276 h 322"/>
                  <a:gd name="T46" fmla="*/ 1713053 w 322"/>
                  <a:gd name="T47" fmla="*/ 1579161 h 322"/>
                  <a:gd name="T48" fmla="*/ 2021062 w 322"/>
                  <a:gd name="T49" fmla="*/ 931276 h 322"/>
                  <a:gd name="T50" fmla="*/ 1011335 w 322"/>
                  <a:gd name="T51" fmla="*/ 1862421 h 322"/>
                  <a:gd name="T52" fmla="*/ 1713053 w 322"/>
                  <a:gd name="T53" fmla="*/ 1579161 h 322"/>
                  <a:gd name="T54" fmla="*/ 1011335 w 322"/>
                  <a:gd name="T55" fmla="*/ 1862421 h 322"/>
                  <a:gd name="T56" fmla="*/ 1011335 w 322"/>
                  <a:gd name="T57" fmla="*/ 1850704 h 322"/>
                  <a:gd name="T58" fmla="*/ 1011335 w 322"/>
                  <a:gd name="T59" fmla="*/ 1862421 h 322"/>
                  <a:gd name="T60" fmla="*/ 1011335 w 322"/>
                  <a:gd name="T61" fmla="*/ 1862421 h 322"/>
                  <a:gd name="T62" fmla="*/ 1011335 w 322"/>
                  <a:gd name="T63" fmla="*/ 1850704 h 322"/>
                  <a:gd name="T64" fmla="*/ 1011335 w 322"/>
                  <a:gd name="T65" fmla="*/ 1862421 h 322"/>
                  <a:gd name="T66" fmla="*/ 307583 w 322"/>
                  <a:gd name="T67" fmla="*/ 1579161 h 322"/>
                  <a:gd name="T68" fmla="*/ 1011335 w 322"/>
                  <a:gd name="T69" fmla="*/ 1862421 h 322"/>
                  <a:gd name="T70" fmla="*/ 0 w 322"/>
                  <a:gd name="T71" fmla="*/ 931276 h 322"/>
                  <a:gd name="T72" fmla="*/ 307583 w 322"/>
                  <a:gd name="T73" fmla="*/ 1579161 h 322"/>
                  <a:gd name="T74" fmla="*/ 0 w 322"/>
                  <a:gd name="T75" fmla="*/ 931276 h 322"/>
                  <a:gd name="T76" fmla="*/ 12430 w 322"/>
                  <a:gd name="T77" fmla="*/ 931276 h 322"/>
                  <a:gd name="T78" fmla="*/ 0 w 322"/>
                  <a:gd name="T79" fmla="*/ 93127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2" name="Oval 47"/>
              <p:cNvSpPr>
                <a:spLocks noChangeArrowheads="1"/>
              </p:cNvSpPr>
              <p:nvPr/>
            </p:nvSpPr>
            <p:spPr bwMode="auto">
              <a:xfrm>
                <a:off x="3210" y="1786"/>
                <a:ext cx="1081" cy="1070"/>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93" name="Freeform 48"/>
              <p:cNvSpPr>
                <a:spLocks/>
              </p:cNvSpPr>
              <p:nvPr/>
            </p:nvSpPr>
            <p:spPr bwMode="auto">
              <a:xfrm>
                <a:off x="3224" y="1800"/>
                <a:ext cx="1053" cy="1042"/>
              </a:xfrm>
              <a:custGeom>
                <a:avLst/>
                <a:gdLst>
                  <a:gd name="T0" fmla="*/ 1886694 w 302"/>
                  <a:gd name="T1" fmla="*/ 879265 h 302"/>
                  <a:gd name="T2" fmla="*/ 947296 w 302"/>
                  <a:gd name="T3" fmla="*/ 1752979 h 302"/>
                  <a:gd name="T4" fmla="*/ 5167 w 302"/>
                  <a:gd name="T5" fmla="*/ 879265 h 302"/>
                  <a:gd name="T6" fmla="*/ 947296 w 302"/>
                  <a:gd name="T7" fmla="*/ 4965 h 302"/>
                  <a:gd name="T8" fmla="*/ 1886694 w 302"/>
                  <a:gd name="T9" fmla="*/ 879265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4" name="Freeform 49"/>
              <p:cNvSpPr>
                <a:spLocks noEditPoints="1"/>
              </p:cNvSpPr>
              <p:nvPr/>
            </p:nvSpPr>
            <p:spPr bwMode="auto">
              <a:xfrm>
                <a:off x="3339" y="1914"/>
                <a:ext cx="823" cy="814"/>
              </a:xfrm>
              <a:custGeom>
                <a:avLst/>
                <a:gdLst>
                  <a:gd name="T0" fmla="*/ 0 w 236"/>
                  <a:gd name="T1" fmla="*/ 685426 h 236"/>
                  <a:gd name="T2" fmla="*/ 12429 w 236"/>
                  <a:gd name="T3" fmla="*/ 685426 h 236"/>
                  <a:gd name="T4" fmla="*/ 0 w 236"/>
                  <a:gd name="T5" fmla="*/ 685426 h 236"/>
                  <a:gd name="T6" fmla="*/ 226430 w 236"/>
                  <a:gd name="T7" fmla="*/ 208905 h 236"/>
                  <a:gd name="T8" fmla="*/ 0 w 236"/>
                  <a:gd name="T9" fmla="*/ 685426 h 236"/>
                  <a:gd name="T10" fmla="*/ 741101 w 236"/>
                  <a:gd name="T11" fmla="*/ 0 h 236"/>
                  <a:gd name="T12" fmla="*/ 226430 w 236"/>
                  <a:gd name="T13" fmla="*/ 208905 h 236"/>
                  <a:gd name="T14" fmla="*/ 741101 w 236"/>
                  <a:gd name="T15" fmla="*/ 0 h 236"/>
                  <a:gd name="T16" fmla="*/ 741101 w 236"/>
                  <a:gd name="T17" fmla="*/ 11731 h 236"/>
                  <a:gd name="T18" fmla="*/ 741101 w 236"/>
                  <a:gd name="T19" fmla="*/ 0 h 236"/>
                  <a:gd name="T20" fmla="*/ 741101 w 236"/>
                  <a:gd name="T21" fmla="*/ 0 h 236"/>
                  <a:gd name="T22" fmla="*/ 741101 w 236"/>
                  <a:gd name="T23" fmla="*/ 11731 h 236"/>
                  <a:gd name="T24" fmla="*/ 741101 w 236"/>
                  <a:gd name="T25" fmla="*/ 0 h 236"/>
                  <a:gd name="T26" fmla="*/ 1253841 w 236"/>
                  <a:gd name="T27" fmla="*/ 208905 h 236"/>
                  <a:gd name="T28" fmla="*/ 741101 w 236"/>
                  <a:gd name="T29" fmla="*/ 0 h 236"/>
                  <a:gd name="T30" fmla="*/ 1480260 w 236"/>
                  <a:gd name="T31" fmla="*/ 685426 h 236"/>
                  <a:gd name="T32" fmla="*/ 1253841 w 236"/>
                  <a:gd name="T33" fmla="*/ 208905 h 236"/>
                  <a:gd name="T34" fmla="*/ 1480260 w 236"/>
                  <a:gd name="T35" fmla="*/ 685426 h 236"/>
                  <a:gd name="T36" fmla="*/ 1467841 w 236"/>
                  <a:gd name="T37" fmla="*/ 685426 h 236"/>
                  <a:gd name="T38" fmla="*/ 1480260 w 236"/>
                  <a:gd name="T39" fmla="*/ 685426 h 236"/>
                  <a:gd name="T40" fmla="*/ 1480260 w 236"/>
                  <a:gd name="T41" fmla="*/ 685426 h 236"/>
                  <a:gd name="T42" fmla="*/ 1467841 w 236"/>
                  <a:gd name="T43" fmla="*/ 685426 h 236"/>
                  <a:gd name="T44" fmla="*/ 1480260 w 236"/>
                  <a:gd name="T45" fmla="*/ 685426 h 236"/>
                  <a:gd name="T46" fmla="*/ 1253841 w 236"/>
                  <a:gd name="T47" fmla="*/ 1161816 h 236"/>
                  <a:gd name="T48" fmla="*/ 1480260 w 236"/>
                  <a:gd name="T49" fmla="*/ 685426 h 236"/>
                  <a:gd name="T50" fmla="*/ 741101 w 236"/>
                  <a:gd name="T51" fmla="*/ 1370721 h 236"/>
                  <a:gd name="T52" fmla="*/ 1253841 w 236"/>
                  <a:gd name="T53" fmla="*/ 1161816 h 236"/>
                  <a:gd name="T54" fmla="*/ 741101 w 236"/>
                  <a:gd name="T55" fmla="*/ 1370721 h 236"/>
                  <a:gd name="T56" fmla="*/ 741101 w 236"/>
                  <a:gd name="T57" fmla="*/ 1358538 h 236"/>
                  <a:gd name="T58" fmla="*/ 741101 w 236"/>
                  <a:gd name="T59" fmla="*/ 1370721 h 236"/>
                  <a:gd name="T60" fmla="*/ 741101 w 236"/>
                  <a:gd name="T61" fmla="*/ 1370721 h 236"/>
                  <a:gd name="T62" fmla="*/ 741101 w 236"/>
                  <a:gd name="T63" fmla="*/ 1358538 h 236"/>
                  <a:gd name="T64" fmla="*/ 741101 w 236"/>
                  <a:gd name="T65" fmla="*/ 1370721 h 236"/>
                  <a:gd name="T66" fmla="*/ 226430 w 236"/>
                  <a:gd name="T67" fmla="*/ 1161816 h 236"/>
                  <a:gd name="T68" fmla="*/ 741101 w 236"/>
                  <a:gd name="T69" fmla="*/ 1370721 h 236"/>
                  <a:gd name="T70" fmla="*/ 0 w 236"/>
                  <a:gd name="T71" fmla="*/ 685426 h 236"/>
                  <a:gd name="T72" fmla="*/ 226430 w 236"/>
                  <a:gd name="T73" fmla="*/ 1161816 h 236"/>
                  <a:gd name="T74" fmla="*/ 0 w 236"/>
                  <a:gd name="T75" fmla="*/ 685426 h 236"/>
                  <a:gd name="T76" fmla="*/ 12429 w 236"/>
                  <a:gd name="T77" fmla="*/ 685426 h 236"/>
                  <a:gd name="T78" fmla="*/ 0 w 236"/>
                  <a:gd name="T79" fmla="*/ 68542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0"/>
              <p:cNvSpPr>
                <a:spLocks noEditPoints="1"/>
              </p:cNvSpPr>
              <p:nvPr/>
            </p:nvSpPr>
            <p:spPr bwMode="auto">
              <a:xfrm>
                <a:off x="3353" y="1928"/>
                <a:ext cx="795" cy="786"/>
              </a:xfrm>
              <a:custGeom>
                <a:avLst/>
                <a:gdLst>
                  <a:gd name="T0" fmla="*/ 0 w 228"/>
                  <a:gd name="T1" fmla="*/ 659737 h 228"/>
                  <a:gd name="T2" fmla="*/ 12427 w 228"/>
                  <a:gd name="T3" fmla="*/ 659737 h 228"/>
                  <a:gd name="T4" fmla="*/ 0 w 228"/>
                  <a:gd name="T5" fmla="*/ 659737 h 228"/>
                  <a:gd name="T6" fmla="*/ 219089 w 228"/>
                  <a:gd name="T7" fmla="*/ 203091 h 228"/>
                  <a:gd name="T8" fmla="*/ 0 w 228"/>
                  <a:gd name="T9" fmla="*/ 659737 h 228"/>
                  <a:gd name="T10" fmla="*/ 715430 w 228"/>
                  <a:gd name="T11" fmla="*/ 0 h 228"/>
                  <a:gd name="T12" fmla="*/ 219089 w 228"/>
                  <a:gd name="T13" fmla="*/ 203091 h 228"/>
                  <a:gd name="T14" fmla="*/ 715430 w 228"/>
                  <a:gd name="T15" fmla="*/ 0 h 228"/>
                  <a:gd name="T16" fmla="*/ 715430 w 228"/>
                  <a:gd name="T17" fmla="*/ 11718 h 228"/>
                  <a:gd name="T18" fmla="*/ 715430 w 228"/>
                  <a:gd name="T19" fmla="*/ 0 h 228"/>
                  <a:gd name="T20" fmla="*/ 715430 w 228"/>
                  <a:gd name="T21" fmla="*/ 0 h 228"/>
                  <a:gd name="T22" fmla="*/ 715430 w 228"/>
                  <a:gd name="T23" fmla="*/ 11718 h 228"/>
                  <a:gd name="T24" fmla="*/ 715430 w 228"/>
                  <a:gd name="T25" fmla="*/ 0 h 228"/>
                  <a:gd name="T26" fmla="*/ 1209739 w 228"/>
                  <a:gd name="T27" fmla="*/ 203091 h 228"/>
                  <a:gd name="T28" fmla="*/ 715430 w 228"/>
                  <a:gd name="T29" fmla="*/ 0 h 228"/>
                  <a:gd name="T30" fmla="*/ 1428828 w 228"/>
                  <a:gd name="T31" fmla="*/ 659737 h 228"/>
                  <a:gd name="T32" fmla="*/ 1209739 w 228"/>
                  <a:gd name="T33" fmla="*/ 203091 h 228"/>
                  <a:gd name="T34" fmla="*/ 1428828 w 228"/>
                  <a:gd name="T35" fmla="*/ 659737 h 228"/>
                  <a:gd name="T36" fmla="*/ 1416404 w 228"/>
                  <a:gd name="T37" fmla="*/ 659737 h 228"/>
                  <a:gd name="T38" fmla="*/ 1428828 w 228"/>
                  <a:gd name="T39" fmla="*/ 659737 h 228"/>
                  <a:gd name="T40" fmla="*/ 1428828 w 228"/>
                  <a:gd name="T41" fmla="*/ 659737 h 228"/>
                  <a:gd name="T42" fmla="*/ 1416404 w 228"/>
                  <a:gd name="T43" fmla="*/ 659737 h 228"/>
                  <a:gd name="T44" fmla="*/ 1428828 w 228"/>
                  <a:gd name="T45" fmla="*/ 659737 h 228"/>
                  <a:gd name="T46" fmla="*/ 1209739 w 228"/>
                  <a:gd name="T47" fmla="*/ 1116465 h 228"/>
                  <a:gd name="T48" fmla="*/ 1428828 w 228"/>
                  <a:gd name="T49" fmla="*/ 659737 h 228"/>
                  <a:gd name="T50" fmla="*/ 715430 w 228"/>
                  <a:gd name="T51" fmla="*/ 1319425 h 228"/>
                  <a:gd name="T52" fmla="*/ 1209739 w 228"/>
                  <a:gd name="T53" fmla="*/ 1116465 h 228"/>
                  <a:gd name="T54" fmla="*/ 715430 w 228"/>
                  <a:gd name="T55" fmla="*/ 1319425 h 228"/>
                  <a:gd name="T56" fmla="*/ 715430 w 228"/>
                  <a:gd name="T57" fmla="*/ 1307873 h 228"/>
                  <a:gd name="T58" fmla="*/ 715430 w 228"/>
                  <a:gd name="T59" fmla="*/ 1319425 h 228"/>
                  <a:gd name="T60" fmla="*/ 715430 w 228"/>
                  <a:gd name="T61" fmla="*/ 1319425 h 228"/>
                  <a:gd name="T62" fmla="*/ 715430 w 228"/>
                  <a:gd name="T63" fmla="*/ 1307873 h 228"/>
                  <a:gd name="T64" fmla="*/ 715430 w 228"/>
                  <a:gd name="T65" fmla="*/ 1319425 h 228"/>
                  <a:gd name="T66" fmla="*/ 219089 w 228"/>
                  <a:gd name="T67" fmla="*/ 1116465 h 228"/>
                  <a:gd name="T68" fmla="*/ 715430 w 228"/>
                  <a:gd name="T69" fmla="*/ 1319425 h 228"/>
                  <a:gd name="T70" fmla="*/ 0 w 228"/>
                  <a:gd name="T71" fmla="*/ 659737 h 228"/>
                  <a:gd name="T72" fmla="*/ 219089 w 228"/>
                  <a:gd name="T73" fmla="*/ 1116465 h 228"/>
                  <a:gd name="T74" fmla="*/ 0 w 228"/>
                  <a:gd name="T75" fmla="*/ 659737 h 228"/>
                  <a:gd name="T76" fmla="*/ 12427 w 228"/>
                  <a:gd name="T77" fmla="*/ 659737 h 228"/>
                  <a:gd name="T78" fmla="*/ 0 w 228"/>
                  <a:gd name="T79" fmla="*/ 659737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6" name="Freeform 51"/>
              <p:cNvSpPr>
                <a:spLocks noEditPoints="1"/>
              </p:cNvSpPr>
              <p:nvPr/>
            </p:nvSpPr>
            <p:spPr bwMode="auto">
              <a:xfrm>
                <a:off x="3628" y="1811"/>
                <a:ext cx="245" cy="100"/>
              </a:xfrm>
              <a:custGeom>
                <a:avLst/>
                <a:gdLst>
                  <a:gd name="T0" fmla="*/ 0 w 70"/>
                  <a:gd name="T1" fmla="*/ 75483 h 29"/>
                  <a:gd name="T2" fmla="*/ 174367 w 70"/>
                  <a:gd name="T3" fmla="*/ 52152 h 29"/>
                  <a:gd name="T4" fmla="*/ 167041 w 70"/>
                  <a:gd name="T5" fmla="*/ 28703 h 29"/>
                  <a:gd name="T6" fmla="*/ 148558 w 70"/>
                  <a:gd name="T7" fmla="*/ 11724 h 29"/>
                  <a:gd name="T8" fmla="*/ 205888 w 70"/>
                  <a:gd name="T9" fmla="*/ 0 h 29"/>
                  <a:gd name="T10" fmla="*/ 231525 w 70"/>
                  <a:gd name="T11" fmla="*/ 16528 h 29"/>
                  <a:gd name="T12" fmla="*/ 238900 w 70"/>
                  <a:gd name="T13" fmla="*/ 52152 h 29"/>
                  <a:gd name="T14" fmla="*/ 290521 w 70"/>
                  <a:gd name="T15" fmla="*/ 63924 h 29"/>
                  <a:gd name="T16" fmla="*/ 334513 w 70"/>
                  <a:gd name="T17" fmla="*/ 116076 h 29"/>
                  <a:gd name="T18" fmla="*/ 450016 w 70"/>
                  <a:gd name="T19" fmla="*/ 144779 h 29"/>
                  <a:gd name="T20" fmla="*/ 321430 w 70"/>
                  <a:gd name="T21" fmla="*/ 151131 h 29"/>
                  <a:gd name="T22" fmla="*/ 269941 w 70"/>
                  <a:gd name="T23" fmla="*/ 104352 h 29"/>
                  <a:gd name="T24" fmla="*/ 238900 w 70"/>
                  <a:gd name="T25" fmla="*/ 104352 h 29"/>
                  <a:gd name="T26" fmla="*/ 238900 w 70"/>
                  <a:gd name="T27" fmla="*/ 139407 h 29"/>
                  <a:gd name="T28" fmla="*/ 218491 w 70"/>
                  <a:gd name="T29" fmla="*/ 162866 h 29"/>
                  <a:gd name="T30" fmla="*/ 161763 w 70"/>
                  <a:gd name="T31" fmla="*/ 168228 h 29"/>
                  <a:gd name="T32" fmla="*/ 180075 w 70"/>
                  <a:gd name="T33" fmla="*/ 139407 h 29"/>
                  <a:gd name="T34" fmla="*/ 180075 w 70"/>
                  <a:gd name="T35" fmla="*/ 104352 h 29"/>
                  <a:gd name="T36" fmla="*/ 33016 w 70"/>
                  <a:gd name="T37" fmla="*/ 139407 h 29"/>
                  <a:gd name="T38" fmla="*/ 0 w 70"/>
                  <a:gd name="T39" fmla="*/ 75483 h 29"/>
                  <a:gd name="T40" fmla="*/ 25641 w 70"/>
                  <a:gd name="T41" fmla="*/ 80855 h 29"/>
                  <a:gd name="T42" fmla="*/ 45619 w 70"/>
                  <a:gd name="T43" fmla="*/ 120879 h 29"/>
                  <a:gd name="T44" fmla="*/ 45619 w 70"/>
                  <a:gd name="T45" fmla="*/ 80855 h 29"/>
                  <a:gd name="T46" fmla="*/ 128576 w 70"/>
                  <a:gd name="T47" fmla="*/ 80855 h 29"/>
                  <a:gd name="T48" fmla="*/ 51450 w 70"/>
                  <a:gd name="T49" fmla="*/ 98976 h 29"/>
                  <a:gd name="T50" fmla="*/ 128576 w 70"/>
                  <a:gd name="T51" fmla="*/ 87252 h 29"/>
                  <a:gd name="T52" fmla="*/ 58825 w 70"/>
                  <a:gd name="T53" fmla="*/ 120879 h 29"/>
                  <a:gd name="T54" fmla="*/ 136087 w 70"/>
                  <a:gd name="T55" fmla="*/ 92628 h 29"/>
                  <a:gd name="T56" fmla="*/ 180075 w 70"/>
                  <a:gd name="T57" fmla="*/ 63924 h 29"/>
                  <a:gd name="T58" fmla="*/ 238900 w 70"/>
                  <a:gd name="T59" fmla="*/ 63924 h 29"/>
                  <a:gd name="T60" fmla="*/ 180075 w 70"/>
                  <a:gd name="T61" fmla="*/ 80855 h 29"/>
                  <a:gd name="T62" fmla="*/ 238900 w 70"/>
                  <a:gd name="T63" fmla="*/ 80855 h 29"/>
                  <a:gd name="T64" fmla="*/ 180075 w 70"/>
                  <a:gd name="T65" fmla="*/ 87252 h 29"/>
                  <a:gd name="T66" fmla="*/ 238900 w 70"/>
                  <a:gd name="T67" fmla="*/ 87252 h 29"/>
                  <a:gd name="T68" fmla="*/ 264712 w 70"/>
                  <a:gd name="T69" fmla="*/ 80855 h 29"/>
                  <a:gd name="T70" fmla="*/ 308823 w 70"/>
                  <a:gd name="T71" fmla="*/ 120879 h 29"/>
                  <a:gd name="T72" fmla="*/ 367661 w 70"/>
                  <a:gd name="T73" fmla="*/ 132603 h 29"/>
                  <a:gd name="T74" fmla="*/ 444787 w 70"/>
                  <a:gd name="T75" fmla="*/ 144779 h 29"/>
                  <a:gd name="T76" fmla="*/ 180075 w 70"/>
                  <a:gd name="T77" fmla="*/ 16528 h 29"/>
                  <a:gd name="T78" fmla="*/ 205888 w 70"/>
                  <a:gd name="T79" fmla="*/ 16528 h 29"/>
                  <a:gd name="T80" fmla="*/ 192682 w 70"/>
                  <a:gd name="T81" fmla="*/ 47231 h 29"/>
                  <a:gd name="T82" fmla="*/ 192682 w 70"/>
                  <a:gd name="T83" fmla="*/ 28703 h 29"/>
                  <a:gd name="T84" fmla="*/ 218491 w 70"/>
                  <a:gd name="T85" fmla="*/ 40428 h 29"/>
                  <a:gd name="T86" fmla="*/ 218491 w 70"/>
                  <a:gd name="T87" fmla="*/ 23448 h 29"/>
                  <a:gd name="T88" fmla="*/ 192682 w 70"/>
                  <a:gd name="T89" fmla="*/ 156503 h 29"/>
                  <a:gd name="T90" fmla="*/ 200008 w 70"/>
                  <a:gd name="T91" fmla="*/ 139407 h 29"/>
                  <a:gd name="T92" fmla="*/ 213213 w 70"/>
                  <a:gd name="T93" fmla="*/ 156503 h 29"/>
                  <a:gd name="T94" fmla="*/ 218491 w 70"/>
                  <a:gd name="T95" fmla="*/ 144779 h 29"/>
                  <a:gd name="T96" fmla="*/ 200008 w 70"/>
                  <a:gd name="T97" fmla="*/ 127683 h 29"/>
                  <a:gd name="T98" fmla="*/ 200008 w 70"/>
                  <a:gd name="T99" fmla="*/ 104352 h 29"/>
                  <a:gd name="T100" fmla="*/ 218491 w 70"/>
                  <a:gd name="T101" fmla="*/ 127683 h 29"/>
                  <a:gd name="T102" fmla="*/ 218491 w 70"/>
                  <a:gd name="T103" fmla="*/ 104352 h 29"/>
                  <a:gd name="T104" fmla="*/ 328804 w 70"/>
                  <a:gd name="T105" fmla="*/ 132603 h 29"/>
                  <a:gd name="T106" fmla="*/ 334513 w 70"/>
                  <a:gd name="T107" fmla="*/ 127683 h 29"/>
                  <a:gd name="T108" fmla="*/ 341838 w 70"/>
                  <a:gd name="T109" fmla="*/ 132603 h 29"/>
                  <a:gd name="T110" fmla="*/ 334513 w 70"/>
                  <a:gd name="T111" fmla="*/ 139407 h 29"/>
                  <a:gd name="T112" fmla="*/ 328804 w 70"/>
                  <a:gd name="T113" fmla="*/ 132603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2"/>
              <p:cNvSpPr>
                <a:spLocks noEditPoints="1"/>
              </p:cNvSpPr>
              <p:nvPr/>
            </p:nvSpPr>
            <p:spPr bwMode="auto">
              <a:xfrm>
                <a:off x="3876" y="1855"/>
                <a:ext cx="196" cy="159"/>
              </a:xfrm>
              <a:custGeom>
                <a:avLst/>
                <a:gdLst>
                  <a:gd name="T0" fmla="*/ 13206 w 56"/>
                  <a:gd name="T1" fmla="*/ 0 h 46"/>
                  <a:gd name="T2" fmla="*/ 167643 w 56"/>
                  <a:gd name="T3" fmla="*/ 59677 h 46"/>
                  <a:gd name="T4" fmla="*/ 180247 w 56"/>
                  <a:gd name="T5" fmla="*/ 40967 h 46"/>
                  <a:gd name="T6" fmla="*/ 174969 w 56"/>
                  <a:gd name="T7" fmla="*/ 11852 h 46"/>
                  <a:gd name="T8" fmla="*/ 225866 w 56"/>
                  <a:gd name="T9" fmla="*/ 35975 h 46"/>
                  <a:gd name="T10" fmla="*/ 244780 w 56"/>
                  <a:gd name="T11" fmla="*/ 59677 h 46"/>
                  <a:gd name="T12" fmla="*/ 231697 w 56"/>
                  <a:gd name="T13" fmla="*/ 88795 h 46"/>
                  <a:gd name="T14" fmla="*/ 264712 w 56"/>
                  <a:gd name="T15" fmla="*/ 129751 h 46"/>
                  <a:gd name="T16" fmla="*/ 277918 w 56"/>
                  <a:gd name="T17" fmla="*/ 189428 h 46"/>
                  <a:gd name="T18" fmla="*/ 360322 w 56"/>
                  <a:gd name="T19" fmla="*/ 271365 h 46"/>
                  <a:gd name="T20" fmla="*/ 244780 w 56"/>
                  <a:gd name="T21" fmla="*/ 211688 h 46"/>
                  <a:gd name="T22" fmla="*/ 225866 w 56"/>
                  <a:gd name="T23" fmla="*/ 158461 h 46"/>
                  <a:gd name="T24" fmla="*/ 193281 w 56"/>
                  <a:gd name="T25" fmla="*/ 136609 h 46"/>
                  <a:gd name="T26" fmla="*/ 180247 w 56"/>
                  <a:gd name="T27" fmla="*/ 165305 h 46"/>
                  <a:gd name="T28" fmla="*/ 149170 w 56"/>
                  <a:gd name="T29" fmla="*/ 182570 h 46"/>
                  <a:gd name="T30" fmla="*/ 97720 w 56"/>
                  <a:gd name="T31" fmla="*/ 158461 h 46"/>
                  <a:gd name="T32" fmla="*/ 128625 w 56"/>
                  <a:gd name="T33" fmla="*/ 141603 h 46"/>
                  <a:gd name="T34" fmla="*/ 149170 w 56"/>
                  <a:gd name="T35" fmla="*/ 112499 h 46"/>
                  <a:gd name="T36" fmla="*/ 0 w 56"/>
                  <a:gd name="T37" fmla="*/ 76932 h 46"/>
                  <a:gd name="T38" fmla="*/ 13206 w 56"/>
                  <a:gd name="T39" fmla="*/ 0 h 46"/>
                  <a:gd name="T40" fmla="*/ 25813 w 56"/>
                  <a:gd name="T41" fmla="*/ 17265 h 46"/>
                  <a:gd name="T42" fmla="*/ 20580 w 56"/>
                  <a:gd name="T43" fmla="*/ 64672 h 46"/>
                  <a:gd name="T44" fmla="*/ 46221 w 56"/>
                  <a:gd name="T45" fmla="*/ 29118 h 46"/>
                  <a:gd name="T46" fmla="*/ 123358 w 56"/>
                  <a:gd name="T47" fmla="*/ 64672 h 46"/>
                  <a:gd name="T48" fmla="*/ 38882 w 56"/>
                  <a:gd name="T49" fmla="*/ 47824 h 46"/>
                  <a:gd name="T50" fmla="*/ 115556 w 56"/>
                  <a:gd name="T51" fmla="*/ 76932 h 46"/>
                  <a:gd name="T52" fmla="*/ 38882 w 56"/>
                  <a:gd name="T53" fmla="*/ 70084 h 46"/>
                  <a:gd name="T54" fmla="*/ 115556 w 56"/>
                  <a:gd name="T55" fmla="*/ 81937 h 46"/>
                  <a:gd name="T56" fmla="*/ 167643 w 56"/>
                  <a:gd name="T57" fmla="*/ 76932 h 46"/>
                  <a:gd name="T58" fmla="*/ 218491 w 56"/>
                  <a:gd name="T59" fmla="*/ 105642 h 46"/>
                  <a:gd name="T60" fmla="*/ 161763 w 56"/>
                  <a:gd name="T61" fmla="*/ 88795 h 46"/>
                  <a:gd name="T62" fmla="*/ 213262 w 56"/>
                  <a:gd name="T63" fmla="*/ 112499 h 46"/>
                  <a:gd name="T64" fmla="*/ 154438 w 56"/>
                  <a:gd name="T65" fmla="*/ 100647 h 46"/>
                  <a:gd name="T66" fmla="*/ 205888 w 56"/>
                  <a:gd name="T67" fmla="*/ 124348 h 46"/>
                  <a:gd name="T68" fmla="*/ 238900 w 56"/>
                  <a:gd name="T69" fmla="*/ 129751 h 46"/>
                  <a:gd name="T70" fmla="*/ 252105 w 56"/>
                  <a:gd name="T71" fmla="*/ 189428 h 46"/>
                  <a:gd name="T72" fmla="*/ 290521 w 56"/>
                  <a:gd name="T73" fmla="*/ 223540 h 46"/>
                  <a:gd name="T74" fmla="*/ 355054 w 56"/>
                  <a:gd name="T75" fmla="*/ 265917 h 46"/>
                  <a:gd name="T76" fmla="*/ 200655 w 56"/>
                  <a:gd name="T77" fmla="*/ 35975 h 46"/>
                  <a:gd name="T78" fmla="*/ 218491 w 56"/>
                  <a:gd name="T79" fmla="*/ 47824 h 46"/>
                  <a:gd name="T80" fmla="*/ 187586 w 56"/>
                  <a:gd name="T81" fmla="*/ 64672 h 46"/>
                  <a:gd name="T82" fmla="*/ 200655 w 56"/>
                  <a:gd name="T83" fmla="*/ 47824 h 46"/>
                  <a:gd name="T84" fmla="*/ 218491 w 56"/>
                  <a:gd name="T85" fmla="*/ 76932 h 46"/>
                  <a:gd name="T86" fmla="*/ 225866 w 56"/>
                  <a:gd name="T87" fmla="*/ 59677 h 46"/>
                  <a:gd name="T88" fmla="*/ 128625 w 56"/>
                  <a:gd name="T89" fmla="*/ 158461 h 46"/>
                  <a:gd name="T90" fmla="*/ 141796 w 56"/>
                  <a:gd name="T91" fmla="*/ 153456 h 46"/>
                  <a:gd name="T92" fmla="*/ 149170 w 56"/>
                  <a:gd name="T93" fmla="*/ 170718 h 46"/>
                  <a:gd name="T94" fmla="*/ 161763 w 56"/>
                  <a:gd name="T95" fmla="*/ 165305 h 46"/>
                  <a:gd name="T96" fmla="*/ 149170 w 56"/>
                  <a:gd name="T97" fmla="*/ 141603 h 46"/>
                  <a:gd name="T98" fmla="*/ 161763 w 56"/>
                  <a:gd name="T99" fmla="*/ 124348 h 46"/>
                  <a:gd name="T100" fmla="*/ 167643 w 56"/>
                  <a:gd name="T101" fmla="*/ 146608 h 46"/>
                  <a:gd name="T102" fmla="*/ 180247 w 56"/>
                  <a:gd name="T103" fmla="*/ 129751 h 46"/>
                  <a:gd name="T104" fmla="*/ 257387 w 56"/>
                  <a:gd name="T105" fmla="*/ 206275 h 46"/>
                  <a:gd name="T106" fmla="*/ 270543 w 56"/>
                  <a:gd name="T107" fmla="*/ 201280 h 46"/>
                  <a:gd name="T108" fmla="*/ 270543 w 56"/>
                  <a:gd name="T109" fmla="*/ 211688 h 46"/>
                  <a:gd name="T110" fmla="*/ 264712 w 56"/>
                  <a:gd name="T111" fmla="*/ 211688 h 46"/>
                  <a:gd name="T112" fmla="*/ 257387 w 56"/>
                  <a:gd name="T113" fmla="*/ 206275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8" name="Freeform 53"/>
              <p:cNvSpPr>
                <a:spLocks noEditPoints="1"/>
              </p:cNvSpPr>
              <p:nvPr/>
            </p:nvSpPr>
            <p:spPr bwMode="auto">
              <a:xfrm>
                <a:off x="4072" y="1983"/>
                <a:ext cx="118" cy="232"/>
              </a:xfrm>
              <a:custGeom>
                <a:avLst/>
                <a:gdLst>
                  <a:gd name="T0" fmla="*/ 48914 w 34"/>
                  <a:gd name="T1" fmla="*/ 0 h 67"/>
                  <a:gd name="T2" fmla="*/ 145095 w 34"/>
                  <a:gd name="T3" fmla="*/ 125921 h 67"/>
                  <a:gd name="T4" fmla="*/ 169760 w 34"/>
                  <a:gd name="T5" fmla="*/ 114016 h 67"/>
                  <a:gd name="T6" fmla="*/ 169760 w 34"/>
                  <a:gd name="T7" fmla="*/ 89555 h 67"/>
                  <a:gd name="T8" fmla="*/ 206462 w 34"/>
                  <a:gd name="T9" fmla="*/ 130993 h 67"/>
                  <a:gd name="T10" fmla="*/ 206462 w 34"/>
                  <a:gd name="T11" fmla="*/ 155274 h 67"/>
                  <a:gd name="T12" fmla="*/ 181807 w 34"/>
                  <a:gd name="T13" fmla="*/ 179277 h 67"/>
                  <a:gd name="T14" fmla="*/ 188744 w 34"/>
                  <a:gd name="T15" fmla="*/ 227443 h 67"/>
                  <a:gd name="T16" fmla="*/ 169760 w 34"/>
                  <a:gd name="T17" fmla="*/ 293279 h 67"/>
                  <a:gd name="T18" fmla="*/ 193839 w 34"/>
                  <a:gd name="T19" fmla="*/ 399826 h 67"/>
                  <a:gd name="T20" fmla="*/ 127374 w 34"/>
                  <a:gd name="T21" fmla="*/ 293279 h 67"/>
                  <a:gd name="T22" fmla="*/ 145095 w 34"/>
                  <a:gd name="T23" fmla="*/ 239517 h 67"/>
                  <a:gd name="T24" fmla="*/ 127374 w 34"/>
                  <a:gd name="T25" fmla="*/ 208592 h 67"/>
                  <a:gd name="T26" fmla="*/ 103167 w 34"/>
                  <a:gd name="T27" fmla="*/ 220549 h 67"/>
                  <a:gd name="T28" fmla="*/ 66465 w 34"/>
                  <a:gd name="T29" fmla="*/ 220549 h 67"/>
                  <a:gd name="T30" fmla="*/ 36701 w 34"/>
                  <a:gd name="T31" fmla="*/ 179277 h 67"/>
                  <a:gd name="T32" fmla="*/ 73570 w 34"/>
                  <a:gd name="T33" fmla="*/ 179277 h 67"/>
                  <a:gd name="T34" fmla="*/ 103167 w 34"/>
                  <a:gd name="T35" fmla="*/ 160298 h 67"/>
                  <a:gd name="T36" fmla="*/ 0 w 34"/>
                  <a:gd name="T37" fmla="*/ 60240 h 67"/>
                  <a:gd name="T38" fmla="*/ 48914 w 34"/>
                  <a:gd name="T39" fmla="*/ 0 h 67"/>
                  <a:gd name="T40" fmla="*/ 54384 w 34"/>
                  <a:gd name="T41" fmla="*/ 23872 h 67"/>
                  <a:gd name="T42" fmla="*/ 24669 w 34"/>
                  <a:gd name="T43" fmla="*/ 60240 h 67"/>
                  <a:gd name="T44" fmla="*/ 60947 w 34"/>
                  <a:gd name="T45" fmla="*/ 41272 h 67"/>
                  <a:gd name="T46" fmla="*/ 103167 w 34"/>
                  <a:gd name="T47" fmla="*/ 106952 h 67"/>
                  <a:gd name="T48" fmla="*/ 48914 w 34"/>
                  <a:gd name="T49" fmla="*/ 53357 h 67"/>
                  <a:gd name="T50" fmla="*/ 97648 w 34"/>
                  <a:gd name="T51" fmla="*/ 114016 h 67"/>
                  <a:gd name="T52" fmla="*/ 36701 w 34"/>
                  <a:gd name="T53" fmla="*/ 72155 h 67"/>
                  <a:gd name="T54" fmla="*/ 90676 w 34"/>
                  <a:gd name="T55" fmla="*/ 119040 h 67"/>
                  <a:gd name="T56" fmla="*/ 140000 w 34"/>
                  <a:gd name="T57" fmla="*/ 142912 h 67"/>
                  <a:gd name="T58" fmla="*/ 164076 w 34"/>
                  <a:gd name="T59" fmla="*/ 184759 h 67"/>
                  <a:gd name="T60" fmla="*/ 127374 w 34"/>
                  <a:gd name="T61" fmla="*/ 149792 h 67"/>
                  <a:gd name="T62" fmla="*/ 152043 w 34"/>
                  <a:gd name="T63" fmla="*/ 191196 h 67"/>
                  <a:gd name="T64" fmla="*/ 115331 w 34"/>
                  <a:gd name="T65" fmla="*/ 155274 h 67"/>
                  <a:gd name="T66" fmla="*/ 145095 w 34"/>
                  <a:gd name="T67" fmla="*/ 196674 h 67"/>
                  <a:gd name="T68" fmla="*/ 164076 w 34"/>
                  <a:gd name="T69" fmla="*/ 215525 h 67"/>
                  <a:gd name="T70" fmla="*/ 152043 w 34"/>
                  <a:gd name="T71" fmla="*/ 274311 h 67"/>
                  <a:gd name="T72" fmla="*/ 164076 w 34"/>
                  <a:gd name="T73" fmla="*/ 322598 h 67"/>
                  <a:gd name="T74" fmla="*/ 188744 w 34"/>
                  <a:gd name="T75" fmla="*/ 394802 h 67"/>
                  <a:gd name="T76" fmla="*/ 181807 w 34"/>
                  <a:gd name="T77" fmla="*/ 119040 h 67"/>
                  <a:gd name="T78" fmla="*/ 200947 w 34"/>
                  <a:gd name="T79" fmla="*/ 137888 h 67"/>
                  <a:gd name="T80" fmla="*/ 157138 w 34"/>
                  <a:gd name="T81" fmla="*/ 142912 h 67"/>
                  <a:gd name="T82" fmla="*/ 176702 w 34"/>
                  <a:gd name="T83" fmla="*/ 130993 h 67"/>
                  <a:gd name="T84" fmla="*/ 176702 w 34"/>
                  <a:gd name="T85" fmla="*/ 160298 h 67"/>
                  <a:gd name="T86" fmla="*/ 193839 w 34"/>
                  <a:gd name="T87" fmla="*/ 149792 h 67"/>
                  <a:gd name="T88" fmla="*/ 60947 w 34"/>
                  <a:gd name="T89" fmla="*/ 196674 h 67"/>
                  <a:gd name="T90" fmla="*/ 78508 w 34"/>
                  <a:gd name="T91" fmla="*/ 196674 h 67"/>
                  <a:gd name="T92" fmla="*/ 73570 w 34"/>
                  <a:gd name="T93" fmla="*/ 208592 h 67"/>
                  <a:gd name="T94" fmla="*/ 85616 w 34"/>
                  <a:gd name="T95" fmla="*/ 208592 h 67"/>
                  <a:gd name="T96" fmla="*/ 90676 w 34"/>
                  <a:gd name="T97" fmla="*/ 184759 h 67"/>
                  <a:gd name="T98" fmla="*/ 108223 w 34"/>
                  <a:gd name="T99" fmla="*/ 172217 h 67"/>
                  <a:gd name="T100" fmla="*/ 97648 w 34"/>
                  <a:gd name="T101" fmla="*/ 203568 h 67"/>
                  <a:gd name="T102" fmla="*/ 120270 w 34"/>
                  <a:gd name="T103" fmla="*/ 191196 h 67"/>
                  <a:gd name="T104" fmla="*/ 145095 w 34"/>
                  <a:gd name="T105" fmla="*/ 293279 h 67"/>
                  <a:gd name="T106" fmla="*/ 157138 w 34"/>
                  <a:gd name="T107" fmla="*/ 298186 h 67"/>
                  <a:gd name="T108" fmla="*/ 152043 w 34"/>
                  <a:gd name="T109" fmla="*/ 305198 h 67"/>
                  <a:gd name="T110" fmla="*/ 145095 w 34"/>
                  <a:gd name="T111" fmla="*/ 305198 h 67"/>
                  <a:gd name="T112" fmla="*/ 145095 w 34"/>
                  <a:gd name="T113" fmla="*/ 29327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54"/>
              <p:cNvSpPr>
                <a:spLocks noEditPoints="1"/>
              </p:cNvSpPr>
              <p:nvPr/>
            </p:nvSpPr>
            <p:spPr bwMode="auto">
              <a:xfrm>
                <a:off x="4165" y="2200"/>
                <a:ext cx="102" cy="242"/>
              </a:xfrm>
              <a:custGeom>
                <a:avLst/>
                <a:gdLst>
                  <a:gd name="T0" fmla="*/ 106045 w 29"/>
                  <a:gd name="T1" fmla="*/ 0 h 70"/>
                  <a:gd name="T2" fmla="*/ 132357 w 29"/>
                  <a:gd name="T3" fmla="*/ 158994 h 70"/>
                  <a:gd name="T4" fmla="*/ 158856 w 29"/>
                  <a:gd name="T5" fmla="*/ 153546 h 70"/>
                  <a:gd name="T6" fmla="*/ 179837 w 29"/>
                  <a:gd name="T7" fmla="*/ 136848 h 70"/>
                  <a:gd name="T8" fmla="*/ 193283 w 29"/>
                  <a:gd name="T9" fmla="*/ 189700 h 70"/>
                  <a:gd name="T10" fmla="*/ 172303 w 29"/>
                  <a:gd name="T11" fmla="*/ 211847 h 70"/>
                  <a:gd name="T12" fmla="*/ 132357 w 29"/>
                  <a:gd name="T13" fmla="*/ 218827 h 70"/>
                  <a:gd name="T14" fmla="*/ 119530 w 29"/>
                  <a:gd name="T15" fmla="*/ 266131 h 70"/>
                  <a:gd name="T16" fmla="*/ 60743 w 29"/>
                  <a:gd name="T17" fmla="*/ 307126 h 70"/>
                  <a:gd name="T18" fmla="*/ 26327 w 29"/>
                  <a:gd name="T19" fmla="*/ 413402 h 70"/>
                  <a:gd name="T20" fmla="*/ 20970 w 29"/>
                  <a:gd name="T21" fmla="*/ 295271 h 70"/>
                  <a:gd name="T22" fmla="*/ 73757 w 29"/>
                  <a:gd name="T23" fmla="*/ 247414 h 70"/>
                  <a:gd name="T24" fmla="*/ 73757 w 29"/>
                  <a:gd name="T25" fmla="*/ 218827 h 70"/>
                  <a:gd name="T26" fmla="*/ 33984 w 29"/>
                  <a:gd name="T27" fmla="*/ 218827 h 70"/>
                  <a:gd name="T28" fmla="*/ 7485 w 29"/>
                  <a:gd name="T29" fmla="*/ 201555 h 70"/>
                  <a:gd name="T30" fmla="*/ 0 w 29"/>
                  <a:gd name="T31" fmla="*/ 146687 h 70"/>
                  <a:gd name="T32" fmla="*/ 33984 w 29"/>
                  <a:gd name="T33" fmla="*/ 165400 h 70"/>
                  <a:gd name="T34" fmla="*/ 73757 w 29"/>
                  <a:gd name="T35" fmla="*/ 165400 h 70"/>
                  <a:gd name="T36" fmla="*/ 33984 w 29"/>
                  <a:gd name="T37" fmla="*/ 29126 h 70"/>
                  <a:gd name="T38" fmla="*/ 106045 w 29"/>
                  <a:gd name="T39" fmla="*/ 0 h 70"/>
                  <a:gd name="T40" fmla="*/ 100080 w 29"/>
                  <a:gd name="T41" fmla="*/ 23713 h 70"/>
                  <a:gd name="T42" fmla="*/ 52776 w 29"/>
                  <a:gd name="T43" fmla="*/ 40984 h 70"/>
                  <a:gd name="T44" fmla="*/ 100080 w 29"/>
                  <a:gd name="T45" fmla="*/ 40984 h 70"/>
                  <a:gd name="T46" fmla="*/ 100080 w 29"/>
                  <a:gd name="T47" fmla="*/ 118013 h 70"/>
                  <a:gd name="T48" fmla="*/ 79718 w 29"/>
                  <a:gd name="T49" fmla="*/ 47843 h 70"/>
                  <a:gd name="T50" fmla="*/ 92598 w 29"/>
                  <a:gd name="T51" fmla="*/ 118013 h 70"/>
                  <a:gd name="T52" fmla="*/ 52776 w 29"/>
                  <a:gd name="T53" fmla="*/ 52849 h 70"/>
                  <a:gd name="T54" fmla="*/ 87242 w 29"/>
                  <a:gd name="T55" fmla="*/ 124405 h 70"/>
                  <a:gd name="T56" fmla="*/ 119530 w 29"/>
                  <a:gd name="T57" fmla="*/ 165400 h 70"/>
                  <a:gd name="T58" fmla="*/ 119530 w 29"/>
                  <a:gd name="T59" fmla="*/ 218827 h 70"/>
                  <a:gd name="T60" fmla="*/ 100080 w 29"/>
                  <a:gd name="T61" fmla="*/ 165400 h 70"/>
                  <a:gd name="T62" fmla="*/ 100080 w 29"/>
                  <a:gd name="T63" fmla="*/ 218827 h 70"/>
                  <a:gd name="T64" fmla="*/ 92598 w 29"/>
                  <a:gd name="T65" fmla="*/ 165400 h 70"/>
                  <a:gd name="T66" fmla="*/ 92598 w 29"/>
                  <a:gd name="T67" fmla="*/ 218827 h 70"/>
                  <a:gd name="T68" fmla="*/ 100080 w 29"/>
                  <a:gd name="T69" fmla="*/ 242418 h 70"/>
                  <a:gd name="T70" fmla="*/ 52776 w 29"/>
                  <a:gd name="T71" fmla="*/ 283413 h 70"/>
                  <a:gd name="T72" fmla="*/ 39773 w 29"/>
                  <a:gd name="T73" fmla="*/ 336252 h 70"/>
                  <a:gd name="T74" fmla="*/ 26327 w 29"/>
                  <a:gd name="T75" fmla="*/ 407988 h 70"/>
                  <a:gd name="T76" fmla="*/ 172303 w 29"/>
                  <a:gd name="T77" fmla="*/ 165400 h 70"/>
                  <a:gd name="T78" fmla="*/ 172303 w 29"/>
                  <a:gd name="T79" fmla="*/ 189700 h 70"/>
                  <a:gd name="T80" fmla="*/ 139891 w 29"/>
                  <a:gd name="T81" fmla="*/ 177842 h 70"/>
                  <a:gd name="T82" fmla="*/ 158856 w 29"/>
                  <a:gd name="T83" fmla="*/ 177842 h 70"/>
                  <a:gd name="T84" fmla="*/ 145853 w 29"/>
                  <a:gd name="T85" fmla="*/ 201555 h 70"/>
                  <a:gd name="T86" fmla="*/ 166823 w 29"/>
                  <a:gd name="T87" fmla="*/ 201555 h 70"/>
                  <a:gd name="T88" fmla="*/ 13485 w 29"/>
                  <a:gd name="T89" fmla="*/ 177842 h 70"/>
                  <a:gd name="T90" fmla="*/ 33984 w 29"/>
                  <a:gd name="T91" fmla="*/ 182707 h 70"/>
                  <a:gd name="T92" fmla="*/ 13485 w 29"/>
                  <a:gd name="T93" fmla="*/ 194575 h 70"/>
                  <a:gd name="T94" fmla="*/ 26327 w 29"/>
                  <a:gd name="T95" fmla="*/ 201555 h 70"/>
                  <a:gd name="T96" fmla="*/ 47430 w 29"/>
                  <a:gd name="T97" fmla="*/ 182707 h 70"/>
                  <a:gd name="T98" fmla="*/ 73757 w 29"/>
                  <a:gd name="T99" fmla="*/ 182707 h 70"/>
                  <a:gd name="T100" fmla="*/ 47430 w 29"/>
                  <a:gd name="T101" fmla="*/ 201555 h 70"/>
                  <a:gd name="T102" fmla="*/ 73757 w 29"/>
                  <a:gd name="T103" fmla="*/ 201555 h 70"/>
                  <a:gd name="T104" fmla="*/ 39773 w 29"/>
                  <a:gd name="T105" fmla="*/ 300267 h 70"/>
                  <a:gd name="T106" fmla="*/ 47430 w 29"/>
                  <a:gd name="T107" fmla="*/ 307126 h 70"/>
                  <a:gd name="T108" fmla="*/ 39773 w 29"/>
                  <a:gd name="T109" fmla="*/ 312540 h 70"/>
                  <a:gd name="T110" fmla="*/ 33984 w 29"/>
                  <a:gd name="T111" fmla="*/ 307126 h 70"/>
                  <a:gd name="T112" fmla="*/ 39773 w 29"/>
                  <a:gd name="T113" fmla="*/ 300267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0" name="Freeform 55"/>
              <p:cNvSpPr>
                <a:spLocks noEditPoints="1"/>
              </p:cNvSpPr>
              <p:nvPr/>
            </p:nvSpPr>
            <p:spPr bwMode="auto">
              <a:xfrm>
                <a:off x="4061" y="2445"/>
                <a:ext cx="160" cy="193"/>
              </a:xfrm>
              <a:custGeom>
                <a:avLst/>
                <a:gdLst>
                  <a:gd name="T0" fmla="*/ 283499 w 46"/>
                  <a:gd name="T1" fmla="*/ 11711 h 56"/>
                  <a:gd name="T2" fmla="*/ 221471 w 46"/>
                  <a:gd name="T3" fmla="*/ 150681 h 56"/>
                  <a:gd name="T4" fmla="*/ 240793 w 46"/>
                  <a:gd name="T5" fmla="*/ 162396 h 56"/>
                  <a:gd name="T6" fmla="*/ 270797 w 46"/>
                  <a:gd name="T7" fmla="*/ 156051 h 56"/>
                  <a:gd name="T8" fmla="*/ 245875 w 46"/>
                  <a:gd name="T9" fmla="*/ 202757 h 56"/>
                  <a:gd name="T10" fmla="*/ 221471 w 46"/>
                  <a:gd name="T11" fmla="*/ 219255 h 56"/>
                  <a:gd name="T12" fmla="*/ 191468 w 46"/>
                  <a:gd name="T13" fmla="*/ 207671 h 56"/>
                  <a:gd name="T14" fmla="*/ 147117 w 46"/>
                  <a:gd name="T15" fmla="*/ 236322 h 56"/>
                  <a:gd name="T16" fmla="*/ 86515 w 46"/>
                  <a:gd name="T17" fmla="*/ 248033 h 56"/>
                  <a:gd name="T18" fmla="*/ 0 w 46"/>
                  <a:gd name="T19" fmla="*/ 323351 h 56"/>
                  <a:gd name="T20" fmla="*/ 62063 w 46"/>
                  <a:gd name="T21" fmla="*/ 219255 h 56"/>
                  <a:gd name="T22" fmla="*/ 117113 w 46"/>
                  <a:gd name="T23" fmla="*/ 202757 h 56"/>
                  <a:gd name="T24" fmla="*/ 141513 w 46"/>
                  <a:gd name="T25" fmla="*/ 172549 h 56"/>
                  <a:gd name="T26" fmla="*/ 111510 w 46"/>
                  <a:gd name="T27" fmla="*/ 162396 h 56"/>
                  <a:gd name="T28" fmla="*/ 92202 w 46"/>
                  <a:gd name="T29" fmla="*/ 132188 h 56"/>
                  <a:gd name="T30" fmla="*/ 117113 w 46"/>
                  <a:gd name="T31" fmla="*/ 87029 h 56"/>
                  <a:gd name="T32" fmla="*/ 136431 w 46"/>
                  <a:gd name="T33" fmla="*/ 115690 h 56"/>
                  <a:gd name="T34" fmla="*/ 166435 w 46"/>
                  <a:gd name="T35" fmla="*/ 132188 h 56"/>
                  <a:gd name="T36" fmla="*/ 203590 w 46"/>
                  <a:gd name="T37" fmla="*/ 0 h 56"/>
                  <a:gd name="T38" fmla="*/ 283499 w 46"/>
                  <a:gd name="T39" fmla="*/ 11711 h 56"/>
                  <a:gd name="T40" fmla="*/ 265823 w 46"/>
                  <a:gd name="T41" fmla="*/ 23291 h 56"/>
                  <a:gd name="T42" fmla="*/ 215871 w 46"/>
                  <a:gd name="T43" fmla="*/ 16498 h 56"/>
                  <a:gd name="T44" fmla="*/ 253071 w 46"/>
                  <a:gd name="T45" fmla="*/ 40361 h 56"/>
                  <a:gd name="T46" fmla="*/ 215871 w 46"/>
                  <a:gd name="T47" fmla="*/ 108931 h 56"/>
                  <a:gd name="T48" fmla="*/ 233763 w 46"/>
                  <a:gd name="T49" fmla="*/ 35005 h 56"/>
                  <a:gd name="T50" fmla="*/ 203590 w 46"/>
                  <a:gd name="T51" fmla="*/ 104099 h 56"/>
                  <a:gd name="T52" fmla="*/ 208720 w 46"/>
                  <a:gd name="T53" fmla="*/ 35005 h 56"/>
                  <a:gd name="T54" fmla="*/ 196560 w 46"/>
                  <a:gd name="T55" fmla="*/ 104099 h 56"/>
                  <a:gd name="T56" fmla="*/ 203590 w 46"/>
                  <a:gd name="T57" fmla="*/ 150681 h 56"/>
                  <a:gd name="T58" fmla="*/ 171565 w 46"/>
                  <a:gd name="T59" fmla="*/ 195960 h 56"/>
                  <a:gd name="T60" fmla="*/ 191468 w 46"/>
                  <a:gd name="T61" fmla="*/ 143888 h 56"/>
                  <a:gd name="T62" fmla="*/ 166435 w 46"/>
                  <a:gd name="T63" fmla="*/ 191008 h 56"/>
                  <a:gd name="T64" fmla="*/ 178717 w 46"/>
                  <a:gd name="T65" fmla="*/ 139101 h 56"/>
                  <a:gd name="T66" fmla="*/ 154264 w 46"/>
                  <a:gd name="T67" fmla="*/ 184250 h 56"/>
                  <a:gd name="T68" fmla="*/ 147117 w 46"/>
                  <a:gd name="T69" fmla="*/ 214468 h 56"/>
                  <a:gd name="T70" fmla="*/ 86515 w 46"/>
                  <a:gd name="T71" fmla="*/ 224621 h 56"/>
                  <a:gd name="T72" fmla="*/ 49325 w 46"/>
                  <a:gd name="T73" fmla="*/ 259578 h 56"/>
                  <a:gd name="T74" fmla="*/ 5130 w 46"/>
                  <a:gd name="T75" fmla="*/ 318447 h 56"/>
                  <a:gd name="T76" fmla="*/ 245875 w 46"/>
                  <a:gd name="T77" fmla="*/ 179462 h 56"/>
                  <a:gd name="T78" fmla="*/ 233763 w 46"/>
                  <a:gd name="T79" fmla="*/ 195960 h 56"/>
                  <a:gd name="T80" fmla="*/ 215871 w 46"/>
                  <a:gd name="T81" fmla="*/ 167751 h 56"/>
                  <a:gd name="T82" fmla="*/ 233763 w 46"/>
                  <a:gd name="T83" fmla="*/ 179462 h 56"/>
                  <a:gd name="T84" fmla="*/ 203590 w 46"/>
                  <a:gd name="T85" fmla="*/ 195960 h 56"/>
                  <a:gd name="T86" fmla="*/ 221471 w 46"/>
                  <a:gd name="T87" fmla="*/ 202757 h 56"/>
                  <a:gd name="T88" fmla="*/ 117113 w 46"/>
                  <a:gd name="T89" fmla="*/ 115690 h 56"/>
                  <a:gd name="T90" fmla="*/ 123680 w 46"/>
                  <a:gd name="T91" fmla="*/ 127390 h 56"/>
                  <a:gd name="T92" fmla="*/ 104358 w 46"/>
                  <a:gd name="T93" fmla="*/ 132188 h 56"/>
                  <a:gd name="T94" fmla="*/ 111510 w 46"/>
                  <a:gd name="T95" fmla="*/ 143888 h 56"/>
                  <a:gd name="T96" fmla="*/ 136431 w 46"/>
                  <a:gd name="T97" fmla="*/ 132188 h 56"/>
                  <a:gd name="T98" fmla="*/ 154264 w 46"/>
                  <a:gd name="T99" fmla="*/ 143888 h 56"/>
                  <a:gd name="T100" fmla="*/ 129235 w 46"/>
                  <a:gd name="T101" fmla="*/ 150681 h 56"/>
                  <a:gd name="T102" fmla="*/ 147117 w 46"/>
                  <a:gd name="T103" fmla="*/ 162396 h 56"/>
                  <a:gd name="T104" fmla="*/ 67207 w 46"/>
                  <a:gd name="T105" fmla="*/ 231369 h 56"/>
                  <a:gd name="T106" fmla="*/ 74355 w 46"/>
                  <a:gd name="T107" fmla="*/ 243080 h 56"/>
                  <a:gd name="T108" fmla="*/ 62063 w 46"/>
                  <a:gd name="T109" fmla="*/ 243080 h 56"/>
                  <a:gd name="T110" fmla="*/ 62063 w 46"/>
                  <a:gd name="T111" fmla="*/ 236322 h 56"/>
                  <a:gd name="T112" fmla="*/ 67207 w 46"/>
                  <a:gd name="T113" fmla="*/ 23136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56"/>
              <p:cNvSpPr>
                <a:spLocks noEditPoints="1"/>
              </p:cNvSpPr>
              <p:nvPr/>
            </p:nvSpPr>
            <p:spPr bwMode="auto">
              <a:xfrm>
                <a:off x="3858" y="2638"/>
                <a:ext cx="234" cy="118"/>
              </a:xfrm>
              <a:custGeom>
                <a:avLst/>
                <a:gdLst>
                  <a:gd name="T0" fmla="*/ 424483 w 67"/>
                  <a:gd name="T1" fmla="*/ 48914 h 34"/>
                  <a:gd name="T2" fmla="*/ 292077 w 67"/>
                  <a:gd name="T3" fmla="*/ 145095 h 34"/>
                  <a:gd name="T4" fmla="*/ 305031 w 67"/>
                  <a:gd name="T5" fmla="*/ 169760 h 34"/>
                  <a:gd name="T6" fmla="*/ 330464 w 67"/>
                  <a:gd name="T7" fmla="*/ 169760 h 34"/>
                  <a:gd name="T8" fmla="*/ 284795 w 67"/>
                  <a:gd name="T9" fmla="*/ 206462 h 34"/>
                  <a:gd name="T10" fmla="*/ 259314 w 67"/>
                  <a:gd name="T11" fmla="*/ 206462 h 34"/>
                  <a:gd name="T12" fmla="*/ 234346 w 67"/>
                  <a:gd name="T13" fmla="*/ 181807 h 34"/>
                  <a:gd name="T14" fmla="*/ 183442 w 67"/>
                  <a:gd name="T15" fmla="*/ 188744 h 34"/>
                  <a:gd name="T16" fmla="*/ 114258 w 67"/>
                  <a:gd name="T17" fmla="*/ 169760 h 34"/>
                  <a:gd name="T18" fmla="*/ 0 w 67"/>
                  <a:gd name="T19" fmla="*/ 193839 h 34"/>
                  <a:gd name="T20" fmla="*/ 114258 w 67"/>
                  <a:gd name="T21" fmla="*/ 127374 h 34"/>
                  <a:gd name="T22" fmla="*/ 170488 w 67"/>
                  <a:gd name="T23" fmla="*/ 145095 h 34"/>
                  <a:gd name="T24" fmla="*/ 203252 w 67"/>
                  <a:gd name="T25" fmla="*/ 127374 h 34"/>
                  <a:gd name="T26" fmla="*/ 190724 w 67"/>
                  <a:gd name="T27" fmla="*/ 103167 h 34"/>
                  <a:gd name="T28" fmla="*/ 190724 w 67"/>
                  <a:gd name="T29" fmla="*/ 66465 h 34"/>
                  <a:gd name="T30" fmla="*/ 234346 w 67"/>
                  <a:gd name="T31" fmla="*/ 36701 h 34"/>
                  <a:gd name="T32" fmla="*/ 234346 w 67"/>
                  <a:gd name="T33" fmla="*/ 73570 h 34"/>
                  <a:gd name="T34" fmla="*/ 254117 w 67"/>
                  <a:gd name="T35" fmla="*/ 103167 h 34"/>
                  <a:gd name="T36" fmla="*/ 361093 w 67"/>
                  <a:gd name="T37" fmla="*/ 0 h 34"/>
                  <a:gd name="T38" fmla="*/ 424483 w 67"/>
                  <a:gd name="T39" fmla="*/ 48914 h 34"/>
                  <a:gd name="T40" fmla="*/ 399050 w 67"/>
                  <a:gd name="T41" fmla="*/ 54384 h 34"/>
                  <a:gd name="T42" fmla="*/ 361093 w 67"/>
                  <a:gd name="T43" fmla="*/ 24669 h 34"/>
                  <a:gd name="T44" fmla="*/ 380900 w 67"/>
                  <a:gd name="T45" fmla="*/ 60947 h 34"/>
                  <a:gd name="T46" fmla="*/ 310228 w 67"/>
                  <a:gd name="T47" fmla="*/ 103167 h 34"/>
                  <a:gd name="T48" fmla="*/ 368410 w 67"/>
                  <a:gd name="T49" fmla="*/ 48914 h 34"/>
                  <a:gd name="T50" fmla="*/ 305031 w 67"/>
                  <a:gd name="T51" fmla="*/ 97648 h 34"/>
                  <a:gd name="T52" fmla="*/ 348601 w 67"/>
                  <a:gd name="T53" fmla="*/ 36701 h 34"/>
                  <a:gd name="T54" fmla="*/ 297735 w 67"/>
                  <a:gd name="T55" fmla="*/ 90676 h 34"/>
                  <a:gd name="T56" fmla="*/ 272268 w 67"/>
                  <a:gd name="T57" fmla="*/ 140000 h 34"/>
                  <a:gd name="T58" fmla="*/ 228684 w 67"/>
                  <a:gd name="T59" fmla="*/ 164076 h 34"/>
                  <a:gd name="T60" fmla="*/ 266645 w 67"/>
                  <a:gd name="T61" fmla="*/ 127374 h 34"/>
                  <a:gd name="T62" fmla="*/ 221402 w 67"/>
                  <a:gd name="T63" fmla="*/ 152043 h 34"/>
                  <a:gd name="T64" fmla="*/ 259314 w 67"/>
                  <a:gd name="T65" fmla="*/ 115331 h 34"/>
                  <a:gd name="T66" fmla="*/ 216206 w 67"/>
                  <a:gd name="T67" fmla="*/ 145095 h 34"/>
                  <a:gd name="T68" fmla="*/ 195970 w 67"/>
                  <a:gd name="T69" fmla="*/ 164076 h 34"/>
                  <a:gd name="T70" fmla="*/ 132577 w 67"/>
                  <a:gd name="T71" fmla="*/ 152043 h 34"/>
                  <a:gd name="T72" fmla="*/ 81544 w 67"/>
                  <a:gd name="T73" fmla="*/ 164076 h 34"/>
                  <a:gd name="T74" fmla="*/ 5197 w 67"/>
                  <a:gd name="T75" fmla="*/ 188744 h 34"/>
                  <a:gd name="T76" fmla="*/ 297735 w 67"/>
                  <a:gd name="T77" fmla="*/ 181807 h 34"/>
                  <a:gd name="T78" fmla="*/ 279550 w 67"/>
                  <a:gd name="T79" fmla="*/ 200947 h 34"/>
                  <a:gd name="T80" fmla="*/ 272268 w 67"/>
                  <a:gd name="T81" fmla="*/ 157138 h 34"/>
                  <a:gd name="T82" fmla="*/ 284795 w 67"/>
                  <a:gd name="T83" fmla="*/ 176702 h 34"/>
                  <a:gd name="T84" fmla="*/ 254117 w 67"/>
                  <a:gd name="T85" fmla="*/ 176702 h 34"/>
                  <a:gd name="T86" fmla="*/ 266645 w 67"/>
                  <a:gd name="T87" fmla="*/ 193839 h 34"/>
                  <a:gd name="T88" fmla="*/ 216206 w 67"/>
                  <a:gd name="T89" fmla="*/ 60947 h 34"/>
                  <a:gd name="T90" fmla="*/ 216206 w 67"/>
                  <a:gd name="T91" fmla="*/ 78508 h 34"/>
                  <a:gd name="T92" fmla="*/ 203252 w 67"/>
                  <a:gd name="T93" fmla="*/ 73570 h 34"/>
                  <a:gd name="T94" fmla="*/ 203252 w 67"/>
                  <a:gd name="T95" fmla="*/ 85616 h 34"/>
                  <a:gd name="T96" fmla="*/ 228684 w 67"/>
                  <a:gd name="T97" fmla="*/ 90676 h 34"/>
                  <a:gd name="T98" fmla="*/ 241638 w 67"/>
                  <a:gd name="T99" fmla="*/ 108223 h 34"/>
                  <a:gd name="T100" fmla="*/ 208913 w 67"/>
                  <a:gd name="T101" fmla="*/ 97648 h 34"/>
                  <a:gd name="T102" fmla="*/ 221402 w 67"/>
                  <a:gd name="T103" fmla="*/ 120270 h 34"/>
                  <a:gd name="T104" fmla="*/ 114258 w 67"/>
                  <a:gd name="T105" fmla="*/ 145095 h 34"/>
                  <a:gd name="T106" fmla="*/ 106976 w 67"/>
                  <a:gd name="T107" fmla="*/ 157138 h 34"/>
                  <a:gd name="T108" fmla="*/ 101902 w 67"/>
                  <a:gd name="T109" fmla="*/ 152043 h 34"/>
                  <a:gd name="T110" fmla="*/ 101902 w 67"/>
                  <a:gd name="T111" fmla="*/ 145095 h 34"/>
                  <a:gd name="T112" fmla="*/ 114258 w 67"/>
                  <a:gd name="T113" fmla="*/ 145095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2" name="Freeform 57"/>
              <p:cNvSpPr>
                <a:spLocks noEditPoints="1"/>
              </p:cNvSpPr>
              <p:nvPr/>
            </p:nvSpPr>
            <p:spPr bwMode="auto">
              <a:xfrm>
                <a:off x="3628" y="2731"/>
                <a:ext cx="245" cy="100"/>
              </a:xfrm>
              <a:custGeom>
                <a:avLst/>
                <a:gdLst>
                  <a:gd name="T0" fmla="*/ 450016 w 70"/>
                  <a:gd name="T1" fmla="*/ 92628 h 29"/>
                  <a:gd name="T2" fmla="*/ 277316 w 70"/>
                  <a:gd name="T3" fmla="*/ 116076 h 29"/>
                  <a:gd name="T4" fmla="*/ 283147 w 70"/>
                  <a:gd name="T5" fmla="*/ 139407 h 29"/>
                  <a:gd name="T6" fmla="*/ 302957 w 70"/>
                  <a:gd name="T7" fmla="*/ 156503 h 29"/>
                  <a:gd name="T8" fmla="*/ 244731 w 70"/>
                  <a:gd name="T9" fmla="*/ 168228 h 29"/>
                  <a:gd name="T10" fmla="*/ 218491 w 70"/>
                  <a:gd name="T11" fmla="*/ 151131 h 29"/>
                  <a:gd name="T12" fmla="*/ 213213 w 70"/>
                  <a:gd name="T13" fmla="*/ 116076 h 29"/>
                  <a:gd name="T14" fmla="*/ 161763 w 70"/>
                  <a:gd name="T15" fmla="*/ 104352 h 29"/>
                  <a:gd name="T16" fmla="*/ 115542 w 70"/>
                  <a:gd name="T17" fmla="*/ 52152 h 29"/>
                  <a:gd name="T18" fmla="*/ 0 w 70"/>
                  <a:gd name="T19" fmla="*/ 23448 h 29"/>
                  <a:gd name="T20" fmla="*/ 128576 w 70"/>
                  <a:gd name="T21" fmla="*/ 16528 h 29"/>
                  <a:gd name="T22" fmla="*/ 180075 w 70"/>
                  <a:gd name="T23" fmla="*/ 63924 h 29"/>
                  <a:gd name="T24" fmla="*/ 213213 w 70"/>
                  <a:gd name="T25" fmla="*/ 63924 h 29"/>
                  <a:gd name="T26" fmla="*/ 213213 w 70"/>
                  <a:gd name="T27" fmla="*/ 28703 h 29"/>
                  <a:gd name="T28" fmla="*/ 231525 w 70"/>
                  <a:gd name="T29" fmla="*/ 4793 h 29"/>
                  <a:gd name="T30" fmla="*/ 290521 w 70"/>
                  <a:gd name="T31" fmla="*/ 0 h 29"/>
                  <a:gd name="T32" fmla="*/ 269941 w 70"/>
                  <a:gd name="T33" fmla="*/ 28703 h 29"/>
                  <a:gd name="T34" fmla="*/ 269941 w 70"/>
                  <a:gd name="T35" fmla="*/ 63924 h 29"/>
                  <a:gd name="T36" fmla="*/ 419097 w 70"/>
                  <a:gd name="T37" fmla="*/ 28703 h 29"/>
                  <a:gd name="T38" fmla="*/ 450016 w 70"/>
                  <a:gd name="T39" fmla="*/ 92628 h 29"/>
                  <a:gd name="T40" fmla="*/ 424379 w 70"/>
                  <a:gd name="T41" fmla="*/ 87252 h 29"/>
                  <a:gd name="T42" fmla="*/ 405892 w 70"/>
                  <a:gd name="T43" fmla="*/ 47231 h 29"/>
                  <a:gd name="T44" fmla="*/ 405892 w 70"/>
                  <a:gd name="T45" fmla="*/ 87252 h 29"/>
                  <a:gd name="T46" fmla="*/ 321430 w 70"/>
                  <a:gd name="T47" fmla="*/ 87252 h 29"/>
                  <a:gd name="T48" fmla="*/ 398566 w 70"/>
                  <a:gd name="T49" fmla="*/ 68717 h 29"/>
                  <a:gd name="T50" fmla="*/ 321430 w 70"/>
                  <a:gd name="T51" fmla="*/ 80855 h 29"/>
                  <a:gd name="T52" fmla="*/ 393288 w 70"/>
                  <a:gd name="T53" fmla="*/ 47231 h 29"/>
                  <a:gd name="T54" fmla="*/ 316197 w 70"/>
                  <a:gd name="T55" fmla="*/ 75483 h 29"/>
                  <a:gd name="T56" fmla="*/ 269941 w 70"/>
                  <a:gd name="T57" fmla="*/ 104352 h 29"/>
                  <a:gd name="T58" fmla="*/ 213213 w 70"/>
                  <a:gd name="T59" fmla="*/ 104352 h 29"/>
                  <a:gd name="T60" fmla="*/ 269941 w 70"/>
                  <a:gd name="T61" fmla="*/ 87252 h 29"/>
                  <a:gd name="T62" fmla="*/ 213213 w 70"/>
                  <a:gd name="T63" fmla="*/ 87252 h 29"/>
                  <a:gd name="T64" fmla="*/ 269941 w 70"/>
                  <a:gd name="T65" fmla="*/ 80855 h 29"/>
                  <a:gd name="T66" fmla="*/ 213213 w 70"/>
                  <a:gd name="T67" fmla="*/ 80855 h 29"/>
                  <a:gd name="T68" fmla="*/ 187415 w 70"/>
                  <a:gd name="T69" fmla="*/ 87252 h 29"/>
                  <a:gd name="T70" fmla="*/ 141355 w 70"/>
                  <a:gd name="T71" fmla="*/ 47231 h 29"/>
                  <a:gd name="T72" fmla="*/ 84466 w 70"/>
                  <a:gd name="T73" fmla="*/ 35055 h 29"/>
                  <a:gd name="T74" fmla="*/ 7326 w 70"/>
                  <a:gd name="T75" fmla="*/ 23448 h 29"/>
                  <a:gd name="T76" fmla="*/ 269941 w 70"/>
                  <a:gd name="T77" fmla="*/ 151131 h 29"/>
                  <a:gd name="T78" fmla="*/ 244731 w 70"/>
                  <a:gd name="T79" fmla="*/ 151131 h 29"/>
                  <a:gd name="T80" fmla="*/ 257338 w 70"/>
                  <a:gd name="T81" fmla="*/ 120879 h 29"/>
                  <a:gd name="T82" fmla="*/ 257338 w 70"/>
                  <a:gd name="T83" fmla="*/ 139407 h 29"/>
                  <a:gd name="T84" fmla="*/ 231525 w 70"/>
                  <a:gd name="T85" fmla="*/ 127683 h 29"/>
                  <a:gd name="T86" fmla="*/ 231525 w 70"/>
                  <a:gd name="T87" fmla="*/ 144779 h 29"/>
                  <a:gd name="T88" fmla="*/ 257338 w 70"/>
                  <a:gd name="T89" fmla="*/ 11724 h 29"/>
                  <a:gd name="T90" fmla="*/ 252105 w 70"/>
                  <a:gd name="T91" fmla="*/ 28703 h 29"/>
                  <a:gd name="T92" fmla="*/ 238900 w 70"/>
                  <a:gd name="T93" fmla="*/ 11724 h 29"/>
                  <a:gd name="T94" fmla="*/ 231525 w 70"/>
                  <a:gd name="T95" fmla="*/ 23448 h 29"/>
                  <a:gd name="T96" fmla="*/ 252105 w 70"/>
                  <a:gd name="T97" fmla="*/ 40428 h 29"/>
                  <a:gd name="T98" fmla="*/ 252105 w 70"/>
                  <a:gd name="T99" fmla="*/ 63924 h 29"/>
                  <a:gd name="T100" fmla="*/ 231525 w 70"/>
                  <a:gd name="T101" fmla="*/ 40428 h 29"/>
                  <a:gd name="T102" fmla="*/ 231525 w 70"/>
                  <a:gd name="T103" fmla="*/ 63924 h 29"/>
                  <a:gd name="T104" fmla="*/ 123347 w 70"/>
                  <a:gd name="T105" fmla="*/ 35055 h 29"/>
                  <a:gd name="T106" fmla="*/ 115542 w 70"/>
                  <a:gd name="T107" fmla="*/ 40428 h 29"/>
                  <a:gd name="T108" fmla="*/ 110275 w 70"/>
                  <a:gd name="T109" fmla="*/ 35055 h 29"/>
                  <a:gd name="T110" fmla="*/ 115542 w 70"/>
                  <a:gd name="T111" fmla="*/ 28703 h 29"/>
                  <a:gd name="T112" fmla="*/ 123347 w 70"/>
                  <a:gd name="T113" fmla="*/ 35055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58"/>
              <p:cNvSpPr>
                <a:spLocks noEditPoints="1"/>
              </p:cNvSpPr>
              <p:nvPr/>
            </p:nvSpPr>
            <p:spPr bwMode="auto">
              <a:xfrm>
                <a:off x="3429" y="2628"/>
                <a:ext cx="196" cy="159"/>
              </a:xfrm>
              <a:custGeom>
                <a:avLst/>
                <a:gdLst>
                  <a:gd name="T0" fmla="*/ 347718 w 56"/>
                  <a:gd name="T1" fmla="*/ 271365 h 46"/>
                  <a:gd name="T2" fmla="*/ 193281 w 56"/>
                  <a:gd name="T3" fmla="*/ 211688 h 46"/>
                  <a:gd name="T4" fmla="*/ 180247 w 56"/>
                  <a:gd name="T5" fmla="*/ 230398 h 46"/>
                  <a:gd name="T6" fmla="*/ 187586 w 56"/>
                  <a:gd name="T7" fmla="*/ 259094 h 46"/>
                  <a:gd name="T8" fmla="*/ 136087 w 56"/>
                  <a:gd name="T9" fmla="*/ 235389 h 46"/>
                  <a:gd name="T10" fmla="*/ 115556 w 56"/>
                  <a:gd name="T11" fmla="*/ 211688 h 46"/>
                  <a:gd name="T12" fmla="*/ 128625 w 56"/>
                  <a:gd name="T13" fmla="*/ 182570 h 46"/>
                  <a:gd name="T14" fmla="*/ 97720 w 56"/>
                  <a:gd name="T15" fmla="*/ 141603 h 46"/>
                  <a:gd name="T16" fmla="*/ 84637 w 56"/>
                  <a:gd name="T17" fmla="*/ 81937 h 46"/>
                  <a:gd name="T18" fmla="*/ 0 w 56"/>
                  <a:gd name="T19" fmla="*/ 0 h 46"/>
                  <a:gd name="T20" fmla="*/ 115556 w 56"/>
                  <a:gd name="T21" fmla="*/ 59677 h 46"/>
                  <a:gd name="T22" fmla="*/ 136087 w 56"/>
                  <a:gd name="T23" fmla="*/ 112499 h 46"/>
                  <a:gd name="T24" fmla="*/ 167643 w 56"/>
                  <a:gd name="T25" fmla="*/ 136609 h 46"/>
                  <a:gd name="T26" fmla="*/ 180247 w 56"/>
                  <a:gd name="T27" fmla="*/ 105642 h 46"/>
                  <a:gd name="T28" fmla="*/ 213262 w 56"/>
                  <a:gd name="T29" fmla="*/ 88795 h 46"/>
                  <a:gd name="T30" fmla="*/ 264712 w 56"/>
                  <a:gd name="T31" fmla="*/ 112499 h 46"/>
                  <a:gd name="T32" fmla="*/ 231697 w 56"/>
                  <a:gd name="T33" fmla="*/ 129751 h 46"/>
                  <a:gd name="T34" fmla="*/ 213262 w 56"/>
                  <a:gd name="T35" fmla="*/ 158461 h 46"/>
                  <a:gd name="T36" fmla="*/ 360322 w 56"/>
                  <a:gd name="T37" fmla="*/ 194422 h 46"/>
                  <a:gd name="T38" fmla="*/ 347718 w 56"/>
                  <a:gd name="T39" fmla="*/ 271365 h 46"/>
                  <a:gd name="T40" fmla="*/ 334635 w 56"/>
                  <a:gd name="T41" fmla="*/ 254099 h 46"/>
                  <a:gd name="T42" fmla="*/ 342010 w 56"/>
                  <a:gd name="T43" fmla="*/ 206275 h 46"/>
                  <a:gd name="T44" fmla="*/ 316197 w 56"/>
                  <a:gd name="T45" fmla="*/ 242247 h 46"/>
                  <a:gd name="T46" fmla="*/ 238900 w 56"/>
                  <a:gd name="T47" fmla="*/ 206275 h 46"/>
                  <a:gd name="T48" fmla="*/ 322028 w 56"/>
                  <a:gd name="T49" fmla="*/ 223540 h 46"/>
                  <a:gd name="T50" fmla="*/ 244780 w 56"/>
                  <a:gd name="T51" fmla="*/ 194422 h 46"/>
                  <a:gd name="T52" fmla="*/ 322028 w 56"/>
                  <a:gd name="T53" fmla="*/ 201280 h 46"/>
                  <a:gd name="T54" fmla="*/ 244780 w 56"/>
                  <a:gd name="T55" fmla="*/ 189428 h 46"/>
                  <a:gd name="T56" fmla="*/ 193281 w 56"/>
                  <a:gd name="T57" fmla="*/ 194422 h 46"/>
                  <a:gd name="T58" fmla="*/ 141796 w 56"/>
                  <a:gd name="T59" fmla="*/ 165305 h 46"/>
                  <a:gd name="T60" fmla="*/ 200655 w 56"/>
                  <a:gd name="T61" fmla="*/ 182570 h 46"/>
                  <a:gd name="T62" fmla="*/ 149170 w 56"/>
                  <a:gd name="T63" fmla="*/ 158461 h 46"/>
                  <a:gd name="T64" fmla="*/ 205888 w 56"/>
                  <a:gd name="T65" fmla="*/ 170718 h 46"/>
                  <a:gd name="T66" fmla="*/ 154438 w 56"/>
                  <a:gd name="T67" fmla="*/ 146608 h 46"/>
                  <a:gd name="T68" fmla="*/ 123358 w 56"/>
                  <a:gd name="T69" fmla="*/ 141603 h 46"/>
                  <a:gd name="T70" fmla="*/ 110324 w 56"/>
                  <a:gd name="T71" fmla="*/ 81937 h 46"/>
                  <a:gd name="T72" fmla="*/ 72030 w 56"/>
                  <a:gd name="T73" fmla="*/ 47824 h 46"/>
                  <a:gd name="T74" fmla="*/ 7375 w 56"/>
                  <a:gd name="T75" fmla="*/ 4995 h 46"/>
                  <a:gd name="T76" fmla="*/ 161763 w 56"/>
                  <a:gd name="T77" fmla="*/ 235389 h 46"/>
                  <a:gd name="T78" fmla="*/ 141796 w 56"/>
                  <a:gd name="T79" fmla="*/ 223540 h 46"/>
                  <a:gd name="T80" fmla="*/ 174969 w 56"/>
                  <a:gd name="T81" fmla="*/ 206275 h 46"/>
                  <a:gd name="T82" fmla="*/ 161763 w 56"/>
                  <a:gd name="T83" fmla="*/ 223540 h 46"/>
                  <a:gd name="T84" fmla="*/ 141796 w 56"/>
                  <a:gd name="T85" fmla="*/ 194422 h 46"/>
                  <a:gd name="T86" fmla="*/ 136087 w 56"/>
                  <a:gd name="T87" fmla="*/ 211688 h 46"/>
                  <a:gd name="T88" fmla="*/ 231697 w 56"/>
                  <a:gd name="T89" fmla="*/ 112499 h 46"/>
                  <a:gd name="T90" fmla="*/ 218491 w 56"/>
                  <a:gd name="T91" fmla="*/ 117899 h 46"/>
                  <a:gd name="T92" fmla="*/ 213262 w 56"/>
                  <a:gd name="T93" fmla="*/ 100647 h 46"/>
                  <a:gd name="T94" fmla="*/ 200655 w 56"/>
                  <a:gd name="T95" fmla="*/ 105642 h 46"/>
                  <a:gd name="T96" fmla="*/ 213262 w 56"/>
                  <a:gd name="T97" fmla="*/ 129751 h 46"/>
                  <a:gd name="T98" fmla="*/ 200655 w 56"/>
                  <a:gd name="T99" fmla="*/ 146608 h 46"/>
                  <a:gd name="T100" fmla="*/ 193281 w 56"/>
                  <a:gd name="T101" fmla="*/ 124348 h 46"/>
                  <a:gd name="T102" fmla="*/ 180247 w 56"/>
                  <a:gd name="T103" fmla="*/ 141603 h 46"/>
                  <a:gd name="T104" fmla="*/ 102949 w 56"/>
                  <a:gd name="T105" fmla="*/ 64672 h 46"/>
                  <a:gd name="T106" fmla="*/ 90346 w 56"/>
                  <a:gd name="T107" fmla="*/ 70084 h 46"/>
                  <a:gd name="T108" fmla="*/ 90346 w 56"/>
                  <a:gd name="T109" fmla="*/ 59677 h 46"/>
                  <a:gd name="T110" fmla="*/ 97720 w 56"/>
                  <a:gd name="T111" fmla="*/ 59677 h 46"/>
                  <a:gd name="T112" fmla="*/ 102949 w 56"/>
                  <a:gd name="T113" fmla="*/ 6467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4" name="Freeform 59"/>
              <p:cNvSpPr>
                <a:spLocks noEditPoints="1"/>
              </p:cNvSpPr>
              <p:nvPr/>
            </p:nvSpPr>
            <p:spPr bwMode="auto">
              <a:xfrm>
                <a:off x="3311" y="2427"/>
                <a:ext cx="118" cy="232"/>
              </a:xfrm>
              <a:custGeom>
                <a:avLst/>
                <a:gdLst>
                  <a:gd name="T0" fmla="*/ 157138 w 34"/>
                  <a:gd name="T1" fmla="*/ 399826 h 67"/>
                  <a:gd name="T2" fmla="*/ 60947 w 34"/>
                  <a:gd name="T3" fmla="*/ 274311 h 67"/>
                  <a:gd name="T4" fmla="*/ 36701 w 34"/>
                  <a:gd name="T5" fmla="*/ 286229 h 67"/>
                  <a:gd name="T6" fmla="*/ 36701 w 34"/>
                  <a:gd name="T7" fmla="*/ 310101 h 67"/>
                  <a:gd name="T8" fmla="*/ 0 w 34"/>
                  <a:gd name="T9" fmla="*/ 268833 h 67"/>
                  <a:gd name="T10" fmla="*/ 0 w 34"/>
                  <a:gd name="T11" fmla="*/ 244961 h 67"/>
                  <a:gd name="T12" fmla="*/ 24669 w 34"/>
                  <a:gd name="T13" fmla="*/ 220549 h 67"/>
                  <a:gd name="T14" fmla="*/ 17561 w 34"/>
                  <a:gd name="T15" fmla="*/ 172217 h 67"/>
                  <a:gd name="T16" fmla="*/ 36701 w 34"/>
                  <a:gd name="T17" fmla="*/ 106952 h 67"/>
                  <a:gd name="T18" fmla="*/ 12046 w 34"/>
                  <a:gd name="T19" fmla="*/ 0 h 67"/>
                  <a:gd name="T20" fmla="*/ 78508 w 34"/>
                  <a:gd name="T21" fmla="*/ 106952 h 67"/>
                  <a:gd name="T22" fmla="*/ 60947 w 34"/>
                  <a:gd name="T23" fmla="*/ 160298 h 67"/>
                  <a:gd name="T24" fmla="*/ 78508 w 34"/>
                  <a:gd name="T25" fmla="*/ 191196 h 67"/>
                  <a:gd name="T26" fmla="*/ 103167 w 34"/>
                  <a:gd name="T27" fmla="*/ 179277 h 67"/>
                  <a:gd name="T28" fmla="*/ 140000 w 34"/>
                  <a:gd name="T29" fmla="*/ 179277 h 67"/>
                  <a:gd name="T30" fmla="*/ 169760 w 34"/>
                  <a:gd name="T31" fmla="*/ 220549 h 67"/>
                  <a:gd name="T32" fmla="*/ 132892 w 34"/>
                  <a:gd name="T33" fmla="*/ 220549 h 67"/>
                  <a:gd name="T34" fmla="*/ 103167 w 34"/>
                  <a:gd name="T35" fmla="*/ 239517 h 67"/>
                  <a:gd name="T36" fmla="*/ 206462 w 34"/>
                  <a:gd name="T37" fmla="*/ 339575 h 67"/>
                  <a:gd name="T38" fmla="*/ 157138 w 34"/>
                  <a:gd name="T39" fmla="*/ 399826 h 67"/>
                  <a:gd name="T40" fmla="*/ 152043 w 34"/>
                  <a:gd name="T41" fmla="*/ 375785 h 67"/>
                  <a:gd name="T42" fmla="*/ 181807 w 34"/>
                  <a:gd name="T43" fmla="*/ 339575 h 67"/>
                  <a:gd name="T44" fmla="*/ 145095 w 34"/>
                  <a:gd name="T45" fmla="*/ 358388 h 67"/>
                  <a:gd name="T46" fmla="*/ 103167 w 34"/>
                  <a:gd name="T47" fmla="*/ 293279 h 67"/>
                  <a:gd name="T48" fmla="*/ 157138 w 34"/>
                  <a:gd name="T49" fmla="*/ 346469 h 67"/>
                  <a:gd name="T50" fmla="*/ 108223 w 34"/>
                  <a:gd name="T51" fmla="*/ 286229 h 67"/>
                  <a:gd name="T52" fmla="*/ 169760 w 34"/>
                  <a:gd name="T53" fmla="*/ 327501 h 67"/>
                  <a:gd name="T54" fmla="*/ 115331 w 34"/>
                  <a:gd name="T55" fmla="*/ 280786 h 67"/>
                  <a:gd name="T56" fmla="*/ 66465 w 34"/>
                  <a:gd name="T57" fmla="*/ 256914 h 67"/>
                  <a:gd name="T58" fmla="*/ 41807 w 34"/>
                  <a:gd name="T59" fmla="*/ 215525 h 67"/>
                  <a:gd name="T60" fmla="*/ 78508 w 34"/>
                  <a:gd name="T61" fmla="*/ 249850 h 67"/>
                  <a:gd name="T62" fmla="*/ 54384 w 34"/>
                  <a:gd name="T63" fmla="*/ 208592 h 67"/>
                  <a:gd name="T64" fmla="*/ 90676 w 34"/>
                  <a:gd name="T65" fmla="*/ 244961 h 67"/>
                  <a:gd name="T66" fmla="*/ 60947 w 34"/>
                  <a:gd name="T67" fmla="*/ 203568 h 67"/>
                  <a:gd name="T68" fmla="*/ 41807 w 34"/>
                  <a:gd name="T69" fmla="*/ 184759 h 67"/>
                  <a:gd name="T70" fmla="*/ 54384 w 34"/>
                  <a:gd name="T71" fmla="*/ 125921 h 67"/>
                  <a:gd name="T72" fmla="*/ 41807 w 34"/>
                  <a:gd name="T73" fmla="*/ 77637 h 67"/>
                  <a:gd name="T74" fmla="*/ 17561 w 34"/>
                  <a:gd name="T75" fmla="*/ 5024 h 67"/>
                  <a:gd name="T76" fmla="*/ 24669 w 34"/>
                  <a:gd name="T77" fmla="*/ 280786 h 67"/>
                  <a:gd name="T78" fmla="*/ 5060 w 34"/>
                  <a:gd name="T79" fmla="*/ 261817 h 67"/>
                  <a:gd name="T80" fmla="*/ 48914 w 34"/>
                  <a:gd name="T81" fmla="*/ 256914 h 67"/>
                  <a:gd name="T82" fmla="*/ 29726 w 34"/>
                  <a:gd name="T83" fmla="*/ 268833 h 67"/>
                  <a:gd name="T84" fmla="*/ 29726 w 34"/>
                  <a:gd name="T85" fmla="*/ 239517 h 67"/>
                  <a:gd name="T86" fmla="*/ 12046 w 34"/>
                  <a:gd name="T87" fmla="*/ 249850 h 67"/>
                  <a:gd name="T88" fmla="*/ 145095 w 34"/>
                  <a:gd name="T89" fmla="*/ 203568 h 67"/>
                  <a:gd name="T90" fmla="*/ 127374 w 34"/>
                  <a:gd name="T91" fmla="*/ 203568 h 67"/>
                  <a:gd name="T92" fmla="*/ 132892 w 34"/>
                  <a:gd name="T93" fmla="*/ 191196 h 67"/>
                  <a:gd name="T94" fmla="*/ 120270 w 34"/>
                  <a:gd name="T95" fmla="*/ 191196 h 67"/>
                  <a:gd name="T96" fmla="*/ 115331 w 34"/>
                  <a:gd name="T97" fmla="*/ 215525 h 67"/>
                  <a:gd name="T98" fmla="*/ 97648 w 34"/>
                  <a:gd name="T99" fmla="*/ 227443 h 67"/>
                  <a:gd name="T100" fmla="*/ 108223 w 34"/>
                  <a:gd name="T101" fmla="*/ 196674 h 67"/>
                  <a:gd name="T102" fmla="*/ 85616 w 34"/>
                  <a:gd name="T103" fmla="*/ 208592 h 67"/>
                  <a:gd name="T104" fmla="*/ 60947 w 34"/>
                  <a:gd name="T105" fmla="*/ 106952 h 67"/>
                  <a:gd name="T106" fmla="*/ 48914 w 34"/>
                  <a:gd name="T107" fmla="*/ 101509 h 67"/>
                  <a:gd name="T108" fmla="*/ 54384 w 34"/>
                  <a:gd name="T109" fmla="*/ 94580 h 67"/>
                  <a:gd name="T110" fmla="*/ 60947 w 34"/>
                  <a:gd name="T111" fmla="*/ 94580 h 67"/>
                  <a:gd name="T112" fmla="*/ 60947 w 34"/>
                  <a:gd name="T113" fmla="*/ 106952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0"/>
              <p:cNvSpPr>
                <a:spLocks noEditPoints="1"/>
              </p:cNvSpPr>
              <p:nvPr/>
            </p:nvSpPr>
            <p:spPr bwMode="auto">
              <a:xfrm>
                <a:off x="3234" y="2200"/>
                <a:ext cx="102" cy="242"/>
              </a:xfrm>
              <a:custGeom>
                <a:avLst/>
                <a:gdLst>
                  <a:gd name="T0" fmla="*/ 87242 w 29"/>
                  <a:gd name="T1" fmla="*/ 413402 h 70"/>
                  <a:gd name="T2" fmla="*/ 60743 w 29"/>
                  <a:gd name="T3" fmla="*/ 254276 h 70"/>
                  <a:gd name="T4" fmla="*/ 33984 w 29"/>
                  <a:gd name="T5" fmla="*/ 259282 h 70"/>
                  <a:gd name="T6" fmla="*/ 13485 w 29"/>
                  <a:gd name="T7" fmla="*/ 276554 h 70"/>
                  <a:gd name="T8" fmla="*/ 0 w 29"/>
                  <a:gd name="T9" fmla="*/ 223701 h 70"/>
                  <a:gd name="T10" fmla="*/ 20970 w 29"/>
                  <a:gd name="T11" fmla="*/ 201555 h 70"/>
                  <a:gd name="T12" fmla="*/ 60743 w 29"/>
                  <a:gd name="T13" fmla="*/ 194575 h 70"/>
                  <a:gd name="T14" fmla="*/ 73757 w 29"/>
                  <a:gd name="T15" fmla="*/ 146687 h 70"/>
                  <a:gd name="T16" fmla="*/ 132357 w 29"/>
                  <a:gd name="T17" fmla="*/ 105692 h 70"/>
                  <a:gd name="T18" fmla="*/ 166823 w 29"/>
                  <a:gd name="T19" fmla="*/ 0 h 70"/>
                  <a:gd name="T20" fmla="*/ 172303 w 29"/>
                  <a:gd name="T21" fmla="*/ 118013 h 70"/>
                  <a:gd name="T22" fmla="*/ 119530 w 29"/>
                  <a:gd name="T23" fmla="*/ 165400 h 70"/>
                  <a:gd name="T24" fmla="*/ 119530 w 29"/>
                  <a:gd name="T25" fmla="*/ 194575 h 70"/>
                  <a:gd name="T26" fmla="*/ 158856 w 29"/>
                  <a:gd name="T27" fmla="*/ 194575 h 70"/>
                  <a:gd name="T28" fmla="*/ 185626 w 29"/>
                  <a:gd name="T29" fmla="*/ 211847 h 70"/>
                  <a:gd name="T30" fmla="*/ 193283 w 29"/>
                  <a:gd name="T31" fmla="*/ 266131 h 70"/>
                  <a:gd name="T32" fmla="*/ 158856 w 29"/>
                  <a:gd name="T33" fmla="*/ 247414 h 70"/>
                  <a:gd name="T34" fmla="*/ 119530 w 29"/>
                  <a:gd name="T35" fmla="*/ 247414 h 70"/>
                  <a:gd name="T36" fmla="*/ 158856 w 29"/>
                  <a:gd name="T37" fmla="*/ 384265 h 70"/>
                  <a:gd name="T38" fmla="*/ 87242 w 29"/>
                  <a:gd name="T39" fmla="*/ 413402 h 70"/>
                  <a:gd name="T40" fmla="*/ 92598 w 29"/>
                  <a:gd name="T41" fmla="*/ 389105 h 70"/>
                  <a:gd name="T42" fmla="*/ 139891 w 29"/>
                  <a:gd name="T43" fmla="*/ 372407 h 70"/>
                  <a:gd name="T44" fmla="*/ 92598 w 29"/>
                  <a:gd name="T45" fmla="*/ 372407 h 70"/>
                  <a:gd name="T46" fmla="*/ 92598 w 29"/>
                  <a:gd name="T47" fmla="*/ 295271 h 70"/>
                  <a:gd name="T48" fmla="*/ 113565 w 29"/>
                  <a:gd name="T49" fmla="*/ 365392 h 70"/>
                  <a:gd name="T50" fmla="*/ 100080 w 29"/>
                  <a:gd name="T51" fmla="*/ 295271 h 70"/>
                  <a:gd name="T52" fmla="*/ 139891 w 29"/>
                  <a:gd name="T53" fmla="*/ 359978 h 70"/>
                  <a:gd name="T54" fmla="*/ 106045 w 29"/>
                  <a:gd name="T55" fmla="*/ 288409 h 70"/>
                  <a:gd name="T56" fmla="*/ 73757 w 29"/>
                  <a:gd name="T57" fmla="*/ 247414 h 70"/>
                  <a:gd name="T58" fmla="*/ 73757 w 29"/>
                  <a:gd name="T59" fmla="*/ 194575 h 70"/>
                  <a:gd name="T60" fmla="*/ 92598 w 29"/>
                  <a:gd name="T61" fmla="*/ 247414 h 70"/>
                  <a:gd name="T62" fmla="*/ 92598 w 29"/>
                  <a:gd name="T63" fmla="*/ 194575 h 70"/>
                  <a:gd name="T64" fmla="*/ 100080 w 29"/>
                  <a:gd name="T65" fmla="*/ 247414 h 70"/>
                  <a:gd name="T66" fmla="*/ 100080 w 29"/>
                  <a:gd name="T67" fmla="*/ 194575 h 70"/>
                  <a:gd name="T68" fmla="*/ 92598 w 29"/>
                  <a:gd name="T69" fmla="*/ 170852 h 70"/>
                  <a:gd name="T70" fmla="*/ 139891 w 29"/>
                  <a:gd name="T71" fmla="*/ 129868 h 70"/>
                  <a:gd name="T72" fmla="*/ 153338 w 29"/>
                  <a:gd name="T73" fmla="*/ 76980 h 70"/>
                  <a:gd name="T74" fmla="*/ 166823 w 29"/>
                  <a:gd name="T75" fmla="*/ 4996 h 70"/>
                  <a:gd name="T76" fmla="*/ 20970 w 29"/>
                  <a:gd name="T77" fmla="*/ 247414 h 70"/>
                  <a:gd name="T78" fmla="*/ 20970 w 29"/>
                  <a:gd name="T79" fmla="*/ 223701 h 70"/>
                  <a:gd name="T80" fmla="*/ 52776 w 29"/>
                  <a:gd name="T81" fmla="*/ 235559 h 70"/>
                  <a:gd name="T82" fmla="*/ 33984 w 29"/>
                  <a:gd name="T83" fmla="*/ 235559 h 70"/>
                  <a:gd name="T84" fmla="*/ 47430 w 29"/>
                  <a:gd name="T85" fmla="*/ 211847 h 70"/>
                  <a:gd name="T86" fmla="*/ 26327 w 29"/>
                  <a:gd name="T87" fmla="*/ 211847 h 70"/>
                  <a:gd name="T88" fmla="*/ 179837 w 29"/>
                  <a:gd name="T89" fmla="*/ 235559 h 70"/>
                  <a:gd name="T90" fmla="*/ 158856 w 29"/>
                  <a:gd name="T91" fmla="*/ 230564 h 70"/>
                  <a:gd name="T92" fmla="*/ 179837 w 29"/>
                  <a:gd name="T93" fmla="*/ 218827 h 70"/>
                  <a:gd name="T94" fmla="*/ 166823 w 29"/>
                  <a:gd name="T95" fmla="*/ 211847 h 70"/>
                  <a:gd name="T96" fmla="*/ 145853 w 29"/>
                  <a:gd name="T97" fmla="*/ 230564 h 70"/>
                  <a:gd name="T98" fmla="*/ 119530 w 29"/>
                  <a:gd name="T99" fmla="*/ 230564 h 70"/>
                  <a:gd name="T100" fmla="*/ 145853 w 29"/>
                  <a:gd name="T101" fmla="*/ 211847 h 70"/>
                  <a:gd name="T102" fmla="*/ 119530 w 29"/>
                  <a:gd name="T103" fmla="*/ 211847 h 70"/>
                  <a:gd name="T104" fmla="*/ 153338 w 29"/>
                  <a:gd name="T105" fmla="*/ 112551 h 70"/>
                  <a:gd name="T106" fmla="*/ 145853 w 29"/>
                  <a:gd name="T107" fmla="*/ 105692 h 70"/>
                  <a:gd name="T108" fmla="*/ 153338 w 29"/>
                  <a:gd name="T109" fmla="*/ 100693 h 70"/>
                  <a:gd name="T110" fmla="*/ 158856 w 29"/>
                  <a:gd name="T111" fmla="*/ 105692 h 70"/>
                  <a:gd name="T112" fmla="*/ 153338 w 29"/>
                  <a:gd name="T113" fmla="*/ 11255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6" name="Freeform 61"/>
              <p:cNvSpPr>
                <a:spLocks noEditPoints="1"/>
              </p:cNvSpPr>
              <p:nvPr/>
            </p:nvSpPr>
            <p:spPr bwMode="auto">
              <a:xfrm>
                <a:off x="3280" y="2004"/>
                <a:ext cx="160" cy="193"/>
              </a:xfrm>
              <a:custGeom>
                <a:avLst/>
                <a:gdLst>
                  <a:gd name="T0" fmla="*/ 0 w 46"/>
                  <a:gd name="T1" fmla="*/ 311650 h 56"/>
                  <a:gd name="T2" fmla="*/ 62063 w 46"/>
                  <a:gd name="T3" fmla="*/ 172549 h 56"/>
                  <a:gd name="T4" fmla="*/ 42296 w 46"/>
                  <a:gd name="T5" fmla="*/ 162396 h 56"/>
                  <a:gd name="T6" fmla="*/ 12160 w 46"/>
                  <a:gd name="T7" fmla="*/ 167751 h 56"/>
                  <a:gd name="T8" fmla="*/ 37155 w 46"/>
                  <a:gd name="T9" fmla="*/ 120642 h 56"/>
                  <a:gd name="T10" fmla="*/ 62063 w 46"/>
                  <a:gd name="T11" fmla="*/ 104099 h 56"/>
                  <a:gd name="T12" fmla="*/ 92202 w 46"/>
                  <a:gd name="T13" fmla="*/ 115690 h 56"/>
                  <a:gd name="T14" fmla="*/ 136431 w 46"/>
                  <a:gd name="T15" fmla="*/ 87029 h 56"/>
                  <a:gd name="T16" fmla="*/ 196560 w 46"/>
                  <a:gd name="T17" fmla="*/ 75318 h 56"/>
                  <a:gd name="T18" fmla="*/ 283499 w 46"/>
                  <a:gd name="T19" fmla="*/ 0 h 56"/>
                  <a:gd name="T20" fmla="*/ 221471 w 46"/>
                  <a:gd name="T21" fmla="*/ 104099 h 56"/>
                  <a:gd name="T22" fmla="*/ 166435 w 46"/>
                  <a:gd name="T23" fmla="*/ 120642 h 56"/>
                  <a:gd name="T24" fmla="*/ 141513 w 46"/>
                  <a:gd name="T25" fmla="*/ 150681 h 56"/>
                  <a:gd name="T26" fmla="*/ 171565 w 46"/>
                  <a:gd name="T27" fmla="*/ 162396 h 56"/>
                  <a:gd name="T28" fmla="*/ 191468 w 46"/>
                  <a:gd name="T29" fmla="*/ 191008 h 56"/>
                  <a:gd name="T30" fmla="*/ 166435 w 46"/>
                  <a:gd name="T31" fmla="*/ 236322 h 56"/>
                  <a:gd name="T32" fmla="*/ 147117 w 46"/>
                  <a:gd name="T33" fmla="*/ 207671 h 56"/>
                  <a:gd name="T34" fmla="*/ 117113 w 46"/>
                  <a:gd name="T35" fmla="*/ 191008 h 56"/>
                  <a:gd name="T36" fmla="*/ 79910 w 46"/>
                  <a:gd name="T37" fmla="*/ 323351 h 56"/>
                  <a:gd name="T38" fmla="*/ 0 w 46"/>
                  <a:gd name="T39" fmla="*/ 311650 h 56"/>
                  <a:gd name="T40" fmla="*/ 17843 w 46"/>
                  <a:gd name="T41" fmla="*/ 299939 h 56"/>
                  <a:gd name="T42" fmla="*/ 67207 w 46"/>
                  <a:gd name="T43" fmla="*/ 306853 h 56"/>
                  <a:gd name="T44" fmla="*/ 30003 w 46"/>
                  <a:gd name="T45" fmla="*/ 283038 h 56"/>
                  <a:gd name="T46" fmla="*/ 67207 w 46"/>
                  <a:gd name="T47" fmla="*/ 214468 h 56"/>
                  <a:gd name="T48" fmla="*/ 49325 w 46"/>
                  <a:gd name="T49" fmla="*/ 288359 h 56"/>
                  <a:gd name="T50" fmla="*/ 79910 w 46"/>
                  <a:gd name="T51" fmla="*/ 219255 h 56"/>
                  <a:gd name="T52" fmla="*/ 74355 w 46"/>
                  <a:gd name="T53" fmla="*/ 288359 h 56"/>
                  <a:gd name="T54" fmla="*/ 86515 w 46"/>
                  <a:gd name="T55" fmla="*/ 219255 h 56"/>
                  <a:gd name="T56" fmla="*/ 79910 w 46"/>
                  <a:gd name="T57" fmla="*/ 172549 h 56"/>
                  <a:gd name="T58" fmla="*/ 111510 w 46"/>
                  <a:gd name="T59" fmla="*/ 127390 h 56"/>
                  <a:gd name="T60" fmla="*/ 92202 w 46"/>
                  <a:gd name="T61" fmla="*/ 179462 h 56"/>
                  <a:gd name="T62" fmla="*/ 117113 w 46"/>
                  <a:gd name="T63" fmla="*/ 132188 h 56"/>
                  <a:gd name="T64" fmla="*/ 104358 w 46"/>
                  <a:gd name="T65" fmla="*/ 184250 h 56"/>
                  <a:gd name="T66" fmla="*/ 129235 w 46"/>
                  <a:gd name="T67" fmla="*/ 139101 h 56"/>
                  <a:gd name="T68" fmla="*/ 136431 w 46"/>
                  <a:gd name="T69" fmla="*/ 108931 h 56"/>
                  <a:gd name="T70" fmla="*/ 196560 w 46"/>
                  <a:gd name="T71" fmla="*/ 98778 h 56"/>
                  <a:gd name="T72" fmla="*/ 233763 w 46"/>
                  <a:gd name="T73" fmla="*/ 63618 h 56"/>
                  <a:gd name="T74" fmla="*/ 277948 w 46"/>
                  <a:gd name="T75" fmla="*/ 4787 h 56"/>
                  <a:gd name="T76" fmla="*/ 37155 w 46"/>
                  <a:gd name="T77" fmla="*/ 143888 h 56"/>
                  <a:gd name="T78" fmla="*/ 49325 w 46"/>
                  <a:gd name="T79" fmla="*/ 127390 h 56"/>
                  <a:gd name="T80" fmla="*/ 67207 w 46"/>
                  <a:gd name="T81" fmla="*/ 156051 h 56"/>
                  <a:gd name="T82" fmla="*/ 49325 w 46"/>
                  <a:gd name="T83" fmla="*/ 143888 h 56"/>
                  <a:gd name="T84" fmla="*/ 79910 w 46"/>
                  <a:gd name="T85" fmla="*/ 127390 h 56"/>
                  <a:gd name="T86" fmla="*/ 62063 w 46"/>
                  <a:gd name="T87" fmla="*/ 120642 h 56"/>
                  <a:gd name="T88" fmla="*/ 166435 w 46"/>
                  <a:gd name="T89" fmla="*/ 207671 h 56"/>
                  <a:gd name="T90" fmla="*/ 159409 w 46"/>
                  <a:gd name="T91" fmla="*/ 195960 h 56"/>
                  <a:gd name="T92" fmla="*/ 178717 w 46"/>
                  <a:gd name="T93" fmla="*/ 191008 h 56"/>
                  <a:gd name="T94" fmla="*/ 171565 w 46"/>
                  <a:gd name="T95" fmla="*/ 179462 h 56"/>
                  <a:gd name="T96" fmla="*/ 147117 w 46"/>
                  <a:gd name="T97" fmla="*/ 191008 h 56"/>
                  <a:gd name="T98" fmla="*/ 129235 w 46"/>
                  <a:gd name="T99" fmla="*/ 179462 h 56"/>
                  <a:gd name="T100" fmla="*/ 154264 w 46"/>
                  <a:gd name="T101" fmla="*/ 172549 h 56"/>
                  <a:gd name="T102" fmla="*/ 136431 w 46"/>
                  <a:gd name="T103" fmla="*/ 162396 h 56"/>
                  <a:gd name="T104" fmla="*/ 215871 w 46"/>
                  <a:gd name="T105" fmla="*/ 92399 h 56"/>
                  <a:gd name="T106" fmla="*/ 208720 w 46"/>
                  <a:gd name="T107" fmla="*/ 80271 h 56"/>
                  <a:gd name="T108" fmla="*/ 221471 w 46"/>
                  <a:gd name="T109" fmla="*/ 80271 h 56"/>
                  <a:gd name="T110" fmla="*/ 221471 w 46"/>
                  <a:gd name="T111" fmla="*/ 87029 h 56"/>
                  <a:gd name="T112" fmla="*/ 215871 w 46"/>
                  <a:gd name="T113" fmla="*/ 9239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2"/>
              <p:cNvSpPr>
                <a:spLocks noEditPoints="1"/>
              </p:cNvSpPr>
              <p:nvPr/>
            </p:nvSpPr>
            <p:spPr bwMode="auto">
              <a:xfrm>
                <a:off x="3409" y="1886"/>
                <a:ext cx="234" cy="118"/>
              </a:xfrm>
              <a:custGeom>
                <a:avLst/>
                <a:gdLst>
                  <a:gd name="T0" fmla="*/ 0 w 67"/>
                  <a:gd name="T1" fmla="*/ 157138 h 34"/>
                  <a:gd name="T2" fmla="*/ 132577 w 67"/>
                  <a:gd name="T3" fmla="*/ 60947 h 34"/>
                  <a:gd name="T4" fmla="*/ 120052 w 67"/>
                  <a:gd name="T5" fmla="*/ 36701 h 34"/>
                  <a:gd name="T6" fmla="*/ 94620 w 67"/>
                  <a:gd name="T7" fmla="*/ 36701 h 34"/>
                  <a:gd name="T8" fmla="*/ 139691 w 67"/>
                  <a:gd name="T9" fmla="*/ 0 h 34"/>
                  <a:gd name="T10" fmla="*/ 165291 w 67"/>
                  <a:gd name="T11" fmla="*/ 0 h 34"/>
                  <a:gd name="T12" fmla="*/ 190724 w 67"/>
                  <a:gd name="T13" fmla="*/ 24669 h 34"/>
                  <a:gd name="T14" fmla="*/ 241638 w 67"/>
                  <a:gd name="T15" fmla="*/ 17561 h 34"/>
                  <a:gd name="T16" fmla="*/ 310228 w 67"/>
                  <a:gd name="T17" fmla="*/ 36701 h 34"/>
                  <a:gd name="T18" fmla="*/ 424483 w 67"/>
                  <a:gd name="T19" fmla="*/ 12046 h 34"/>
                  <a:gd name="T20" fmla="*/ 310228 w 67"/>
                  <a:gd name="T21" fmla="*/ 78508 h 34"/>
                  <a:gd name="T22" fmla="*/ 254117 w 67"/>
                  <a:gd name="T23" fmla="*/ 60947 h 34"/>
                  <a:gd name="T24" fmla="*/ 221402 w 67"/>
                  <a:gd name="T25" fmla="*/ 78508 h 34"/>
                  <a:gd name="T26" fmla="*/ 234346 w 67"/>
                  <a:gd name="T27" fmla="*/ 103167 h 34"/>
                  <a:gd name="T28" fmla="*/ 234346 w 67"/>
                  <a:gd name="T29" fmla="*/ 140000 h 34"/>
                  <a:gd name="T30" fmla="*/ 190724 w 67"/>
                  <a:gd name="T31" fmla="*/ 169760 h 34"/>
                  <a:gd name="T32" fmla="*/ 190724 w 67"/>
                  <a:gd name="T33" fmla="*/ 132892 h 34"/>
                  <a:gd name="T34" fmla="*/ 170488 w 67"/>
                  <a:gd name="T35" fmla="*/ 103167 h 34"/>
                  <a:gd name="T36" fmla="*/ 63393 w 67"/>
                  <a:gd name="T37" fmla="*/ 206462 h 34"/>
                  <a:gd name="T38" fmla="*/ 0 w 67"/>
                  <a:gd name="T39" fmla="*/ 157138 h 34"/>
                  <a:gd name="T40" fmla="*/ 25433 w 67"/>
                  <a:gd name="T41" fmla="*/ 152043 h 34"/>
                  <a:gd name="T42" fmla="*/ 63393 w 67"/>
                  <a:gd name="T43" fmla="*/ 181807 h 34"/>
                  <a:gd name="T44" fmla="*/ 43583 w 67"/>
                  <a:gd name="T45" fmla="*/ 145095 h 34"/>
                  <a:gd name="T46" fmla="*/ 114258 w 67"/>
                  <a:gd name="T47" fmla="*/ 103167 h 34"/>
                  <a:gd name="T48" fmla="*/ 56111 w 67"/>
                  <a:gd name="T49" fmla="*/ 157138 h 34"/>
                  <a:gd name="T50" fmla="*/ 120052 w 67"/>
                  <a:gd name="T51" fmla="*/ 108223 h 34"/>
                  <a:gd name="T52" fmla="*/ 76347 w 67"/>
                  <a:gd name="T53" fmla="*/ 169760 h 34"/>
                  <a:gd name="T54" fmla="*/ 126783 w 67"/>
                  <a:gd name="T55" fmla="*/ 115331 h 34"/>
                  <a:gd name="T56" fmla="*/ 152215 w 67"/>
                  <a:gd name="T57" fmla="*/ 66465 h 34"/>
                  <a:gd name="T58" fmla="*/ 195970 w 67"/>
                  <a:gd name="T59" fmla="*/ 41807 h 34"/>
                  <a:gd name="T60" fmla="*/ 158009 w 67"/>
                  <a:gd name="T61" fmla="*/ 78508 h 34"/>
                  <a:gd name="T62" fmla="*/ 203252 w 67"/>
                  <a:gd name="T63" fmla="*/ 54384 h 34"/>
                  <a:gd name="T64" fmla="*/ 165291 w 67"/>
                  <a:gd name="T65" fmla="*/ 90676 h 34"/>
                  <a:gd name="T66" fmla="*/ 208913 w 67"/>
                  <a:gd name="T67" fmla="*/ 60947 h 34"/>
                  <a:gd name="T68" fmla="*/ 228684 w 67"/>
                  <a:gd name="T69" fmla="*/ 41807 h 34"/>
                  <a:gd name="T70" fmla="*/ 292077 w 67"/>
                  <a:gd name="T71" fmla="*/ 54384 h 34"/>
                  <a:gd name="T72" fmla="*/ 342943 w 67"/>
                  <a:gd name="T73" fmla="*/ 41807 h 34"/>
                  <a:gd name="T74" fmla="*/ 419286 w 67"/>
                  <a:gd name="T75" fmla="*/ 17561 h 34"/>
                  <a:gd name="T76" fmla="*/ 126783 w 67"/>
                  <a:gd name="T77" fmla="*/ 24669 h 34"/>
                  <a:gd name="T78" fmla="*/ 144933 w 67"/>
                  <a:gd name="T79" fmla="*/ 5060 h 34"/>
                  <a:gd name="T80" fmla="*/ 152215 w 67"/>
                  <a:gd name="T81" fmla="*/ 48914 h 34"/>
                  <a:gd name="T82" fmla="*/ 139691 w 67"/>
                  <a:gd name="T83" fmla="*/ 29726 h 34"/>
                  <a:gd name="T84" fmla="*/ 170488 w 67"/>
                  <a:gd name="T85" fmla="*/ 29726 h 34"/>
                  <a:gd name="T86" fmla="*/ 158009 w 67"/>
                  <a:gd name="T87" fmla="*/ 12046 h 34"/>
                  <a:gd name="T88" fmla="*/ 208913 w 67"/>
                  <a:gd name="T89" fmla="*/ 145095 h 34"/>
                  <a:gd name="T90" fmla="*/ 208913 w 67"/>
                  <a:gd name="T91" fmla="*/ 127374 h 34"/>
                  <a:gd name="T92" fmla="*/ 221402 w 67"/>
                  <a:gd name="T93" fmla="*/ 132892 h 34"/>
                  <a:gd name="T94" fmla="*/ 221402 w 67"/>
                  <a:gd name="T95" fmla="*/ 120270 h 34"/>
                  <a:gd name="T96" fmla="*/ 195970 w 67"/>
                  <a:gd name="T97" fmla="*/ 115331 h 34"/>
                  <a:gd name="T98" fmla="*/ 183442 w 67"/>
                  <a:gd name="T99" fmla="*/ 97648 h 34"/>
                  <a:gd name="T100" fmla="*/ 216206 w 67"/>
                  <a:gd name="T101" fmla="*/ 108223 h 34"/>
                  <a:gd name="T102" fmla="*/ 203252 w 67"/>
                  <a:gd name="T103" fmla="*/ 85616 h 34"/>
                  <a:gd name="T104" fmla="*/ 310228 w 67"/>
                  <a:gd name="T105" fmla="*/ 60947 h 34"/>
                  <a:gd name="T106" fmla="*/ 317510 w 67"/>
                  <a:gd name="T107" fmla="*/ 48914 h 34"/>
                  <a:gd name="T108" fmla="*/ 323168 w 67"/>
                  <a:gd name="T109" fmla="*/ 54384 h 34"/>
                  <a:gd name="T110" fmla="*/ 323168 w 67"/>
                  <a:gd name="T111" fmla="*/ 60947 h 34"/>
                  <a:gd name="T112" fmla="*/ 310228 w 67"/>
                  <a:gd name="T113" fmla="*/ 609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8" name="Freeform 63"/>
              <p:cNvSpPr>
                <a:spLocks noEditPoints="1"/>
              </p:cNvSpPr>
              <p:nvPr/>
            </p:nvSpPr>
            <p:spPr bwMode="auto">
              <a:xfrm>
                <a:off x="3102" y="1679"/>
                <a:ext cx="1297" cy="1284"/>
              </a:xfrm>
              <a:custGeom>
                <a:avLst/>
                <a:gdLst>
                  <a:gd name="T0" fmla="*/ 0 w 372"/>
                  <a:gd name="T1" fmla="*/ 1085643 h 372"/>
                  <a:gd name="T2" fmla="*/ 12423 w 372"/>
                  <a:gd name="T3" fmla="*/ 1085643 h 372"/>
                  <a:gd name="T4" fmla="*/ 0 w 372"/>
                  <a:gd name="T5" fmla="*/ 1085643 h 372"/>
                  <a:gd name="T6" fmla="*/ 350375 w 372"/>
                  <a:gd name="T7" fmla="*/ 326302 h 372"/>
                  <a:gd name="T8" fmla="*/ 0 w 372"/>
                  <a:gd name="T9" fmla="*/ 1085643 h 372"/>
                  <a:gd name="T10" fmla="*/ 1165916 w 372"/>
                  <a:gd name="T11" fmla="*/ 0 h 372"/>
                  <a:gd name="T12" fmla="*/ 350375 w 372"/>
                  <a:gd name="T13" fmla="*/ 326302 h 372"/>
                  <a:gd name="T14" fmla="*/ 1165916 w 372"/>
                  <a:gd name="T15" fmla="*/ 0 h 372"/>
                  <a:gd name="T16" fmla="*/ 1165916 w 372"/>
                  <a:gd name="T17" fmla="*/ 11760 h 372"/>
                  <a:gd name="T18" fmla="*/ 1165916 w 372"/>
                  <a:gd name="T19" fmla="*/ 0 h 372"/>
                  <a:gd name="T20" fmla="*/ 1165916 w 372"/>
                  <a:gd name="T21" fmla="*/ 0 h 372"/>
                  <a:gd name="T22" fmla="*/ 1165916 w 372"/>
                  <a:gd name="T23" fmla="*/ 11760 h 372"/>
                  <a:gd name="T24" fmla="*/ 1165916 w 372"/>
                  <a:gd name="T25" fmla="*/ 0 h 372"/>
                  <a:gd name="T26" fmla="*/ 1979365 w 372"/>
                  <a:gd name="T27" fmla="*/ 326302 h 372"/>
                  <a:gd name="T28" fmla="*/ 1165916 w 372"/>
                  <a:gd name="T29" fmla="*/ 0 h 372"/>
                  <a:gd name="T30" fmla="*/ 2329754 w 372"/>
                  <a:gd name="T31" fmla="*/ 1085643 h 372"/>
                  <a:gd name="T32" fmla="*/ 1979365 w 372"/>
                  <a:gd name="T33" fmla="*/ 326302 h 372"/>
                  <a:gd name="T34" fmla="*/ 2329754 w 372"/>
                  <a:gd name="T35" fmla="*/ 1085643 h 372"/>
                  <a:gd name="T36" fmla="*/ 2317498 w 372"/>
                  <a:gd name="T37" fmla="*/ 1085643 h 372"/>
                  <a:gd name="T38" fmla="*/ 2329754 w 372"/>
                  <a:gd name="T39" fmla="*/ 1085643 h 372"/>
                  <a:gd name="T40" fmla="*/ 2329754 w 372"/>
                  <a:gd name="T41" fmla="*/ 1085643 h 372"/>
                  <a:gd name="T42" fmla="*/ 2317498 w 372"/>
                  <a:gd name="T43" fmla="*/ 1085643 h 372"/>
                  <a:gd name="T44" fmla="*/ 2329754 w 372"/>
                  <a:gd name="T45" fmla="*/ 1085643 h 372"/>
                  <a:gd name="T46" fmla="*/ 1979365 w 372"/>
                  <a:gd name="T47" fmla="*/ 1845029 h 372"/>
                  <a:gd name="T48" fmla="*/ 2329754 w 372"/>
                  <a:gd name="T49" fmla="*/ 1085643 h 372"/>
                  <a:gd name="T50" fmla="*/ 1165916 w 372"/>
                  <a:gd name="T51" fmla="*/ 2171330 h 372"/>
                  <a:gd name="T52" fmla="*/ 1979365 w 372"/>
                  <a:gd name="T53" fmla="*/ 1845029 h 372"/>
                  <a:gd name="T54" fmla="*/ 1165916 w 372"/>
                  <a:gd name="T55" fmla="*/ 2171330 h 372"/>
                  <a:gd name="T56" fmla="*/ 1165916 w 372"/>
                  <a:gd name="T57" fmla="*/ 2159526 h 372"/>
                  <a:gd name="T58" fmla="*/ 1165916 w 372"/>
                  <a:gd name="T59" fmla="*/ 2171330 h 372"/>
                  <a:gd name="T60" fmla="*/ 1165916 w 372"/>
                  <a:gd name="T61" fmla="*/ 2171330 h 372"/>
                  <a:gd name="T62" fmla="*/ 1165916 w 372"/>
                  <a:gd name="T63" fmla="*/ 2159526 h 372"/>
                  <a:gd name="T64" fmla="*/ 1165916 w 372"/>
                  <a:gd name="T65" fmla="*/ 2171330 h 372"/>
                  <a:gd name="T66" fmla="*/ 350375 w 372"/>
                  <a:gd name="T67" fmla="*/ 1845029 h 372"/>
                  <a:gd name="T68" fmla="*/ 1165916 w 372"/>
                  <a:gd name="T69" fmla="*/ 2171330 h 372"/>
                  <a:gd name="T70" fmla="*/ 0 w 372"/>
                  <a:gd name="T71" fmla="*/ 1085643 h 372"/>
                  <a:gd name="T72" fmla="*/ 350375 w 372"/>
                  <a:gd name="T73" fmla="*/ 1845029 h 372"/>
                  <a:gd name="T74" fmla="*/ 0 w 372"/>
                  <a:gd name="T75" fmla="*/ 1085643 h 372"/>
                  <a:gd name="T76" fmla="*/ 12423 w 372"/>
                  <a:gd name="T77" fmla="*/ 1085643 h 372"/>
                  <a:gd name="T78" fmla="*/ 0 w 372"/>
                  <a:gd name="T79" fmla="*/ 1085643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Oval 64"/>
              <p:cNvSpPr>
                <a:spLocks noChangeArrowheads="1"/>
              </p:cNvSpPr>
              <p:nvPr/>
            </p:nvSpPr>
            <p:spPr bwMode="auto">
              <a:xfrm>
                <a:off x="3464" y="2037"/>
                <a:ext cx="573" cy="567"/>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310" name="Freeform 65"/>
              <p:cNvSpPr>
                <a:spLocks noEditPoints="1"/>
              </p:cNvSpPr>
              <p:nvPr/>
            </p:nvSpPr>
            <p:spPr bwMode="auto">
              <a:xfrm>
                <a:off x="3046" y="1624"/>
                <a:ext cx="1409" cy="1394"/>
              </a:xfrm>
              <a:custGeom>
                <a:avLst/>
                <a:gdLst>
                  <a:gd name="T0" fmla="*/ 1430843 w 404"/>
                  <a:gd name="T1" fmla="*/ 40550 h 404"/>
                  <a:gd name="T2" fmla="*/ 1670233 w 404"/>
                  <a:gd name="T3" fmla="*/ 121357 h 404"/>
                  <a:gd name="T4" fmla="*/ 1907664 w 404"/>
                  <a:gd name="T5" fmla="*/ 175623 h 404"/>
                  <a:gd name="T6" fmla="*/ 2139842 w 404"/>
                  <a:gd name="T7" fmla="*/ 360905 h 404"/>
                  <a:gd name="T8" fmla="*/ 2291034 w 404"/>
                  <a:gd name="T9" fmla="*/ 582043 h 404"/>
                  <a:gd name="T10" fmla="*/ 2434965 w 404"/>
                  <a:gd name="T11" fmla="*/ 821746 h 404"/>
                  <a:gd name="T12" fmla="*/ 2510308 w 404"/>
                  <a:gd name="T13" fmla="*/ 1012527 h 404"/>
                  <a:gd name="T14" fmla="*/ 2492232 w 404"/>
                  <a:gd name="T15" fmla="*/ 1276028 h 404"/>
                  <a:gd name="T16" fmla="*/ 2434965 w 404"/>
                  <a:gd name="T17" fmla="*/ 1561259 h 404"/>
                  <a:gd name="T18" fmla="*/ 2296206 w 404"/>
                  <a:gd name="T19" fmla="*/ 1758410 h 404"/>
                  <a:gd name="T20" fmla="*/ 2189809 w 404"/>
                  <a:gd name="T21" fmla="*/ 1967631 h 404"/>
                  <a:gd name="T22" fmla="*/ 1945250 w 404"/>
                  <a:gd name="T23" fmla="*/ 2136471 h 404"/>
                  <a:gd name="T24" fmla="*/ 1675402 w 404"/>
                  <a:gd name="T25" fmla="*/ 2231287 h 404"/>
                  <a:gd name="T26" fmla="*/ 1399925 w 404"/>
                  <a:gd name="T27" fmla="*/ 2311973 h 404"/>
                  <a:gd name="T28" fmla="*/ 1180641 w 404"/>
                  <a:gd name="T29" fmla="*/ 2335478 h 404"/>
                  <a:gd name="T30" fmla="*/ 910793 w 404"/>
                  <a:gd name="T31" fmla="*/ 2265019 h 404"/>
                  <a:gd name="T32" fmla="*/ 620801 w 404"/>
                  <a:gd name="T33" fmla="*/ 2155041 h 404"/>
                  <a:gd name="T34" fmla="*/ 439102 w 404"/>
                  <a:gd name="T35" fmla="*/ 1991584 h 404"/>
                  <a:gd name="T36" fmla="*/ 244559 w 404"/>
                  <a:gd name="T37" fmla="*/ 1851249 h 404"/>
                  <a:gd name="T38" fmla="*/ 113473 w 404"/>
                  <a:gd name="T39" fmla="*/ 1594978 h 404"/>
                  <a:gd name="T40" fmla="*/ 75305 w 404"/>
                  <a:gd name="T41" fmla="*/ 1328485 h 404"/>
                  <a:gd name="T42" fmla="*/ 43351 w 404"/>
                  <a:gd name="T43" fmla="*/ 1059854 h 404"/>
                  <a:gd name="T44" fmla="*/ 62875 w 404"/>
                  <a:gd name="T45" fmla="*/ 855474 h 404"/>
                  <a:gd name="T46" fmla="*/ 194543 w 404"/>
                  <a:gd name="T47" fmla="*/ 622583 h 404"/>
                  <a:gd name="T48" fmla="*/ 370466 w 404"/>
                  <a:gd name="T49" fmla="*/ 385013 h 404"/>
                  <a:gd name="T50" fmla="*/ 583082 w 404"/>
                  <a:gd name="T51" fmla="*/ 256261 h 404"/>
                  <a:gd name="T52" fmla="*/ 771860 w 404"/>
                  <a:gd name="T53" fmla="*/ 104595 h 404"/>
                  <a:gd name="T54" fmla="*/ 1067032 w 404"/>
                  <a:gd name="T55" fmla="*/ 40550 h 404"/>
                  <a:gd name="T56" fmla="*/ 1155352 w 404"/>
                  <a:gd name="T57" fmla="*/ 152087 h 404"/>
                  <a:gd name="T58" fmla="*/ 1387492 w 404"/>
                  <a:gd name="T59" fmla="*/ 104595 h 404"/>
                  <a:gd name="T60" fmla="*/ 1650079 w 404"/>
                  <a:gd name="T61" fmla="*/ 163874 h 404"/>
                  <a:gd name="T62" fmla="*/ 1889640 w 404"/>
                  <a:gd name="T63" fmla="*/ 261692 h 404"/>
                  <a:gd name="T64" fmla="*/ 2096480 w 404"/>
                  <a:gd name="T65" fmla="*/ 430363 h 404"/>
                  <a:gd name="T66" fmla="*/ 1970574 w 404"/>
                  <a:gd name="T67" fmla="*/ 506205 h 404"/>
                  <a:gd name="T68" fmla="*/ 2159474 w 404"/>
                  <a:gd name="T69" fmla="*/ 739096 h 404"/>
                  <a:gd name="T70" fmla="*/ 2404047 w 404"/>
                  <a:gd name="T71" fmla="*/ 955259 h 404"/>
                  <a:gd name="T72" fmla="*/ 2422109 w 404"/>
                  <a:gd name="T73" fmla="*/ 1152862 h 404"/>
                  <a:gd name="T74" fmla="*/ 2409679 w 404"/>
                  <a:gd name="T75" fmla="*/ 1362214 h 404"/>
                  <a:gd name="T76" fmla="*/ 2354066 w 404"/>
                  <a:gd name="T77" fmla="*/ 1549459 h 404"/>
                  <a:gd name="T78" fmla="*/ 2228163 w 404"/>
                  <a:gd name="T79" fmla="*/ 1577808 h 404"/>
                  <a:gd name="T80" fmla="*/ 2228163 w 404"/>
                  <a:gd name="T81" fmla="*/ 1577808 h 404"/>
                  <a:gd name="T82" fmla="*/ 2038753 w 404"/>
                  <a:gd name="T83" fmla="*/ 1782398 h 404"/>
                  <a:gd name="T84" fmla="*/ 1857100 w 404"/>
                  <a:gd name="T85" fmla="*/ 1933902 h 404"/>
                  <a:gd name="T86" fmla="*/ 1687836 w 404"/>
                  <a:gd name="T87" fmla="*/ 2055663 h 404"/>
                  <a:gd name="T88" fmla="*/ 1488110 w 404"/>
                  <a:gd name="T89" fmla="*/ 2148220 h 404"/>
                  <a:gd name="T90" fmla="*/ 1268836 w 404"/>
                  <a:gd name="T91" fmla="*/ 2200522 h 404"/>
                  <a:gd name="T92" fmla="*/ 1192938 w 404"/>
                  <a:gd name="T93" fmla="*/ 2108132 h 404"/>
                  <a:gd name="T94" fmla="*/ 923052 w 404"/>
                  <a:gd name="T95" fmla="*/ 2155041 h 404"/>
                  <a:gd name="T96" fmla="*/ 923052 w 404"/>
                  <a:gd name="T97" fmla="*/ 2155041 h 404"/>
                  <a:gd name="T98" fmla="*/ 683675 w 404"/>
                  <a:gd name="T99" fmla="*/ 2108132 h 404"/>
                  <a:gd name="T100" fmla="*/ 476859 w 404"/>
                  <a:gd name="T101" fmla="*/ 1962821 h 404"/>
                  <a:gd name="T102" fmla="*/ 300340 w 404"/>
                  <a:gd name="T103" fmla="*/ 1775411 h 404"/>
                  <a:gd name="T104" fmla="*/ 181688 w 404"/>
                  <a:gd name="T105" fmla="*/ 1542685 h 404"/>
                  <a:gd name="T106" fmla="*/ 332880 w 404"/>
                  <a:gd name="T107" fmla="*/ 1525516 h 404"/>
                  <a:gd name="T108" fmla="*/ 262636 w 404"/>
                  <a:gd name="T109" fmla="*/ 1240322 h 404"/>
                  <a:gd name="T110" fmla="*/ 131511 w 404"/>
                  <a:gd name="T111" fmla="*/ 948448 h 404"/>
                  <a:gd name="T112" fmla="*/ 201804 w 404"/>
                  <a:gd name="T113" fmla="*/ 763049 h 404"/>
                  <a:gd name="T114" fmla="*/ 307605 w 404"/>
                  <a:gd name="T115" fmla="*/ 577188 h 404"/>
                  <a:gd name="T116" fmla="*/ 439102 w 404"/>
                  <a:gd name="T117" fmla="*/ 425519 h 404"/>
                  <a:gd name="T118" fmla="*/ 565019 w 404"/>
                  <a:gd name="T119" fmla="*/ 449054 h 404"/>
                  <a:gd name="T120" fmla="*/ 565019 w 404"/>
                  <a:gd name="T121" fmla="*/ 449054 h 404"/>
                  <a:gd name="T122" fmla="*/ 827655 w 404"/>
                  <a:gd name="T123" fmla="*/ 332555 h 404"/>
                  <a:gd name="T124" fmla="*/ 1059906 w 404"/>
                  <a:gd name="T125" fmla="*/ 26169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Oval 66"/>
              <p:cNvSpPr>
                <a:spLocks noChangeArrowheads="1"/>
              </p:cNvSpPr>
              <p:nvPr/>
            </p:nvSpPr>
            <p:spPr bwMode="auto">
              <a:xfrm>
                <a:off x="3445" y="2019"/>
                <a:ext cx="611" cy="605"/>
              </a:xfrm>
              <a:prstGeom prst="ellipse">
                <a:avLst/>
              </a:pr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pic>
            <p:nvPicPr>
              <p:cNvPr id="10312" name="Picture 67" descr="Untitled-2 csd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 y="1960"/>
                <a:ext cx="62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50" name="Picture 68" descr="Picture4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981200"/>
            <a:ext cx="1930400" cy="373380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77" name="WordArt 69" descr="Weave"/>
          <p:cNvSpPr>
            <a:spLocks noChangeArrowheads="1" noChangeShapeType="1" noTextEdit="1"/>
          </p:cNvSpPr>
          <p:nvPr/>
        </p:nvSpPr>
        <p:spPr bwMode="auto">
          <a:xfrm>
            <a:off x="-4114800" y="6553200"/>
            <a:ext cx="5638800" cy="304800"/>
          </a:xfrm>
          <a:prstGeom prst="rect">
            <a:avLst/>
          </a:prstGeom>
        </p:spPr>
        <p:txBody>
          <a:bodyPr wrap="none" fromWordArt="1">
            <a:prstTxWarp prst="textPlain">
              <a:avLst>
                <a:gd name="adj" fmla="val 50000"/>
              </a:avLst>
            </a:prstTxWarp>
          </a:bodyPr>
          <a:lstStyle/>
          <a:p>
            <a:r>
              <a:rPr lang="en-US" sz="3600" b="1" kern="10" smtClean="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GV GDQP &amp; An Ninh: </a:t>
            </a:r>
            <a:r>
              <a:rPr lang="en-US" sz="3600" b="1"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Đặng Gia</a:t>
            </a:r>
          </a:p>
        </p:txBody>
      </p:sp>
      <p:sp>
        <p:nvSpPr>
          <p:cNvPr id="145480" name="AutoShape 72"/>
          <p:cNvSpPr>
            <a:spLocks noChangeArrowheads="1"/>
          </p:cNvSpPr>
          <p:nvPr/>
        </p:nvSpPr>
        <p:spPr bwMode="auto">
          <a:xfrm>
            <a:off x="7573963" y="2228850"/>
            <a:ext cx="228600" cy="228600"/>
          </a:xfrm>
          <a:prstGeom prst="star5">
            <a:avLst/>
          </a:prstGeom>
          <a:solidFill>
            <a:srgbClr val="FF3300"/>
          </a:solidFill>
          <a:ln w="9525">
            <a:solidFill>
              <a:srgbClr val="FF3300"/>
            </a:solidFill>
            <a:miter lim="800000"/>
            <a:headEnd/>
            <a:tailEnd/>
          </a:ln>
          <a:effectLst>
            <a:prstShdw prst="shdw17" dist="17961" dir="2700000">
              <a:srgbClr val="FF3300">
                <a:gamma/>
                <a:shade val="60000"/>
                <a:invGamma/>
              </a:srgbClr>
            </a:prstShdw>
          </a:effectLst>
        </p:spPr>
        <p:txBody>
          <a:bodyPr wrap="none" anchor="ctr"/>
          <a:lstStyle/>
          <a:p>
            <a:pPr>
              <a:defRPr/>
            </a:pPr>
            <a:endParaRPr lang="en-US"/>
          </a:p>
        </p:txBody>
      </p:sp>
      <p:pic>
        <p:nvPicPr>
          <p:cNvPr id="10253" name="Picture 81" descr="QuocHuy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209550"/>
            <a:ext cx="10715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WordArt 90"/>
          <p:cNvSpPr>
            <a:spLocks noChangeArrowheads="1" noChangeShapeType="1" noTextEdit="1"/>
          </p:cNvSpPr>
          <p:nvPr/>
        </p:nvSpPr>
        <p:spPr bwMode="auto">
          <a:xfrm>
            <a:off x="1585913" y="1447800"/>
            <a:ext cx="9144000" cy="990600"/>
          </a:xfrm>
          <a:prstGeom prst="rect">
            <a:avLst/>
          </a:prstGeom>
        </p:spPr>
        <p:txBody>
          <a:bodyPr wrap="none" fromWordArt="1">
            <a:prstTxWarp prst="textPlain">
              <a:avLst>
                <a:gd name="adj" fmla="val 50000"/>
              </a:avLst>
            </a:prstTxWarp>
          </a:bodyPr>
          <a:lstStyle/>
          <a:p>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3" dist="53882" dir="13500000">
                    <a:srgbClr val="C0C0C0">
                      <a:alpha val="50000"/>
                    </a:srgbClr>
                  </a:prstShdw>
                </a:effectLst>
              </a:rPr>
              <a:t>GDQP – AN NINH</a:t>
            </a:r>
          </a:p>
        </p:txBody>
      </p:sp>
      <p:pic>
        <p:nvPicPr>
          <p:cNvPr id="10255" name="Picture 55" descr="logo THPT BINH DUO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Mong Uoc Ky Niem Xua - Phuong Vy.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420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Screen Clippi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44014" y="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WordArt 2" descr="Woven mat"/>
          <p:cNvSpPr>
            <a:spLocks noChangeArrowheads="1" noChangeShapeType="1" noTextEdit="1"/>
          </p:cNvSpPr>
          <p:nvPr/>
        </p:nvSpPr>
        <p:spPr bwMode="auto">
          <a:xfrm>
            <a:off x="1581412" y="2716757"/>
            <a:ext cx="5146414" cy="3090320"/>
          </a:xfrm>
          <a:prstGeom prst="rect">
            <a:avLst/>
          </a:prstGeom>
        </p:spPr>
        <p:txBody>
          <a:bodyPr wrap="none" fromWordArt="1">
            <a:prstTxWarp prst="textDeflate">
              <a:avLst>
                <a:gd name="adj" fmla="val 16856"/>
              </a:avLst>
            </a:prstTxWarp>
          </a:bodyPr>
          <a:lstStyle/>
          <a:p>
            <a:pPr algn="ctr"/>
            <a:r>
              <a:rPr lang="vi-VN" sz="3600" b="1" i="1" kern="10" smtClean="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XIN </a:t>
            </a:r>
            <a:r>
              <a:rPr lang="vi-VN" sz="3600" b="1" i="1" kern="1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TRÂN TRỌNG CẢM ƠN</a:t>
            </a:r>
            <a:endParaRPr lang="en-US" sz="3600" b="1" i="1" kern="1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647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5477"/>
                                        </p:tgtEl>
                                        <p:attrNameLst>
                                          <p:attrName>style.visibility</p:attrName>
                                        </p:attrNameLst>
                                      </p:cBhvr>
                                      <p:to>
                                        <p:strVal val="visible"/>
                                      </p:to>
                                    </p:set>
                                    <p:anim calcmode="lin" valueType="num">
                                      <p:cBhvr additive="base">
                                        <p:cTn id="7" dur="30000" fill="hold"/>
                                        <p:tgtEl>
                                          <p:spTgt spid="145477"/>
                                        </p:tgtEl>
                                        <p:attrNameLst>
                                          <p:attrName>ppt_x</p:attrName>
                                        </p:attrNameLst>
                                      </p:cBhvr>
                                      <p:tavLst>
                                        <p:tav tm="0">
                                          <p:val>
                                            <p:strVal val="1+#ppt_w/2"/>
                                          </p:val>
                                        </p:tav>
                                        <p:tav tm="100000">
                                          <p:val>
                                            <p:strVal val="#ppt_x"/>
                                          </p:val>
                                        </p:tav>
                                      </p:tavLst>
                                    </p:anim>
                                    <p:anim calcmode="lin" valueType="num">
                                      <p:cBhvr additive="base">
                                        <p:cTn id="8" dur="30000" fill="hold"/>
                                        <p:tgtEl>
                                          <p:spTgt spid="145477"/>
                                        </p:tgtEl>
                                        <p:attrNameLst>
                                          <p:attrName>ppt_y</p:attrName>
                                        </p:attrNameLst>
                                      </p:cBhvr>
                                      <p:tavLst>
                                        <p:tav tm="0">
                                          <p:val>
                                            <p:strVal val="#ppt_y"/>
                                          </p:val>
                                        </p:tav>
                                        <p:tav tm="100000">
                                          <p:val>
                                            <p:strVal val="#ppt_y"/>
                                          </p:val>
                                        </p:tav>
                                      </p:tavLst>
                                    </p:anim>
                                  </p:childTnLst>
                                </p:cTn>
                              </p:par>
                              <p:par>
                                <p:cTn id="9" presetID="8" presetClass="emph" presetSubtype="0" repeatCount="indefinite" fill="remove" nodeType="withEffect">
                                  <p:stCondLst>
                                    <p:cond delay="0"/>
                                  </p:stCondLst>
                                  <p:childTnLst>
                                    <p:animRot by="-21600000">
                                      <p:cBhvr>
                                        <p:cTn id="10" dur="10000" fill="hold"/>
                                        <p:tgtEl>
                                          <p:spTgt spid="2"/>
                                        </p:tgtEl>
                                        <p:attrNameLst>
                                          <p:attrName>r</p:attrName>
                                        </p:attrNameLst>
                                      </p:cBhvr>
                                    </p:animRot>
                                  </p:childTnLst>
                                </p:cTn>
                              </p:par>
                              <p:par>
                                <p:cTn id="11" presetID="1" presetClass="mediacall" presetSubtype="0" fill="hold" nodeType="withEffect">
                                  <p:stCondLst>
                                    <p:cond delay="0"/>
                                  </p:stCondLst>
                                  <p:childTnLst>
                                    <p:cmd type="call" cmd="playFrom(0.0)">
                                      <p:cBhvr>
                                        <p:cTn id="12" dur="286824" fill="hold"/>
                                        <p:tgtEl>
                                          <p:spTgt spid="74"/>
                                        </p:tgtEl>
                                      </p:cBhvr>
                                    </p:cmd>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74"/>
                </p:tgtEl>
              </p:cMediaNode>
            </p:audio>
          </p:childTnLst>
        </p:cTn>
      </p:par>
    </p:tnLst>
    <p:bldLst>
      <p:bldP spid="145477" grpId="0" animBg="1"/>
      <p:bldP spid="7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descr="Woven mat"/>
          <p:cNvSpPr>
            <a:spLocks noChangeArrowheads="1" noChangeShapeType="1" noTextEdit="1"/>
          </p:cNvSpPr>
          <p:nvPr/>
        </p:nvSpPr>
        <p:spPr bwMode="auto">
          <a:xfrm>
            <a:off x="2057400" y="1143000"/>
            <a:ext cx="7772400" cy="3733800"/>
          </a:xfrm>
          <a:prstGeom prst="rect">
            <a:avLst/>
          </a:prstGeom>
        </p:spPr>
        <p:txBody>
          <a:bodyPr wrap="none" fromWordArt="1">
            <a:prstTxWarp prst="textDeflate">
              <a:avLst>
                <a:gd name="adj" fmla="val 16856"/>
              </a:avLst>
            </a:prstTxWarp>
          </a:bodyPr>
          <a:lstStyle/>
          <a:p>
            <a:pPr algn="ctr"/>
            <a:r>
              <a:rPr lang="vi-VN" sz="3600" b="1" i="1" kern="10" smtClean="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XIN </a:t>
            </a:r>
            <a:r>
              <a:rPr lang="vi-VN" sz="3600" b="1" i="1" kern="1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TRÂN TRỌNG CẢM ƠN</a:t>
            </a:r>
            <a:endParaRPr lang="en-US" sz="3600" b="1" i="1" kern="1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29699" name="Picture 3"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664200"/>
            <a:ext cx="7010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96150" y="3028950"/>
            <a:ext cx="5867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2525" y="3057525"/>
            <a:ext cx="5924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image0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9600"/>
            <a:ext cx="1676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9654" y="87630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428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56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923926"/>
            <a:ext cx="8766927" cy="117530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845575" y="1171962"/>
            <a:ext cx="8295210"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cs typeface="Times New Roman" panose="02020603050405020304" pitchFamily="18" charset="0"/>
              </a:rPr>
              <a:t>V</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ật do con người tạo ra để dùng trong sinh hoạt, trong hoạt động hằng ngày (nói khái quát)</a:t>
            </a:r>
            <a:endParaRPr lang="en-US" sz="66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2567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4339800" y="28831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5940354"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4410453" y="29506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Ồ</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6004050"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5140077"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5198024"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46407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901646"/>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a:t>
            </a:r>
            <a:r>
              <a:rPr lang="en-US" sz="2400">
                <a:solidFill>
                  <a:srgbClr val="FF0000"/>
                </a:solidFill>
                <a:latin typeface="Arial" panose="020B0604020202020204" pitchFamily="34" charset="0"/>
                <a:cs typeface="Arial" panose="020B0604020202020204" pitchFamily="34" charset="0"/>
              </a:rPr>
              <a:t>đồ dùng </a:t>
            </a:r>
            <a:r>
              <a:rPr lang="en-US" sz="2400">
                <a:latin typeface="Arial" panose="020B0604020202020204" pitchFamily="34" charset="0"/>
                <a:cs typeface="Arial" panose="020B0604020202020204" pitchFamily="34" charset="0"/>
              </a:rPr>
              <a:t>phục vụ học tập; được hưởng chế độ ăn, ở, trang phục, sinh hoạt phí và không phải đóng học phí</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B3F26C-933F-611A-DA1E-D378A3790A51}"/>
              </a:ext>
            </a:extLst>
          </p:cNvPr>
          <p:cNvSpPr/>
          <p:nvPr/>
        </p:nvSpPr>
        <p:spPr>
          <a:xfrm>
            <a:off x="6740631"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xmlns="" id="{EDD5BCF6-7A44-C661-56F0-30DA3A2E439E}"/>
              </a:ext>
            </a:extLst>
          </p:cNvPr>
          <p:cNvSpPr/>
          <p:nvPr/>
        </p:nvSpPr>
        <p:spPr>
          <a:xfrm>
            <a:off x="6802232" y="29450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3368BA7-2041-0C46-7975-6BFB4AF3527E}"/>
              </a:ext>
            </a:extLst>
          </p:cNvPr>
          <p:cNvSpPr/>
          <p:nvPr/>
        </p:nvSpPr>
        <p:spPr>
          <a:xfrm>
            <a:off x="3539553"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D23FE18-0D1E-A629-4802-278BAFFD8A50}"/>
              </a:ext>
            </a:extLst>
          </p:cNvPr>
          <p:cNvSpPr/>
          <p:nvPr/>
        </p:nvSpPr>
        <p:spPr>
          <a:xfrm>
            <a:off x="3597500" y="2944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B92642E6-065A-5A00-8413-0DD155226259}"/>
              </a:ext>
            </a:extLst>
          </p:cNvPr>
          <p:cNvSpPr/>
          <p:nvPr/>
        </p:nvSpPr>
        <p:spPr>
          <a:xfrm>
            <a:off x="7540878" y="2882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CE3AD7B-7451-CAE7-2F9F-BD00A336B5B4}"/>
              </a:ext>
            </a:extLst>
          </p:cNvPr>
          <p:cNvSpPr/>
          <p:nvPr/>
        </p:nvSpPr>
        <p:spPr>
          <a:xfrm>
            <a:off x="7598825" y="29440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4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1094043"/>
            <a:ext cx="8766927" cy="115618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57299" y="1387081"/>
            <a:ext cx="8383486"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rPr>
              <a:t>Ở trạng thái có thể sử dụng hoặc hành động được ngay do đã được chuẩn bị đầy đủ</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3584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7143311"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4737912" y="2967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6340750"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720491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4808565" y="3035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6404446"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5540473"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5598420"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xmlns="" id="{7FA6FEAC-FAE2-FE29-A1AF-22DA611DB862}"/>
              </a:ext>
            </a:extLst>
          </p:cNvPr>
          <p:cNvSpPr/>
          <p:nvPr/>
        </p:nvSpPr>
        <p:spPr>
          <a:xfrm>
            <a:off x="3132790"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xmlns="" id="{A98C6BEC-E879-21D0-9487-67FDBF8E1327}"/>
              </a:ext>
            </a:extLst>
          </p:cNvPr>
          <p:cNvSpPr/>
          <p:nvPr/>
        </p:nvSpPr>
        <p:spPr>
          <a:xfrm>
            <a:off x="3190737"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xmlns="" id="{A7485D24-EDE9-59C3-14E4-50BD6A40FF58}"/>
              </a:ext>
            </a:extLst>
          </p:cNvPr>
          <p:cNvSpPr/>
          <p:nvPr/>
        </p:nvSpPr>
        <p:spPr>
          <a:xfrm>
            <a:off x="3935351"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1CA8D3F1-B78A-09C0-027C-0AB0380F82DD}"/>
              </a:ext>
            </a:extLst>
          </p:cNvPr>
          <p:cNvSpPr/>
          <p:nvPr/>
        </p:nvSpPr>
        <p:spPr>
          <a:xfrm>
            <a:off x="3993298"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Ẵ</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883670"/>
            <a:ext cx="10513342" cy="830997"/>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Khi ra trường, học viên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nhận nhiệm vụ theo phân công của Bộ Quốc phòng, Bộ Công an</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xmlns="" id="{DA7FA737-C074-50EE-4781-782789291570}"/>
              </a:ext>
            </a:extLst>
          </p:cNvPr>
          <p:cNvSpPr/>
          <p:nvPr/>
        </p:nvSpPr>
        <p:spPr>
          <a:xfrm>
            <a:off x="7945872"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DC7B438F-F96D-5B9F-C0DB-EA0DA1576172}"/>
              </a:ext>
            </a:extLst>
          </p:cNvPr>
          <p:cNvSpPr/>
          <p:nvPr/>
        </p:nvSpPr>
        <p:spPr>
          <a:xfrm>
            <a:off x="8003819"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1044791"/>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1000" y="1329217"/>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Đáp </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 đúng theo như đòi hỏi, yêu cầu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1009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5173527"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7588592" y="277866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5235128"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7659245" y="28461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6409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xmlns="" id="{7FA6FEAC-FAE2-FE29-A1AF-22DA611DB862}"/>
              </a:ext>
            </a:extLst>
          </p:cNvPr>
          <p:cNvSpPr/>
          <p:nvPr/>
        </p:nvSpPr>
        <p:spPr>
          <a:xfrm>
            <a:off x="5976088"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xmlns="" id="{A98C6BEC-E879-21D0-9487-67FDBF8E1327}"/>
              </a:ext>
            </a:extLst>
          </p:cNvPr>
          <p:cNvSpPr/>
          <p:nvPr/>
        </p:nvSpPr>
        <p:spPr>
          <a:xfrm>
            <a:off x="6034035"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xmlns="" id="{A7485D24-EDE9-59C3-14E4-50BD6A40FF58}"/>
              </a:ext>
            </a:extLst>
          </p:cNvPr>
          <p:cNvSpPr/>
          <p:nvPr/>
        </p:nvSpPr>
        <p:spPr>
          <a:xfrm>
            <a:off x="6782340"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1CA8D3F1-B78A-09C0-027C-0AB0380F82DD}"/>
              </a:ext>
            </a:extLst>
          </p:cNvPr>
          <p:cNvSpPr/>
          <p:nvPr/>
        </p:nvSpPr>
        <p:spPr>
          <a:xfrm>
            <a:off x="6840287"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927693"/>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Tuyển sinh </a:t>
            </a:r>
            <a:r>
              <a:rPr lang="en-US" sz="2400">
                <a:solidFill>
                  <a:srgbClr val="FF0000"/>
                </a:solidFill>
                <a:latin typeface="Arial" panose="020B0604020202020204" pitchFamily="34" charset="0"/>
                <a:cs typeface="Arial" panose="020B0604020202020204" pitchFamily="34" charset="0"/>
              </a:rPr>
              <a:t>đáp ứng </a:t>
            </a:r>
            <a:r>
              <a:rPr lang="en-US" sz="2400">
                <a:latin typeface="Arial" panose="020B0604020202020204" pitchFamily="34" charset="0"/>
                <a:cs typeface="Arial" panose="020B0604020202020204" pitchFamily="34" charset="0"/>
              </a:rPr>
              <a:t>yêu cầu đào tạo gắn với phát hiện nhân tài, quy hoạch và nhu cầu sử dụng đội ngũ cán bộ; thực hiện chế độ cử tuyển đúng quy định</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40FD5AC-5455-BE2A-8AAC-DFBDD46B300D}"/>
              </a:ext>
            </a:extLst>
          </p:cNvPr>
          <p:cNvSpPr/>
          <p:nvPr/>
        </p:nvSpPr>
        <p:spPr>
          <a:xfrm>
            <a:off x="3561023"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xmlns="" id="{B9370D81-F757-5761-7536-19E2B451F029}"/>
              </a:ext>
            </a:extLst>
          </p:cNvPr>
          <p:cNvSpPr/>
          <p:nvPr/>
        </p:nvSpPr>
        <p:spPr>
          <a:xfrm>
            <a:off x="3624719"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A2EF2339-2706-761C-7BEE-AD044ECCECBE}"/>
              </a:ext>
            </a:extLst>
          </p:cNvPr>
          <p:cNvSpPr/>
          <p:nvPr/>
        </p:nvSpPr>
        <p:spPr>
          <a:xfrm>
            <a:off x="4367275"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xmlns="" id="{B8FEB3B8-2AA2-2B2B-FBAF-B8B973C6E0F1}"/>
              </a:ext>
            </a:extLst>
          </p:cNvPr>
          <p:cNvSpPr/>
          <p:nvPr/>
        </p:nvSpPr>
        <p:spPr>
          <a:xfrm>
            <a:off x="4428876"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pic>
        <p:nvPicPr>
          <p:cNvPr id="4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966850"/>
            <a:ext cx="8766927" cy="8806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579497" y="1194970"/>
            <a:ext cx="8766927"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Quần áo dùng riêng cho một ngành, một nghề nào đó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03623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474504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2342712" y="268321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4806645" y="27489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2413365" y="275066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48348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xmlns="" id="{7FA6FEAC-FAE2-FE29-A1AF-22DA611DB862}"/>
              </a:ext>
            </a:extLst>
          </p:cNvPr>
          <p:cNvSpPr/>
          <p:nvPr/>
        </p:nvSpPr>
        <p:spPr>
          <a:xfrm>
            <a:off x="5547605"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xmlns="" id="{A98C6BEC-E879-21D0-9487-67FDBF8E1327}"/>
              </a:ext>
            </a:extLst>
          </p:cNvPr>
          <p:cNvSpPr/>
          <p:nvPr/>
        </p:nvSpPr>
        <p:spPr>
          <a:xfrm>
            <a:off x="5605552"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xmlns="" id="{A7485D24-EDE9-59C3-14E4-50BD6A40FF58}"/>
              </a:ext>
            </a:extLst>
          </p:cNvPr>
          <p:cNvSpPr/>
          <p:nvPr/>
        </p:nvSpPr>
        <p:spPr>
          <a:xfrm>
            <a:off x="6353857"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1CA8D3F1-B78A-09C0-027C-0AB0380F82DD}"/>
              </a:ext>
            </a:extLst>
          </p:cNvPr>
          <p:cNvSpPr/>
          <p:nvPr/>
        </p:nvSpPr>
        <p:spPr>
          <a:xfrm>
            <a:off x="6411804"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7217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đồ dùng phục vụ học tập; được hưởng chế độ ăn, ở, </a:t>
            </a:r>
            <a:r>
              <a:rPr lang="en-US" sz="2400">
                <a:solidFill>
                  <a:srgbClr val="FF0000"/>
                </a:solidFill>
                <a:latin typeface="Arial" panose="020B0604020202020204" pitchFamily="34" charset="0"/>
                <a:cs typeface="Arial" panose="020B0604020202020204" pitchFamily="34" charset="0"/>
              </a:rPr>
              <a:t>trang phục</a:t>
            </a:r>
            <a:r>
              <a:rPr lang="en-US" sz="2400">
                <a:latin typeface="Arial" panose="020B0604020202020204" pitchFamily="34" charset="0"/>
                <a:cs typeface="Arial" panose="020B0604020202020204" pitchFamily="34" charset="0"/>
              </a:rPr>
              <a:t>, sinh hoạt phí và không phải đóng học phí</a:t>
            </a:r>
            <a:r>
              <a:rPr lang="en-GB" sz="23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60F4D63-F7B6-BA3D-4ADD-DAC1AB57C4CF}"/>
              </a:ext>
            </a:extLst>
          </p:cNvPr>
          <p:cNvSpPr/>
          <p:nvPr/>
        </p:nvSpPr>
        <p:spPr>
          <a:xfrm>
            <a:off x="314896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xmlns="" id="{F06D9131-2DCB-3BED-FD02-A1FB2163D966}"/>
              </a:ext>
            </a:extLst>
          </p:cNvPr>
          <p:cNvSpPr/>
          <p:nvPr/>
        </p:nvSpPr>
        <p:spPr>
          <a:xfrm>
            <a:off x="3210565" y="27489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1AAE17AC-F79E-07BA-C0DB-16C3C3E6C95F}"/>
              </a:ext>
            </a:extLst>
          </p:cNvPr>
          <p:cNvSpPr/>
          <p:nvPr/>
        </p:nvSpPr>
        <p:spPr>
          <a:xfrm>
            <a:off x="394700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952E38C-5989-AB9F-CCF6-0AEB5865D3F8}"/>
              </a:ext>
            </a:extLst>
          </p:cNvPr>
          <p:cNvSpPr/>
          <p:nvPr/>
        </p:nvSpPr>
        <p:spPr>
          <a:xfrm>
            <a:off x="4004951"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22493722-01C4-8C74-6242-23B18103D409}"/>
              </a:ext>
            </a:extLst>
          </p:cNvPr>
          <p:cNvSpPr/>
          <p:nvPr/>
        </p:nvSpPr>
        <p:spPr>
          <a:xfrm>
            <a:off x="7160109"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5066979A-3EDB-67EC-4E79-AEB57831305B}"/>
              </a:ext>
            </a:extLst>
          </p:cNvPr>
          <p:cNvSpPr/>
          <p:nvPr/>
        </p:nvSpPr>
        <p:spPr>
          <a:xfrm>
            <a:off x="7218056"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0ED949C2-EAEF-604C-BC0B-2BFA70B61A96}"/>
              </a:ext>
            </a:extLst>
          </p:cNvPr>
          <p:cNvSpPr/>
          <p:nvPr/>
        </p:nvSpPr>
        <p:spPr>
          <a:xfrm>
            <a:off x="7966361"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22E3D3BE-A37A-4F78-C74E-8F357C6D0608}"/>
              </a:ext>
            </a:extLst>
          </p:cNvPr>
          <p:cNvSpPr/>
          <p:nvPr/>
        </p:nvSpPr>
        <p:spPr>
          <a:xfrm>
            <a:off x="8024308"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7C7EB417-3E72-34CB-AFD1-B5F915C67F80}"/>
              </a:ext>
            </a:extLst>
          </p:cNvPr>
          <p:cNvSpPr/>
          <p:nvPr/>
        </p:nvSpPr>
        <p:spPr>
          <a:xfrm>
            <a:off x="8772613"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8A36C0D3-0CED-9477-772D-886A3B69ABEA}"/>
              </a:ext>
            </a:extLst>
          </p:cNvPr>
          <p:cNvSpPr/>
          <p:nvPr/>
        </p:nvSpPr>
        <p:spPr>
          <a:xfrm>
            <a:off x="8830560"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47"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38" grpId="0" animBg="1"/>
      <p:bldP spid="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1161144"/>
            <a:ext cx="8766927" cy="91873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1000" y="1467776"/>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ảo đảm sự an toàn, phòng ngừa tai nạn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2441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5520697" y="28723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591350" y="29398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729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827841" y="3874145"/>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bảo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hiểm</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 </a:t>
            </a:r>
            <a:r>
              <a:rPr lang="en-US"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982E5A66-6CF6-F1F8-7AF5-25C6FEAB78EE}"/>
              </a:ext>
            </a:extLst>
          </p:cNvPr>
          <p:cNvSpPr/>
          <p:nvPr/>
        </p:nvSpPr>
        <p:spPr>
          <a:xfrm>
            <a:off x="4718136"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xmlns="" id="{9EA4E01A-7B05-BD41-5D05-BEC6F1608D06}"/>
              </a:ext>
            </a:extLst>
          </p:cNvPr>
          <p:cNvSpPr/>
          <p:nvPr/>
        </p:nvSpPr>
        <p:spPr>
          <a:xfrm>
            <a:off x="3913753"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445DD1F-B81C-7385-C90E-92E4EBE2D5A2}"/>
              </a:ext>
            </a:extLst>
          </p:cNvPr>
          <p:cNvSpPr/>
          <p:nvPr/>
        </p:nvSpPr>
        <p:spPr>
          <a:xfrm>
            <a:off x="4779737"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xmlns="" id="{FC196623-4B53-85F3-BDF0-1DA97C67AAAD}"/>
              </a:ext>
            </a:extLst>
          </p:cNvPr>
          <p:cNvSpPr/>
          <p:nvPr/>
        </p:nvSpPr>
        <p:spPr>
          <a:xfrm>
            <a:off x="3977449"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AA7CA02F-9181-238F-1E3D-BE7EE4E39F3C}"/>
              </a:ext>
            </a:extLst>
          </p:cNvPr>
          <p:cNvSpPr/>
          <p:nvPr/>
        </p:nvSpPr>
        <p:spPr>
          <a:xfrm>
            <a:off x="3109370"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xmlns="" id="{CD57D440-28DF-1F3F-BE0A-45715DE9C658}"/>
              </a:ext>
            </a:extLst>
          </p:cNvPr>
          <p:cNvSpPr/>
          <p:nvPr/>
        </p:nvSpPr>
        <p:spPr>
          <a:xfrm>
            <a:off x="3173066"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056D790F-2AC3-CC91-8108-761A70BF6269}"/>
              </a:ext>
            </a:extLst>
          </p:cNvPr>
          <p:cNvSpPr/>
          <p:nvPr/>
        </p:nvSpPr>
        <p:spPr>
          <a:xfrm>
            <a:off x="7932024"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xmlns="" id="{C9F23873-5ACE-FE2C-0C57-01C3FDFAD430}"/>
              </a:ext>
            </a:extLst>
          </p:cNvPr>
          <p:cNvSpPr/>
          <p:nvPr/>
        </p:nvSpPr>
        <p:spPr>
          <a:xfrm>
            <a:off x="7127641"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C7845DB-D6C4-BEED-2BDD-44466D239BD0}"/>
              </a:ext>
            </a:extLst>
          </p:cNvPr>
          <p:cNvSpPr/>
          <p:nvPr/>
        </p:nvSpPr>
        <p:spPr>
          <a:xfrm>
            <a:off x="7993625"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0016900F-BC0B-9590-C527-21F2B9280925}"/>
              </a:ext>
            </a:extLst>
          </p:cNvPr>
          <p:cNvSpPr/>
          <p:nvPr/>
        </p:nvSpPr>
        <p:spPr>
          <a:xfrm>
            <a:off x="7191337"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0C96885A-131B-AAA3-AAA2-070B35EB6251}"/>
              </a:ext>
            </a:extLst>
          </p:cNvPr>
          <p:cNvSpPr/>
          <p:nvPr/>
        </p:nvSpPr>
        <p:spPr>
          <a:xfrm>
            <a:off x="6323258"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xmlns="" id="{CBEB58B7-0E86-AD94-F307-2EFE7490631F}"/>
              </a:ext>
            </a:extLst>
          </p:cNvPr>
          <p:cNvSpPr/>
          <p:nvPr/>
        </p:nvSpPr>
        <p:spPr>
          <a:xfrm>
            <a:off x="6386954"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3" grpId="0" animBg="1"/>
      <p:bldP spid="14"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845" y="-1"/>
            <a:ext cx="4900845" cy="170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44014" y="-1"/>
            <a:ext cx="1884180" cy="18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431266" y="882342"/>
            <a:ext cx="9109734" cy="11087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0999" y="1051373"/>
            <a:ext cx="8702675"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rPr>
              <a:t>Những quy định chính thức về phương pháp chiến đấu và về sinh hoạt của các quân nhân và các đơn vị quân đội (nói tổng quát)</a:t>
            </a:r>
            <a:endParaRPr lang="vi-VN" sz="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8352573" y="27897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5143563" y="27897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7556607" y="27918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8414174" y="28521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214216" y="28571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7620303" y="28543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6750355" y="27910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6808302" y="28534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3008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951666" y="371958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học tập, sinh hoạt, rèn luyện tập trung trong môi trường lực lượng vũ trang theo </a:t>
            </a:r>
            <a:r>
              <a:rPr lang="en-US" sz="2400">
                <a:solidFill>
                  <a:srgbClr val="FF0000"/>
                </a:solidFill>
                <a:latin typeface="Arial" panose="020B0604020202020204" pitchFamily="34" charset="0"/>
                <a:cs typeface="Arial" panose="020B0604020202020204" pitchFamily="34" charset="0"/>
              </a:rPr>
              <a:t>điều lệnh </a:t>
            </a:r>
            <a:r>
              <a:rPr lang="en-US" sz="2400">
                <a:latin typeface="Arial" panose="020B0604020202020204" pitchFamily="34" charset="0"/>
                <a:cs typeface="Arial" panose="020B0604020202020204" pitchFamily="34" charset="0"/>
              </a:rPr>
              <a:t>Quân đội nhân dân Việt Nam, điều lệnh Công an nhân dân Việt Nam và nội quy của nhà trường</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D56E996-2662-C202-D0F3-BEC1A7362F73}"/>
              </a:ext>
            </a:extLst>
          </p:cNvPr>
          <p:cNvSpPr/>
          <p:nvPr/>
        </p:nvSpPr>
        <p:spPr>
          <a:xfrm>
            <a:off x="3528591"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2F522F3-4F04-622F-4068-F6DADC3AB8CC}"/>
              </a:ext>
            </a:extLst>
          </p:cNvPr>
          <p:cNvSpPr/>
          <p:nvPr/>
        </p:nvSpPr>
        <p:spPr>
          <a:xfrm>
            <a:off x="3586538"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362FB19-B460-4868-58BC-66CD80E09FFC}"/>
              </a:ext>
            </a:extLst>
          </p:cNvPr>
          <p:cNvSpPr/>
          <p:nvPr/>
        </p:nvSpPr>
        <p:spPr>
          <a:xfrm>
            <a:off x="5947911" y="27917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A9C7C9E-D819-B2F3-22AB-5E08D4A22203}"/>
              </a:ext>
            </a:extLst>
          </p:cNvPr>
          <p:cNvSpPr/>
          <p:nvPr/>
        </p:nvSpPr>
        <p:spPr>
          <a:xfrm>
            <a:off x="6005858" y="2854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C603BBE7-9FDD-8EE9-0290-92F58632657D}"/>
              </a:ext>
            </a:extLst>
          </p:cNvPr>
          <p:cNvSpPr/>
          <p:nvPr/>
        </p:nvSpPr>
        <p:spPr>
          <a:xfrm>
            <a:off x="4336077"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E626DAE5-7DFA-0106-C0C2-06FCF67CB4FE}"/>
              </a:ext>
            </a:extLst>
          </p:cNvPr>
          <p:cNvSpPr/>
          <p:nvPr/>
        </p:nvSpPr>
        <p:spPr>
          <a:xfrm>
            <a:off x="4394024"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B35AC20D-A402-D00E-02EE-ED36B092424C}"/>
              </a:ext>
            </a:extLst>
          </p:cNvPr>
          <p:cNvSpPr/>
          <p:nvPr/>
        </p:nvSpPr>
        <p:spPr>
          <a:xfrm>
            <a:off x="2721105"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3800FA7D-2586-F37C-0364-4DA1135E6C1F}"/>
              </a:ext>
            </a:extLst>
          </p:cNvPr>
          <p:cNvSpPr/>
          <p:nvPr/>
        </p:nvSpPr>
        <p:spPr>
          <a:xfrm>
            <a:off x="2779052"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Học và luyện tập để hiểu biết, để có kĩ năng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6768743" y="26913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6839396" y="27588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Ậ</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xmlns="" id="{A7485D24-EDE9-59C3-14E4-50BD6A40FF58}"/>
              </a:ext>
            </a:extLst>
          </p:cNvPr>
          <p:cNvSpPr/>
          <p:nvPr/>
        </p:nvSpPr>
        <p:spPr>
          <a:xfrm>
            <a:off x="7576873"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1CA8D3F1-B78A-09C0-027C-0AB0380F82DD}"/>
              </a:ext>
            </a:extLst>
          </p:cNvPr>
          <p:cNvSpPr/>
          <p:nvPr/>
        </p:nvSpPr>
        <p:spPr>
          <a:xfrm>
            <a:off x="7634820"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70690" y="3671063"/>
            <a:ext cx="10716459"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a:t>
            </a:r>
            <a:r>
              <a:rPr lang="en-US" sz="2400">
                <a:solidFill>
                  <a:srgbClr val="FF0000"/>
                </a:solidFill>
                <a:latin typeface="Arial" panose="020B0604020202020204" pitchFamily="34" charset="0"/>
                <a:cs typeface="Arial" panose="020B0604020202020204" pitchFamily="34" charset="0"/>
              </a:rPr>
              <a:t>học tập</a:t>
            </a:r>
            <a:r>
              <a:rPr lang="en-US" sz="2400">
                <a:latin typeface="Arial" panose="020B0604020202020204" pitchFamily="34" charset="0"/>
                <a:cs typeface="Arial" panose="020B0604020202020204" pitchFamily="34" charset="0"/>
              </a:rPr>
              <a:t>, sinh hoạt, rèn luyện tập trung trong môi trường lực lượng vũ trang theo điều lệnh Quân đội nhân dân Việt Nam, điều lệnh Công an nhân dân Việt Nam và nội quy của nhà trường</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01157B3E-DD3E-E72F-1E53-A64BD35982EF}"/>
              </a:ext>
            </a:extLst>
          </p:cNvPr>
          <p:cNvSpPr/>
          <p:nvPr/>
        </p:nvSpPr>
        <p:spPr>
          <a:xfrm>
            <a:off x="3541311"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FF14BEA-D92D-AC42-6A06-B6FFA1A92A68}"/>
              </a:ext>
            </a:extLst>
          </p:cNvPr>
          <p:cNvSpPr/>
          <p:nvPr/>
        </p:nvSpPr>
        <p:spPr>
          <a:xfrm>
            <a:off x="3599258"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0A9CA32A-CFB3-EBAC-D1A8-3EAADA10FE99}"/>
              </a:ext>
            </a:extLst>
          </p:cNvPr>
          <p:cNvSpPr/>
          <p:nvPr/>
        </p:nvSpPr>
        <p:spPr>
          <a:xfrm>
            <a:off x="5156642"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94D6553D-B4C2-C443-799D-AF2CA36C759A}"/>
              </a:ext>
            </a:extLst>
          </p:cNvPr>
          <p:cNvSpPr/>
          <p:nvPr/>
        </p:nvSpPr>
        <p:spPr>
          <a:xfrm>
            <a:off x="5214589"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F20C5C8E-2517-7DED-1DF7-BC571EA6AF72}"/>
              </a:ext>
            </a:extLst>
          </p:cNvPr>
          <p:cNvSpPr/>
          <p:nvPr/>
        </p:nvSpPr>
        <p:spPr>
          <a:xfrm>
            <a:off x="5964153"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72FCED6E-2E75-4DAE-C4D2-B3770C7FCEB5}"/>
              </a:ext>
            </a:extLst>
          </p:cNvPr>
          <p:cNvSpPr/>
          <p:nvPr/>
        </p:nvSpPr>
        <p:spPr>
          <a:xfrm>
            <a:off x="6022100"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2504EED8-BDB2-1B47-4D43-4DEA8E675E08}"/>
              </a:ext>
            </a:extLst>
          </p:cNvPr>
          <p:cNvSpPr/>
          <p:nvPr/>
        </p:nvSpPr>
        <p:spPr>
          <a:xfrm>
            <a:off x="4348822"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D393570D-6ACB-3786-F434-CB5CC22F1287}"/>
              </a:ext>
            </a:extLst>
          </p:cNvPr>
          <p:cNvSpPr/>
          <p:nvPr/>
        </p:nvSpPr>
        <p:spPr>
          <a:xfrm>
            <a:off x="4406769"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pic>
        <p:nvPicPr>
          <p:cNvPr id="4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9" grpId="0" animBg="1"/>
      <p:bldP spid="14"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579498" y="999219"/>
            <a:ext cx="8766927" cy="9245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dirty="0" err="1">
                <a:effectLst/>
                <a:latin typeface="Times New Roman" panose="02020603050405020304" pitchFamily="18" charset="0"/>
                <a:ea typeface="Calibri" panose="020F0502020204030204" pitchFamily="34" charset="0"/>
              </a:rPr>
              <a:t>Giấy</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chứng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nhận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tốt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nghiệp</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hoặc</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chứng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nhận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học</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vị</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bằng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cấp</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108470" y="21548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4729553" y="285026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4800206" y="291772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xmlns="" id="{A7485D24-EDE9-59C3-14E4-50BD6A40FF58}"/>
              </a:ext>
            </a:extLst>
          </p:cNvPr>
          <p:cNvSpPr/>
          <p:nvPr/>
        </p:nvSpPr>
        <p:spPr>
          <a:xfrm>
            <a:off x="3117049" y="28513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1CA8D3F1-B78A-09C0-027C-0AB0380F82DD}"/>
              </a:ext>
            </a:extLst>
          </p:cNvPr>
          <p:cNvSpPr/>
          <p:nvPr/>
        </p:nvSpPr>
        <p:spPr>
          <a:xfrm>
            <a:off x="3174996" y="29132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807892" y="3967774"/>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được cấp </a:t>
            </a:r>
            <a:r>
              <a:rPr lang="en-US" sz="2400">
                <a:solidFill>
                  <a:srgbClr val="FF0000"/>
                </a:solidFill>
                <a:latin typeface="Arial" panose="020B0604020202020204" pitchFamily="34" charset="0"/>
                <a:cs typeface="Arial" panose="020B0604020202020204" pitchFamily="34" charset="0"/>
              </a:rPr>
              <a:t>văn bằng </a:t>
            </a:r>
            <a:r>
              <a:rPr lang="en-US" sz="2400">
                <a:latin typeface="Arial" panose="020B0604020202020204" pitchFamily="34" charset="0"/>
                <a:cs typeface="Arial" panose="020B0604020202020204" pitchFamily="34" charset="0"/>
              </a:rPr>
              <a:t>của hệ thống giáo dục quốc dân sau khi tốt nghiệp cấp học hoặc sau khi hoàn thành chương trình giáo dục, đạt chuẩn đầu ra của trình độ tương ứng theo quy định</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xmlns="" id="{0A9CA32A-CFB3-EBAC-D1A8-3EAADA10FE99}"/>
              </a:ext>
            </a:extLst>
          </p:cNvPr>
          <p:cNvSpPr/>
          <p:nvPr/>
        </p:nvSpPr>
        <p:spPr>
          <a:xfrm>
            <a:off x="3923301" y="28513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94D6553D-B4C2-C443-799D-AF2CA36C759A}"/>
              </a:ext>
            </a:extLst>
          </p:cNvPr>
          <p:cNvSpPr/>
          <p:nvPr/>
        </p:nvSpPr>
        <p:spPr>
          <a:xfrm>
            <a:off x="3981248" y="29132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xmlns="" id="{C393C011-0F09-36D3-3E78-475AD7833AA2}"/>
              </a:ext>
            </a:extLst>
          </p:cNvPr>
          <p:cNvSpPr/>
          <p:nvPr/>
        </p:nvSpPr>
        <p:spPr>
          <a:xfrm>
            <a:off x="7153943"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3EC4E6B8-CDEA-ABAB-34D6-C203DEF9A413}"/>
              </a:ext>
            </a:extLst>
          </p:cNvPr>
          <p:cNvSpPr/>
          <p:nvPr/>
        </p:nvSpPr>
        <p:spPr>
          <a:xfrm>
            <a:off x="7211890"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C3216347-4887-AE9A-AB77-72867C48F4E1}"/>
              </a:ext>
            </a:extLst>
          </p:cNvPr>
          <p:cNvSpPr/>
          <p:nvPr/>
        </p:nvSpPr>
        <p:spPr>
          <a:xfrm>
            <a:off x="7960195"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3514E41-03C9-0270-6438-5A1A93857B21}"/>
              </a:ext>
            </a:extLst>
          </p:cNvPr>
          <p:cNvSpPr/>
          <p:nvPr/>
        </p:nvSpPr>
        <p:spPr>
          <a:xfrm>
            <a:off x="8018142"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54FA9D5E-9DB4-74B8-0815-561F65DE0B15}"/>
              </a:ext>
            </a:extLst>
          </p:cNvPr>
          <p:cNvSpPr/>
          <p:nvPr/>
        </p:nvSpPr>
        <p:spPr>
          <a:xfrm>
            <a:off x="5538622"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AFD91498-23A4-33F8-5D87-E6F7F10924B6}"/>
              </a:ext>
            </a:extLst>
          </p:cNvPr>
          <p:cNvSpPr/>
          <p:nvPr/>
        </p:nvSpPr>
        <p:spPr>
          <a:xfrm>
            <a:off x="5596569"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C3FE322-E928-9056-CEAF-D2F74B743845}"/>
              </a:ext>
            </a:extLst>
          </p:cNvPr>
          <p:cNvSpPr/>
          <p:nvPr/>
        </p:nvSpPr>
        <p:spPr>
          <a:xfrm>
            <a:off x="6344874"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341AA017-6DA4-BB5D-B82F-415D31FEB8F2}"/>
              </a:ext>
            </a:extLst>
          </p:cNvPr>
          <p:cNvSpPr/>
          <p:nvPr/>
        </p:nvSpPr>
        <p:spPr>
          <a:xfrm>
            <a:off x="6402821"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Ằ</a:t>
            </a:r>
            <a:endParaRPr lang="en-US" sz="4000" b="1" dirty="0">
              <a:solidFill>
                <a:schemeClr val="tx1"/>
              </a:solidFill>
              <a:latin typeface="UTM Avo" panose="02040603050506020204" pitchFamily="18" charset="0"/>
            </a:endParaRP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5" grpId="0" animBg="1"/>
      <p:bldP spid="7" grpId="0" animBg="1"/>
      <p:bldP spid="14"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CD6042C-3D0D-415F-8C2C-7DEF056162DA}"/>
              </a:ext>
            </a:extLst>
          </p:cNvPr>
          <p:cNvSpPr txBox="1"/>
          <p:nvPr/>
        </p:nvSpPr>
        <p:spPr>
          <a:xfrm>
            <a:off x="4387922" y="296978"/>
            <a:ext cx="405339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74FA143F-CDE4-7271-593F-0F00AA5EBF92}"/>
              </a:ext>
            </a:extLst>
          </p:cNvPr>
          <p:cNvPicPr>
            <a:picLocks noChangeAspect="1"/>
          </p:cNvPicPr>
          <p:nvPr/>
        </p:nvPicPr>
        <p:blipFill>
          <a:blip r:embed="rId3"/>
          <a:stretch>
            <a:fillRect/>
          </a:stretch>
        </p:blipFill>
        <p:spPr>
          <a:xfrm>
            <a:off x="2283323" y="1017980"/>
            <a:ext cx="8512759" cy="4530731"/>
          </a:xfrm>
          <a:prstGeom prst="rect">
            <a:avLst/>
          </a:prstGeom>
          <a:ln>
            <a:solidFill>
              <a:srgbClr val="00B050"/>
            </a:solidFill>
          </a:ln>
        </p:spPr>
      </p:pic>
      <p:sp>
        <p:nvSpPr>
          <p:cNvPr id="10" name="TextBox 9">
            <a:extLst>
              <a:ext uri="{FF2B5EF4-FFF2-40B4-BE49-F238E27FC236}">
                <a16:creationId xmlns:a16="http://schemas.microsoft.com/office/drawing/2014/main" xmlns="" id="{74D3E1B8-7317-40E7-92E3-4ADB52C776AF}"/>
              </a:ext>
            </a:extLst>
          </p:cNvPr>
          <p:cNvSpPr txBox="1"/>
          <p:nvPr/>
        </p:nvSpPr>
        <p:spPr>
          <a:xfrm>
            <a:off x="430097" y="999699"/>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11"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0097" y="5674835"/>
            <a:ext cx="11290848" cy="1058110"/>
          </a:xfrm>
          <a:prstGeom prst="rect">
            <a:avLst/>
          </a:prstGeom>
        </p:spPr>
        <p:txBody>
          <a:bodyPr wrap="square">
            <a:spAutoFit/>
          </a:bodyPr>
          <a:lstStyle/>
          <a:p>
            <a:pPr algn="just">
              <a:lnSpc>
                <a:spcPts val="2500"/>
              </a:lnSpc>
              <a:spcBef>
                <a:spcPts val="600"/>
              </a:spcBef>
              <a:spcAft>
                <a:spcPts val="600"/>
              </a:spcAft>
            </a:pPr>
            <a:r>
              <a:rPr lang="en-US" sz="2800" spc="-50">
                <a:latin typeface="Times New Roman" panose="02020603050405020304" pitchFamily="18" charset="0"/>
                <a:cs typeface="Times New Roman" panose="02020603050405020304" pitchFamily="18" charset="0"/>
              </a:rPr>
              <a:t>Một thông điệp của từ khoá:</a:t>
            </a:r>
            <a:r>
              <a:rPr lang="en-US" sz="2800" i="1" spc="-50">
                <a:solidFill>
                  <a:srgbClr val="FF0000"/>
                </a:solidFill>
                <a:latin typeface="Times New Roman" panose="02020603050405020304" pitchFamily="18" charset="0"/>
                <a:cs typeface="Times New Roman" panose="02020603050405020304" pitchFamily="18" charset="0"/>
              </a:rPr>
              <a:t>“</a:t>
            </a:r>
            <a:r>
              <a:rPr lang="en-US" sz="2800" i="1">
                <a:solidFill>
                  <a:srgbClr val="FF0000"/>
                </a:solidFill>
                <a:latin typeface="Times New Roman" panose="02020603050405020304" pitchFamily="18" charset="0"/>
                <a:ea typeface="Calibri" panose="020F0502020204030204" pitchFamily="34" charset="0"/>
              </a:rPr>
              <a:t>Tổ chức tuyển sinh vào các trường Quân đội, Công an đúng pháp luật, dân chủ, công khai, minh bạch, chính xác, công bằng; tạo đồng thuận của thí sinh, gia đình thí sinh và xã hội</a:t>
            </a:r>
            <a:r>
              <a:rPr lang="en-GB" sz="2800" i="1" spc="-50">
                <a:solidFill>
                  <a:srgbClr val="FF0000"/>
                </a:solidFill>
                <a:latin typeface="Times New Roman" panose="02020603050405020304" pitchFamily="18" charset="0"/>
                <a:ea typeface="Calibri" panose="020F0502020204030204" pitchFamily="34" charset="0"/>
              </a:rPr>
              <a:t>.</a:t>
            </a:r>
            <a:r>
              <a:rPr lang="vi-VN" sz="2800" i="1" spc="-50">
                <a:solidFill>
                  <a:srgbClr val="FF0000"/>
                </a:solidFill>
                <a:latin typeface="Times New Roman" panose="02020603050405020304" pitchFamily="18" charset="0"/>
                <a:cs typeface="Times New Roman" panose="02020603050405020304" pitchFamily="18" charset="0"/>
              </a:rPr>
              <a:t>”</a:t>
            </a:r>
            <a:endParaRPr lang="en-US" sz="28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631987"/>
            <a:ext cx="9304307"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35507" y="1453878"/>
            <a:ext cx="939919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Hệ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thống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trường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đội</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630395" y="2069717"/>
            <a:ext cx="9256862" cy="1341073"/>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nhà trường trong Quân đội mà em biết. Theo em, các trường nào trong Quân đội không tuyển học sinh phổ thông?</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1630395" y="3564964"/>
            <a:ext cx="9256862" cy="2392643"/>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/1 và vẽ </a:t>
            </a:r>
            <a:r>
              <a:rPr lang="en-US" sz="2400" dirty="0">
                <a:latin typeface="Times New Roman" panose="02020603050405020304" pitchFamily="18" charset="0"/>
                <a:cs typeface="Times New Roman" panose="02020603050405020304" pitchFamily="18" charset="0"/>
              </a:rPr>
              <a:t>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đội</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3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283EE51-9516-8D77-F86B-D7FA9C396C8C}"/>
              </a:ext>
            </a:extLst>
          </p:cNvPr>
          <p:cNvPicPr>
            <a:picLocks noChangeAspect="1"/>
          </p:cNvPicPr>
          <p:nvPr/>
        </p:nvPicPr>
        <p:blipFill>
          <a:blip r:embed="rId3"/>
          <a:stretch>
            <a:fillRect/>
          </a:stretch>
        </p:blipFill>
        <p:spPr>
          <a:xfrm>
            <a:off x="392773" y="991552"/>
            <a:ext cx="2126485" cy="438211"/>
          </a:xfrm>
          <a:prstGeom prst="rect">
            <a:avLst/>
          </a:prstGeom>
        </p:spPr>
      </p:pic>
      <p:pic>
        <p:nvPicPr>
          <p:cNvPr id="13" name="Picture 12">
            <a:extLst>
              <a:ext uri="{FF2B5EF4-FFF2-40B4-BE49-F238E27FC236}">
                <a16:creationId xmlns:a16="http://schemas.microsoft.com/office/drawing/2014/main" xmlns="" id="{6D192C5B-6997-6D29-874D-7E055BA57D84}"/>
              </a:ext>
            </a:extLst>
          </p:cNvPr>
          <p:cNvPicPr>
            <a:picLocks noChangeAspect="1"/>
          </p:cNvPicPr>
          <p:nvPr/>
        </p:nvPicPr>
        <p:blipFill>
          <a:blip r:embed="rId4"/>
          <a:stretch>
            <a:fillRect/>
          </a:stretch>
        </p:blipFill>
        <p:spPr>
          <a:xfrm>
            <a:off x="430097" y="1408757"/>
            <a:ext cx="228632" cy="5153744"/>
          </a:xfrm>
          <a:prstGeom prst="rect">
            <a:avLst/>
          </a:prstGeom>
        </p:spPr>
      </p:pic>
      <p:pic>
        <p:nvPicPr>
          <p:cNvPr id="15" name="Picture 14">
            <a:extLst>
              <a:ext uri="{FF2B5EF4-FFF2-40B4-BE49-F238E27FC236}">
                <a16:creationId xmlns:a16="http://schemas.microsoft.com/office/drawing/2014/main" xmlns="" id="{0B230DEC-51F8-9C33-06FC-99DA5A38E3A2}"/>
              </a:ext>
            </a:extLst>
          </p:cNvPr>
          <p:cNvPicPr>
            <a:picLocks noChangeAspect="1"/>
          </p:cNvPicPr>
          <p:nvPr/>
        </p:nvPicPr>
        <p:blipFill>
          <a:blip r:embed="rId5"/>
          <a:stretch>
            <a:fillRect/>
          </a:stretch>
        </p:blipFill>
        <p:spPr>
          <a:xfrm>
            <a:off x="640067" y="1457756"/>
            <a:ext cx="2676899" cy="647790"/>
          </a:xfrm>
          <a:prstGeom prst="rect">
            <a:avLst/>
          </a:prstGeom>
        </p:spPr>
      </p:pic>
      <p:pic>
        <p:nvPicPr>
          <p:cNvPr id="17" name="Picture 16">
            <a:extLst>
              <a:ext uri="{FF2B5EF4-FFF2-40B4-BE49-F238E27FC236}">
                <a16:creationId xmlns:a16="http://schemas.microsoft.com/office/drawing/2014/main" xmlns="" id="{ADFDCC98-AFF7-6ACF-9CC1-00E951CDD8E0}"/>
              </a:ext>
            </a:extLst>
          </p:cNvPr>
          <p:cNvPicPr>
            <a:picLocks noChangeAspect="1"/>
          </p:cNvPicPr>
          <p:nvPr/>
        </p:nvPicPr>
        <p:blipFill>
          <a:blip r:embed="rId6"/>
          <a:stretch>
            <a:fillRect/>
          </a:stretch>
        </p:blipFill>
        <p:spPr>
          <a:xfrm>
            <a:off x="643802" y="2135883"/>
            <a:ext cx="2686425" cy="638264"/>
          </a:xfrm>
          <a:prstGeom prst="rect">
            <a:avLst/>
          </a:prstGeom>
        </p:spPr>
      </p:pic>
      <p:pic>
        <p:nvPicPr>
          <p:cNvPr id="19" name="Picture 18">
            <a:extLst>
              <a:ext uri="{FF2B5EF4-FFF2-40B4-BE49-F238E27FC236}">
                <a16:creationId xmlns:a16="http://schemas.microsoft.com/office/drawing/2014/main" xmlns="" id="{83EC3A6C-F58B-412A-3841-5DDD19655D49}"/>
              </a:ext>
            </a:extLst>
          </p:cNvPr>
          <p:cNvPicPr>
            <a:picLocks noChangeAspect="1"/>
          </p:cNvPicPr>
          <p:nvPr/>
        </p:nvPicPr>
        <p:blipFill>
          <a:blip r:embed="rId7"/>
          <a:stretch>
            <a:fillRect/>
          </a:stretch>
        </p:blipFill>
        <p:spPr>
          <a:xfrm>
            <a:off x="640067" y="2798426"/>
            <a:ext cx="2686425" cy="647790"/>
          </a:xfrm>
          <a:prstGeom prst="rect">
            <a:avLst/>
          </a:prstGeom>
        </p:spPr>
      </p:pic>
      <p:pic>
        <p:nvPicPr>
          <p:cNvPr id="21" name="Picture 20">
            <a:extLst>
              <a:ext uri="{FF2B5EF4-FFF2-40B4-BE49-F238E27FC236}">
                <a16:creationId xmlns:a16="http://schemas.microsoft.com/office/drawing/2014/main" xmlns="" id="{A9069309-EFB5-180C-B42E-33D351DBCBDB}"/>
              </a:ext>
            </a:extLst>
          </p:cNvPr>
          <p:cNvPicPr>
            <a:picLocks noChangeAspect="1"/>
          </p:cNvPicPr>
          <p:nvPr/>
        </p:nvPicPr>
        <p:blipFill>
          <a:blip r:embed="rId8"/>
          <a:stretch>
            <a:fillRect/>
          </a:stretch>
        </p:blipFill>
        <p:spPr>
          <a:xfrm>
            <a:off x="640067" y="3459682"/>
            <a:ext cx="2686425" cy="657317"/>
          </a:xfrm>
          <a:prstGeom prst="rect">
            <a:avLst/>
          </a:prstGeom>
        </p:spPr>
      </p:pic>
      <p:pic>
        <p:nvPicPr>
          <p:cNvPr id="23" name="Picture 22">
            <a:extLst>
              <a:ext uri="{FF2B5EF4-FFF2-40B4-BE49-F238E27FC236}">
                <a16:creationId xmlns:a16="http://schemas.microsoft.com/office/drawing/2014/main" xmlns="" id="{1B6429C0-C029-6D8C-A033-84A140A7D73E}"/>
              </a:ext>
            </a:extLst>
          </p:cNvPr>
          <p:cNvPicPr>
            <a:picLocks noChangeAspect="1"/>
          </p:cNvPicPr>
          <p:nvPr/>
        </p:nvPicPr>
        <p:blipFill>
          <a:blip r:embed="rId9"/>
          <a:stretch>
            <a:fillRect/>
          </a:stretch>
        </p:blipFill>
        <p:spPr>
          <a:xfrm>
            <a:off x="649398" y="4139096"/>
            <a:ext cx="2667568" cy="647790"/>
          </a:xfrm>
          <a:prstGeom prst="rect">
            <a:avLst/>
          </a:prstGeom>
        </p:spPr>
      </p:pic>
      <p:pic>
        <p:nvPicPr>
          <p:cNvPr id="25" name="Picture 24">
            <a:extLst>
              <a:ext uri="{FF2B5EF4-FFF2-40B4-BE49-F238E27FC236}">
                <a16:creationId xmlns:a16="http://schemas.microsoft.com/office/drawing/2014/main" xmlns="" id="{28543A57-6002-9D4B-2EC3-061616CA7225}"/>
              </a:ext>
            </a:extLst>
          </p:cNvPr>
          <p:cNvPicPr>
            <a:picLocks noChangeAspect="1"/>
          </p:cNvPicPr>
          <p:nvPr/>
        </p:nvPicPr>
        <p:blipFill>
          <a:blip r:embed="rId10"/>
          <a:stretch>
            <a:fillRect/>
          </a:stretch>
        </p:blipFill>
        <p:spPr>
          <a:xfrm>
            <a:off x="640067" y="4805548"/>
            <a:ext cx="2686425" cy="362001"/>
          </a:xfrm>
          <a:prstGeom prst="rect">
            <a:avLst/>
          </a:prstGeom>
        </p:spPr>
      </p:pic>
      <p:pic>
        <p:nvPicPr>
          <p:cNvPr id="27" name="Picture 26">
            <a:extLst>
              <a:ext uri="{FF2B5EF4-FFF2-40B4-BE49-F238E27FC236}">
                <a16:creationId xmlns:a16="http://schemas.microsoft.com/office/drawing/2014/main" xmlns="" id="{9C957707-84EA-9BD1-54AD-ABEF4C1D934F}"/>
              </a:ext>
            </a:extLst>
          </p:cNvPr>
          <p:cNvPicPr>
            <a:picLocks noChangeAspect="1"/>
          </p:cNvPicPr>
          <p:nvPr/>
        </p:nvPicPr>
        <p:blipFill>
          <a:blip r:embed="rId11"/>
          <a:stretch>
            <a:fillRect/>
          </a:stretch>
        </p:blipFill>
        <p:spPr>
          <a:xfrm>
            <a:off x="640067" y="5195542"/>
            <a:ext cx="2686425" cy="400106"/>
          </a:xfrm>
          <a:prstGeom prst="rect">
            <a:avLst/>
          </a:prstGeom>
        </p:spPr>
      </p:pic>
      <p:pic>
        <p:nvPicPr>
          <p:cNvPr id="29" name="Picture 28">
            <a:extLst>
              <a:ext uri="{FF2B5EF4-FFF2-40B4-BE49-F238E27FC236}">
                <a16:creationId xmlns:a16="http://schemas.microsoft.com/office/drawing/2014/main" xmlns="" id="{4E40E0D2-AACA-BF1D-0B1B-3D47AF0849EF}"/>
              </a:ext>
            </a:extLst>
          </p:cNvPr>
          <p:cNvPicPr>
            <a:picLocks noChangeAspect="1"/>
          </p:cNvPicPr>
          <p:nvPr/>
        </p:nvPicPr>
        <p:blipFill>
          <a:blip r:embed="rId12"/>
          <a:stretch>
            <a:fillRect/>
          </a:stretch>
        </p:blipFill>
        <p:spPr>
          <a:xfrm>
            <a:off x="630735" y="5604883"/>
            <a:ext cx="2343477" cy="315442"/>
          </a:xfrm>
          <a:prstGeom prst="rect">
            <a:avLst/>
          </a:prstGeom>
        </p:spPr>
      </p:pic>
      <p:pic>
        <p:nvPicPr>
          <p:cNvPr id="31" name="Picture 30">
            <a:extLst>
              <a:ext uri="{FF2B5EF4-FFF2-40B4-BE49-F238E27FC236}">
                <a16:creationId xmlns:a16="http://schemas.microsoft.com/office/drawing/2014/main" xmlns="" id="{04DF3E75-F707-EB74-BCA9-A963295FCD4C}"/>
              </a:ext>
            </a:extLst>
          </p:cNvPr>
          <p:cNvPicPr>
            <a:picLocks noChangeAspect="1"/>
          </p:cNvPicPr>
          <p:nvPr/>
        </p:nvPicPr>
        <p:blipFill>
          <a:blip r:embed="rId13"/>
          <a:stretch>
            <a:fillRect/>
          </a:stretch>
        </p:blipFill>
        <p:spPr>
          <a:xfrm>
            <a:off x="630736" y="5975529"/>
            <a:ext cx="2343477" cy="344707"/>
          </a:xfrm>
          <a:prstGeom prst="rect">
            <a:avLst/>
          </a:prstGeom>
        </p:spPr>
      </p:pic>
      <p:pic>
        <p:nvPicPr>
          <p:cNvPr id="33" name="Picture 32">
            <a:extLst>
              <a:ext uri="{FF2B5EF4-FFF2-40B4-BE49-F238E27FC236}">
                <a16:creationId xmlns:a16="http://schemas.microsoft.com/office/drawing/2014/main" xmlns="" id="{FAC22BAE-F874-7E42-E7FE-461E0AB9D711}"/>
              </a:ext>
            </a:extLst>
          </p:cNvPr>
          <p:cNvPicPr>
            <a:picLocks noChangeAspect="1"/>
          </p:cNvPicPr>
          <p:nvPr/>
        </p:nvPicPr>
        <p:blipFill>
          <a:blip r:embed="rId14"/>
          <a:stretch>
            <a:fillRect/>
          </a:stretch>
        </p:blipFill>
        <p:spPr>
          <a:xfrm>
            <a:off x="630736" y="6347447"/>
            <a:ext cx="2343477" cy="349400"/>
          </a:xfrm>
          <a:prstGeom prst="rect">
            <a:avLst/>
          </a:prstGeom>
        </p:spPr>
      </p:pic>
      <p:pic>
        <p:nvPicPr>
          <p:cNvPr id="35" name="Picture 34">
            <a:extLst>
              <a:ext uri="{FF2B5EF4-FFF2-40B4-BE49-F238E27FC236}">
                <a16:creationId xmlns:a16="http://schemas.microsoft.com/office/drawing/2014/main" xmlns="" id="{59D5E929-C934-F182-7F24-96FA2D525CF8}"/>
              </a:ext>
            </a:extLst>
          </p:cNvPr>
          <p:cNvPicPr>
            <a:picLocks noChangeAspect="1"/>
          </p:cNvPicPr>
          <p:nvPr/>
        </p:nvPicPr>
        <p:blipFill>
          <a:blip r:embed="rId15"/>
          <a:stretch>
            <a:fillRect/>
          </a:stretch>
        </p:blipFill>
        <p:spPr>
          <a:xfrm>
            <a:off x="3643098" y="961020"/>
            <a:ext cx="3077004" cy="447737"/>
          </a:xfrm>
          <a:prstGeom prst="rect">
            <a:avLst/>
          </a:prstGeom>
        </p:spPr>
      </p:pic>
      <p:pic>
        <p:nvPicPr>
          <p:cNvPr id="37" name="Picture 36">
            <a:extLst>
              <a:ext uri="{FF2B5EF4-FFF2-40B4-BE49-F238E27FC236}">
                <a16:creationId xmlns:a16="http://schemas.microsoft.com/office/drawing/2014/main" xmlns="" id="{180F2F04-2D39-F5E6-1351-27A4629E7B67}"/>
              </a:ext>
            </a:extLst>
          </p:cNvPr>
          <p:cNvPicPr>
            <a:picLocks noChangeAspect="1"/>
          </p:cNvPicPr>
          <p:nvPr/>
        </p:nvPicPr>
        <p:blipFill>
          <a:blip r:embed="rId16"/>
          <a:stretch>
            <a:fillRect/>
          </a:stretch>
        </p:blipFill>
        <p:spPr>
          <a:xfrm>
            <a:off x="3882491" y="1371433"/>
            <a:ext cx="228632" cy="5153744"/>
          </a:xfrm>
          <a:prstGeom prst="rect">
            <a:avLst/>
          </a:prstGeom>
        </p:spPr>
      </p:pic>
      <p:pic>
        <p:nvPicPr>
          <p:cNvPr id="39" name="Picture 38">
            <a:extLst>
              <a:ext uri="{FF2B5EF4-FFF2-40B4-BE49-F238E27FC236}">
                <a16:creationId xmlns:a16="http://schemas.microsoft.com/office/drawing/2014/main" xmlns="" id="{140D6A27-E15B-9238-64A9-752B602E7299}"/>
              </a:ext>
            </a:extLst>
          </p:cNvPr>
          <p:cNvPicPr>
            <a:picLocks noChangeAspect="1"/>
          </p:cNvPicPr>
          <p:nvPr/>
        </p:nvPicPr>
        <p:blipFill>
          <a:blip r:embed="rId17"/>
          <a:stretch>
            <a:fillRect/>
          </a:stretch>
        </p:blipFill>
        <p:spPr>
          <a:xfrm>
            <a:off x="4085584" y="1441411"/>
            <a:ext cx="2718650" cy="606221"/>
          </a:xfrm>
          <a:prstGeom prst="rect">
            <a:avLst/>
          </a:prstGeom>
        </p:spPr>
      </p:pic>
      <p:pic>
        <p:nvPicPr>
          <p:cNvPr id="43" name="Picture 42">
            <a:extLst>
              <a:ext uri="{FF2B5EF4-FFF2-40B4-BE49-F238E27FC236}">
                <a16:creationId xmlns:a16="http://schemas.microsoft.com/office/drawing/2014/main" xmlns="" id="{773862A7-D46B-47C5-51C9-1792F3F6B63B}"/>
              </a:ext>
            </a:extLst>
          </p:cNvPr>
          <p:cNvPicPr>
            <a:picLocks noChangeAspect="1"/>
          </p:cNvPicPr>
          <p:nvPr/>
        </p:nvPicPr>
        <p:blipFill>
          <a:blip r:embed="rId18"/>
          <a:stretch>
            <a:fillRect/>
          </a:stretch>
        </p:blipFill>
        <p:spPr>
          <a:xfrm>
            <a:off x="4097989" y="2042071"/>
            <a:ext cx="2706245" cy="588900"/>
          </a:xfrm>
          <a:prstGeom prst="rect">
            <a:avLst/>
          </a:prstGeom>
        </p:spPr>
      </p:pic>
      <p:pic>
        <p:nvPicPr>
          <p:cNvPr id="46" name="Picture 45">
            <a:extLst>
              <a:ext uri="{FF2B5EF4-FFF2-40B4-BE49-F238E27FC236}">
                <a16:creationId xmlns:a16="http://schemas.microsoft.com/office/drawing/2014/main" xmlns="" id="{34855872-B000-DA66-5445-B44210150529}"/>
              </a:ext>
            </a:extLst>
          </p:cNvPr>
          <p:cNvPicPr>
            <a:picLocks noChangeAspect="1"/>
          </p:cNvPicPr>
          <p:nvPr/>
        </p:nvPicPr>
        <p:blipFill>
          <a:blip r:embed="rId19"/>
          <a:stretch>
            <a:fillRect/>
          </a:stretch>
        </p:blipFill>
        <p:spPr>
          <a:xfrm>
            <a:off x="4093560" y="2651600"/>
            <a:ext cx="2710674" cy="580240"/>
          </a:xfrm>
          <a:prstGeom prst="rect">
            <a:avLst/>
          </a:prstGeom>
        </p:spPr>
      </p:pic>
      <p:pic>
        <p:nvPicPr>
          <p:cNvPr id="48" name="Picture 47">
            <a:extLst>
              <a:ext uri="{FF2B5EF4-FFF2-40B4-BE49-F238E27FC236}">
                <a16:creationId xmlns:a16="http://schemas.microsoft.com/office/drawing/2014/main" xmlns="" id="{934DDB28-D168-E94A-CF64-4981698E5FEC}"/>
              </a:ext>
            </a:extLst>
          </p:cNvPr>
          <p:cNvPicPr>
            <a:picLocks noChangeAspect="1"/>
          </p:cNvPicPr>
          <p:nvPr/>
        </p:nvPicPr>
        <p:blipFill>
          <a:blip r:embed="rId20"/>
          <a:stretch>
            <a:fillRect/>
          </a:stretch>
        </p:blipFill>
        <p:spPr>
          <a:xfrm>
            <a:off x="4083128" y="3246645"/>
            <a:ext cx="2718651" cy="580240"/>
          </a:xfrm>
          <a:prstGeom prst="rect">
            <a:avLst/>
          </a:prstGeom>
        </p:spPr>
      </p:pic>
      <p:pic>
        <p:nvPicPr>
          <p:cNvPr id="50" name="Picture 49">
            <a:extLst>
              <a:ext uri="{FF2B5EF4-FFF2-40B4-BE49-F238E27FC236}">
                <a16:creationId xmlns:a16="http://schemas.microsoft.com/office/drawing/2014/main" xmlns="" id="{4174BDF2-5F29-FE10-7A6D-42A56DA00DEE}"/>
              </a:ext>
            </a:extLst>
          </p:cNvPr>
          <p:cNvPicPr>
            <a:picLocks noChangeAspect="1"/>
          </p:cNvPicPr>
          <p:nvPr/>
        </p:nvPicPr>
        <p:blipFill>
          <a:blip r:embed="rId21"/>
          <a:stretch>
            <a:fillRect/>
          </a:stretch>
        </p:blipFill>
        <p:spPr>
          <a:xfrm>
            <a:off x="4094236" y="3860351"/>
            <a:ext cx="2718650" cy="580240"/>
          </a:xfrm>
          <a:prstGeom prst="rect">
            <a:avLst/>
          </a:prstGeom>
        </p:spPr>
      </p:pic>
      <p:pic>
        <p:nvPicPr>
          <p:cNvPr id="52" name="Picture 51">
            <a:extLst>
              <a:ext uri="{FF2B5EF4-FFF2-40B4-BE49-F238E27FC236}">
                <a16:creationId xmlns:a16="http://schemas.microsoft.com/office/drawing/2014/main" xmlns="" id="{7C70E626-059C-A5AE-A5DD-7CD3D825EECB}"/>
              </a:ext>
            </a:extLst>
          </p:cNvPr>
          <p:cNvPicPr>
            <a:picLocks noChangeAspect="1"/>
          </p:cNvPicPr>
          <p:nvPr/>
        </p:nvPicPr>
        <p:blipFill>
          <a:blip r:embed="rId22"/>
          <a:stretch>
            <a:fillRect/>
          </a:stretch>
        </p:blipFill>
        <p:spPr>
          <a:xfrm>
            <a:off x="4100621" y="4468324"/>
            <a:ext cx="2718650" cy="355073"/>
          </a:xfrm>
          <a:prstGeom prst="rect">
            <a:avLst/>
          </a:prstGeom>
        </p:spPr>
      </p:pic>
      <p:pic>
        <p:nvPicPr>
          <p:cNvPr id="54" name="Picture 53">
            <a:extLst>
              <a:ext uri="{FF2B5EF4-FFF2-40B4-BE49-F238E27FC236}">
                <a16:creationId xmlns:a16="http://schemas.microsoft.com/office/drawing/2014/main" xmlns="" id="{7495301C-AA06-B3F2-D7A9-F911397ED723}"/>
              </a:ext>
            </a:extLst>
          </p:cNvPr>
          <p:cNvPicPr>
            <a:picLocks noChangeAspect="1"/>
          </p:cNvPicPr>
          <p:nvPr/>
        </p:nvPicPr>
        <p:blipFill>
          <a:blip r:embed="rId23"/>
          <a:stretch>
            <a:fillRect/>
          </a:stretch>
        </p:blipFill>
        <p:spPr>
          <a:xfrm>
            <a:off x="4095857" y="4838578"/>
            <a:ext cx="2710674" cy="329092"/>
          </a:xfrm>
          <a:prstGeom prst="rect">
            <a:avLst/>
          </a:prstGeom>
        </p:spPr>
      </p:pic>
      <p:pic>
        <p:nvPicPr>
          <p:cNvPr id="56" name="Picture 55">
            <a:extLst>
              <a:ext uri="{FF2B5EF4-FFF2-40B4-BE49-F238E27FC236}">
                <a16:creationId xmlns:a16="http://schemas.microsoft.com/office/drawing/2014/main" xmlns="" id="{9C13D72D-ACC6-7D79-C092-B84CF3E6C1F4}"/>
              </a:ext>
            </a:extLst>
          </p:cNvPr>
          <p:cNvPicPr>
            <a:picLocks noChangeAspect="1"/>
          </p:cNvPicPr>
          <p:nvPr/>
        </p:nvPicPr>
        <p:blipFill>
          <a:blip r:embed="rId24"/>
          <a:stretch>
            <a:fillRect/>
          </a:stretch>
        </p:blipFill>
        <p:spPr>
          <a:xfrm>
            <a:off x="4100104" y="5217969"/>
            <a:ext cx="2701675" cy="320431"/>
          </a:xfrm>
          <a:prstGeom prst="rect">
            <a:avLst/>
          </a:prstGeom>
        </p:spPr>
      </p:pic>
      <p:pic>
        <p:nvPicPr>
          <p:cNvPr id="58" name="Picture 57">
            <a:extLst>
              <a:ext uri="{FF2B5EF4-FFF2-40B4-BE49-F238E27FC236}">
                <a16:creationId xmlns:a16="http://schemas.microsoft.com/office/drawing/2014/main" xmlns="" id="{A8749905-CE69-FBB9-44F2-79203687A3A6}"/>
              </a:ext>
            </a:extLst>
          </p:cNvPr>
          <p:cNvPicPr>
            <a:picLocks noChangeAspect="1"/>
          </p:cNvPicPr>
          <p:nvPr/>
        </p:nvPicPr>
        <p:blipFill>
          <a:blip r:embed="rId25"/>
          <a:stretch>
            <a:fillRect/>
          </a:stretch>
        </p:blipFill>
        <p:spPr>
          <a:xfrm>
            <a:off x="4094430" y="5579032"/>
            <a:ext cx="2724841" cy="337752"/>
          </a:xfrm>
          <a:prstGeom prst="rect">
            <a:avLst/>
          </a:prstGeom>
        </p:spPr>
      </p:pic>
      <p:pic>
        <p:nvPicPr>
          <p:cNvPr id="60" name="Picture 59">
            <a:extLst>
              <a:ext uri="{FF2B5EF4-FFF2-40B4-BE49-F238E27FC236}">
                <a16:creationId xmlns:a16="http://schemas.microsoft.com/office/drawing/2014/main" xmlns="" id="{A3DA25C5-2D43-609F-F3E8-1B81851CE90B}"/>
              </a:ext>
            </a:extLst>
          </p:cNvPr>
          <p:cNvPicPr>
            <a:picLocks noChangeAspect="1"/>
          </p:cNvPicPr>
          <p:nvPr/>
        </p:nvPicPr>
        <p:blipFill>
          <a:blip r:embed="rId26"/>
          <a:stretch>
            <a:fillRect/>
          </a:stretch>
        </p:blipFill>
        <p:spPr>
          <a:xfrm>
            <a:off x="4084862" y="5948067"/>
            <a:ext cx="2728024" cy="320431"/>
          </a:xfrm>
          <a:prstGeom prst="rect">
            <a:avLst/>
          </a:prstGeom>
        </p:spPr>
      </p:pic>
      <p:pic>
        <p:nvPicPr>
          <p:cNvPr id="62" name="Picture 61">
            <a:extLst>
              <a:ext uri="{FF2B5EF4-FFF2-40B4-BE49-F238E27FC236}">
                <a16:creationId xmlns:a16="http://schemas.microsoft.com/office/drawing/2014/main" xmlns="" id="{605E3E3C-8FCD-901C-3289-3067EDC12DF2}"/>
              </a:ext>
            </a:extLst>
          </p:cNvPr>
          <p:cNvPicPr>
            <a:picLocks noChangeAspect="1"/>
          </p:cNvPicPr>
          <p:nvPr/>
        </p:nvPicPr>
        <p:blipFill>
          <a:blip r:embed="rId27"/>
          <a:stretch>
            <a:fillRect/>
          </a:stretch>
        </p:blipFill>
        <p:spPr>
          <a:xfrm>
            <a:off x="4111123" y="6293775"/>
            <a:ext cx="2701763" cy="403072"/>
          </a:xfrm>
          <a:prstGeom prst="rect">
            <a:avLst/>
          </a:prstGeom>
        </p:spPr>
      </p:pic>
      <p:pic>
        <p:nvPicPr>
          <p:cNvPr id="64" name="Picture 63">
            <a:extLst>
              <a:ext uri="{FF2B5EF4-FFF2-40B4-BE49-F238E27FC236}">
                <a16:creationId xmlns:a16="http://schemas.microsoft.com/office/drawing/2014/main" xmlns="" id="{FF13B9E2-B473-B16E-B3FA-D73122D3C7D4}"/>
              </a:ext>
            </a:extLst>
          </p:cNvPr>
          <p:cNvPicPr>
            <a:picLocks noChangeAspect="1"/>
          </p:cNvPicPr>
          <p:nvPr/>
        </p:nvPicPr>
        <p:blipFill>
          <a:blip r:embed="rId28"/>
          <a:stretch>
            <a:fillRect/>
          </a:stretch>
        </p:blipFill>
        <p:spPr>
          <a:xfrm>
            <a:off x="6959495" y="962973"/>
            <a:ext cx="2524477" cy="466790"/>
          </a:xfrm>
          <a:prstGeom prst="rect">
            <a:avLst/>
          </a:prstGeom>
        </p:spPr>
      </p:pic>
      <p:pic>
        <p:nvPicPr>
          <p:cNvPr id="66" name="Picture 65">
            <a:extLst>
              <a:ext uri="{FF2B5EF4-FFF2-40B4-BE49-F238E27FC236}">
                <a16:creationId xmlns:a16="http://schemas.microsoft.com/office/drawing/2014/main" xmlns="" id="{B28F19A2-0584-D85A-CE95-4887EBD13C00}"/>
              </a:ext>
            </a:extLst>
          </p:cNvPr>
          <p:cNvPicPr>
            <a:picLocks noChangeAspect="1"/>
          </p:cNvPicPr>
          <p:nvPr/>
        </p:nvPicPr>
        <p:blipFill>
          <a:blip r:embed="rId29"/>
          <a:stretch>
            <a:fillRect/>
          </a:stretch>
        </p:blipFill>
        <p:spPr>
          <a:xfrm>
            <a:off x="7167576" y="1394622"/>
            <a:ext cx="209579" cy="4763165"/>
          </a:xfrm>
          <a:prstGeom prst="rect">
            <a:avLst/>
          </a:prstGeom>
        </p:spPr>
      </p:pic>
      <p:pic>
        <p:nvPicPr>
          <p:cNvPr id="68" name="Picture 67">
            <a:extLst>
              <a:ext uri="{FF2B5EF4-FFF2-40B4-BE49-F238E27FC236}">
                <a16:creationId xmlns:a16="http://schemas.microsoft.com/office/drawing/2014/main" xmlns="" id="{57870EAC-140F-CA3E-F97C-68E8F9F8792D}"/>
              </a:ext>
            </a:extLst>
          </p:cNvPr>
          <p:cNvPicPr>
            <a:picLocks noChangeAspect="1"/>
          </p:cNvPicPr>
          <p:nvPr/>
        </p:nvPicPr>
        <p:blipFill>
          <a:blip r:embed="rId30"/>
          <a:stretch>
            <a:fillRect/>
          </a:stretch>
        </p:blipFill>
        <p:spPr>
          <a:xfrm>
            <a:off x="7363683" y="1435660"/>
            <a:ext cx="2534004" cy="666843"/>
          </a:xfrm>
          <a:prstGeom prst="rect">
            <a:avLst/>
          </a:prstGeom>
        </p:spPr>
      </p:pic>
      <p:pic>
        <p:nvPicPr>
          <p:cNvPr id="70" name="Picture 69">
            <a:extLst>
              <a:ext uri="{FF2B5EF4-FFF2-40B4-BE49-F238E27FC236}">
                <a16:creationId xmlns:a16="http://schemas.microsoft.com/office/drawing/2014/main" xmlns="" id="{D450DD98-1E1B-12FF-F106-E27282294D94}"/>
              </a:ext>
            </a:extLst>
          </p:cNvPr>
          <p:cNvPicPr>
            <a:picLocks noChangeAspect="1"/>
          </p:cNvPicPr>
          <p:nvPr/>
        </p:nvPicPr>
        <p:blipFill>
          <a:blip r:embed="rId31"/>
          <a:stretch>
            <a:fillRect/>
          </a:stretch>
        </p:blipFill>
        <p:spPr>
          <a:xfrm>
            <a:off x="7363683" y="2102503"/>
            <a:ext cx="2552009" cy="628738"/>
          </a:xfrm>
          <a:prstGeom prst="rect">
            <a:avLst/>
          </a:prstGeom>
        </p:spPr>
      </p:pic>
      <p:pic>
        <p:nvPicPr>
          <p:cNvPr id="72" name="Picture 71">
            <a:extLst>
              <a:ext uri="{FF2B5EF4-FFF2-40B4-BE49-F238E27FC236}">
                <a16:creationId xmlns:a16="http://schemas.microsoft.com/office/drawing/2014/main" xmlns="" id="{61A49296-2EA3-5B2D-C049-D04DEB780AE4}"/>
              </a:ext>
            </a:extLst>
          </p:cNvPr>
          <p:cNvPicPr>
            <a:picLocks noChangeAspect="1"/>
          </p:cNvPicPr>
          <p:nvPr/>
        </p:nvPicPr>
        <p:blipFill>
          <a:blip r:embed="rId32"/>
          <a:stretch>
            <a:fillRect/>
          </a:stretch>
        </p:blipFill>
        <p:spPr>
          <a:xfrm>
            <a:off x="7363683" y="2769847"/>
            <a:ext cx="2552009" cy="352474"/>
          </a:xfrm>
          <a:prstGeom prst="rect">
            <a:avLst/>
          </a:prstGeom>
        </p:spPr>
      </p:pic>
      <p:pic>
        <p:nvPicPr>
          <p:cNvPr id="74" name="Picture 73">
            <a:extLst>
              <a:ext uri="{FF2B5EF4-FFF2-40B4-BE49-F238E27FC236}">
                <a16:creationId xmlns:a16="http://schemas.microsoft.com/office/drawing/2014/main" xmlns="" id="{926E5343-C7D8-8BCE-6AAB-C38656D8D567}"/>
              </a:ext>
            </a:extLst>
          </p:cNvPr>
          <p:cNvPicPr>
            <a:picLocks noChangeAspect="1"/>
          </p:cNvPicPr>
          <p:nvPr/>
        </p:nvPicPr>
        <p:blipFill>
          <a:blip r:embed="rId33"/>
          <a:stretch>
            <a:fillRect/>
          </a:stretch>
        </p:blipFill>
        <p:spPr>
          <a:xfrm>
            <a:off x="7363683" y="3165037"/>
            <a:ext cx="2541454" cy="628738"/>
          </a:xfrm>
          <a:prstGeom prst="rect">
            <a:avLst/>
          </a:prstGeom>
        </p:spPr>
      </p:pic>
      <p:pic>
        <p:nvPicPr>
          <p:cNvPr id="76" name="Picture 75">
            <a:extLst>
              <a:ext uri="{FF2B5EF4-FFF2-40B4-BE49-F238E27FC236}">
                <a16:creationId xmlns:a16="http://schemas.microsoft.com/office/drawing/2014/main" xmlns="" id="{973AC26B-AA91-C018-1D22-127DF9EB9381}"/>
              </a:ext>
            </a:extLst>
          </p:cNvPr>
          <p:cNvPicPr>
            <a:picLocks noChangeAspect="1"/>
          </p:cNvPicPr>
          <p:nvPr/>
        </p:nvPicPr>
        <p:blipFill>
          <a:blip r:embed="rId34"/>
          <a:stretch>
            <a:fillRect/>
          </a:stretch>
        </p:blipFill>
        <p:spPr>
          <a:xfrm>
            <a:off x="7373406" y="3815201"/>
            <a:ext cx="2524282" cy="647790"/>
          </a:xfrm>
          <a:prstGeom prst="rect">
            <a:avLst/>
          </a:prstGeom>
        </p:spPr>
      </p:pic>
      <p:pic>
        <p:nvPicPr>
          <p:cNvPr id="78" name="Picture 77">
            <a:extLst>
              <a:ext uri="{FF2B5EF4-FFF2-40B4-BE49-F238E27FC236}">
                <a16:creationId xmlns:a16="http://schemas.microsoft.com/office/drawing/2014/main" xmlns="" id="{EF9CE930-7F39-DAB1-194A-84BC74C0FA03}"/>
              </a:ext>
            </a:extLst>
          </p:cNvPr>
          <p:cNvPicPr>
            <a:picLocks noChangeAspect="1"/>
          </p:cNvPicPr>
          <p:nvPr/>
        </p:nvPicPr>
        <p:blipFill>
          <a:blip r:embed="rId35"/>
          <a:stretch>
            <a:fillRect/>
          </a:stretch>
        </p:blipFill>
        <p:spPr>
          <a:xfrm>
            <a:off x="7363683" y="4481299"/>
            <a:ext cx="2552009" cy="381053"/>
          </a:xfrm>
          <a:prstGeom prst="rect">
            <a:avLst/>
          </a:prstGeom>
        </p:spPr>
      </p:pic>
      <p:pic>
        <p:nvPicPr>
          <p:cNvPr id="80" name="Picture 79">
            <a:extLst>
              <a:ext uri="{FF2B5EF4-FFF2-40B4-BE49-F238E27FC236}">
                <a16:creationId xmlns:a16="http://schemas.microsoft.com/office/drawing/2014/main" xmlns="" id="{E0712B65-4D39-4F40-A128-9A32D7DF76F3}"/>
              </a:ext>
            </a:extLst>
          </p:cNvPr>
          <p:cNvPicPr>
            <a:picLocks noChangeAspect="1"/>
          </p:cNvPicPr>
          <p:nvPr/>
        </p:nvPicPr>
        <p:blipFill>
          <a:blip r:embed="rId36"/>
          <a:stretch>
            <a:fillRect/>
          </a:stretch>
        </p:blipFill>
        <p:spPr>
          <a:xfrm>
            <a:off x="7354156" y="4880660"/>
            <a:ext cx="2543531" cy="371527"/>
          </a:xfrm>
          <a:prstGeom prst="rect">
            <a:avLst/>
          </a:prstGeom>
        </p:spPr>
      </p:pic>
      <p:pic>
        <p:nvPicPr>
          <p:cNvPr id="82" name="Picture 81">
            <a:extLst>
              <a:ext uri="{FF2B5EF4-FFF2-40B4-BE49-F238E27FC236}">
                <a16:creationId xmlns:a16="http://schemas.microsoft.com/office/drawing/2014/main" xmlns="" id="{7B6FB06C-4B89-E663-EA4C-F9DD4D22C27F}"/>
              </a:ext>
            </a:extLst>
          </p:cNvPr>
          <p:cNvPicPr>
            <a:picLocks noChangeAspect="1"/>
          </p:cNvPicPr>
          <p:nvPr/>
        </p:nvPicPr>
        <p:blipFill>
          <a:blip r:embed="rId37"/>
          <a:stretch>
            <a:fillRect/>
          </a:stretch>
        </p:blipFill>
        <p:spPr>
          <a:xfrm>
            <a:off x="7358493" y="5257658"/>
            <a:ext cx="2539194" cy="657317"/>
          </a:xfrm>
          <a:prstGeom prst="rect">
            <a:avLst/>
          </a:prstGeom>
        </p:spPr>
      </p:pic>
      <p:pic>
        <p:nvPicPr>
          <p:cNvPr id="84" name="Picture 83">
            <a:extLst>
              <a:ext uri="{FF2B5EF4-FFF2-40B4-BE49-F238E27FC236}">
                <a16:creationId xmlns:a16="http://schemas.microsoft.com/office/drawing/2014/main" xmlns="" id="{EA213E5A-B13D-9693-E318-1F5150EE7BF6}"/>
              </a:ext>
            </a:extLst>
          </p:cNvPr>
          <p:cNvPicPr>
            <a:picLocks noChangeAspect="1"/>
          </p:cNvPicPr>
          <p:nvPr/>
        </p:nvPicPr>
        <p:blipFill>
          <a:blip r:embed="rId38"/>
          <a:stretch>
            <a:fillRect/>
          </a:stretch>
        </p:blipFill>
        <p:spPr>
          <a:xfrm>
            <a:off x="7334885" y="5914865"/>
            <a:ext cx="685896" cy="371527"/>
          </a:xfrm>
          <a:prstGeom prst="rect">
            <a:avLst/>
          </a:prstGeom>
        </p:spPr>
      </p:pic>
      <p:pic>
        <p:nvPicPr>
          <p:cNvPr id="86" name="Picture 85">
            <a:extLst>
              <a:ext uri="{FF2B5EF4-FFF2-40B4-BE49-F238E27FC236}">
                <a16:creationId xmlns:a16="http://schemas.microsoft.com/office/drawing/2014/main" xmlns="" id="{58E52779-CBA6-63F8-CAE5-FDF8B0555A31}"/>
              </a:ext>
            </a:extLst>
          </p:cNvPr>
          <p:cNvPicPr>
            <a:picLocks noChangeAspect="1"/>
          </p:cNvPicPr>
          <p:nvPr/>
        </p:nvPicPr>
        <p:blipFill>
          <a:blip r:embed="rId39"/>
          <a:stretch>
            <a:fillRect/>
          </a:stretch>
        </p:blipFill>
        <p:spPr>
          <a:xfrm>
            <a:off x="10177526" y="963362"/>
            <a:ext cx="1876687" cy="1562318"/>
          </a:xfrm>
          <a:prstGeom prst="rect">
            <a:avLst/>
          </a:prstGeom>
        </p:spPr>
      </p:pic>
      <p:pic>
        <p:nvPicPr>
          <p:cNvPr id="88" name="Picture 87">
            <a:extLst>
              <a:ext uri="{FF2B5EF4-FFF2-40B4-BE49-F238E27FC236}">
                <a16:creationId xmlns:a16="http://schemas.microsoft.com/office/drawing/2014/main" xmlns="" id="{BB9BE1D9-EC5F-4A09-1058-B8D182C5E211}"/>
              </a:ext>
            </a:extLst>
          </p:cNvPr>
          <p:cNvPicPr>
            <a:picLocks noChangeAspect="1"/>
          </p:cNvPicPr>
          <p:nvPr/>
        </p:nvPicPr>
        <p:blipFill>
          <a:blip r:embed="rId40"/>
          <a:stretch>
            <a:fillRect/>
          </a:stretch>
        </p:blipFill>
        <p:spPr>
          <a:xfrm>
            <a:off x="10279022" y="2515060"/>
            <a:ext cx="147225" cy="3706608"/>
          </a:xfrm>
          <a:prstGeom prst="rect">
            <a:avLst/>
          </a:prstGeom>
        </p:spPr>
      </p:pic>
      <p:pic>
        <p:nvPicPr>
          <p:cNvPr id="90" name="Picture 89">
            <a:extLst>
              <a:ext uri="{FF2B5EF4-FFF2-40B4-BE49-F238E27FC236}">
                <a16:creationId xmlns:a16="http://schemas.microsoft.com/office/drawing/2014/main" xmlns="" id="{FD2BAE2F-8A30-A193-54E6-9E4AADAB0305}"/>
              </a:ext>
            </a:extLst>
          </p:cNvPr>
          <p:cNvPicPr>
            <a:picLocks noChangeAspect="1"/>
          </p:cNvPicPr>
          <p:nvPr/>
        </p:nvPicPr>
        <p:blipFill>
          <a:blip r:embed="rId41"/>
          <a:stretch>
            <a:fillRect/>
          </a:stretch>
        </p:blipFill>
        <p:spPr>
          <a:xfrm>
            <a:off x="10433608" y="2550699"/>
            <a:ext cx="1620605" cy="638264"/>
          </a:xfrm>
          <a:prstGeom prst="rect">
            <a:avLst/>
          </a:prstGeom>
        </p:spPr>
      </p:pic>
      <p:pic>
        <p:nvPicPr>
          <p:cNvPr id="92" name="Picture 91">
            <a:extLst>
              <a:ext uri="{FF2B5EF4-FFF2-40B4-BE49-F238E27FC236}">
                <a16:creationId xmlns:a16="http://schemas.microsoft.com/office/drawing/2014/main" xmlns="" id="{A45D871B-6B1C-67BB-DC25-CADC2FF45C95}"/>
              </a:ext>
            </a:extLst>
          </p:cNvPr>
          <p:cNvPicPr>
            <a:picLocks noChangeAspect="1"/>
          </p:cNvPicPr>
          <p:nvPr/>
        </p:nvPicPr>
        <p:blipFill>
          <a:blip r:embed="rId42"/>
          <a:stretch>
            <a:fillRect/>
          </a:stretch>
        </p:blipFill>
        <p:spPr>
          <a:xfrm>
            <a:off x="10426248" y="3174478"/>
            <a:ext cx="1627966" cy="809693"/>
          </a:xfrm>
          <a:prstGeom prst="rect">
            <a:avLst/>
          </a:prstGeom>
        </p:spPr>
      </p:pic>
      <p:pic>
        <p:nvPicPr>
          <p:cNvPr id="94" name="Picture 93">
            <a:extLst>
              <a:ext uri="{FF2B5EF4-FFF2-40B4-BE49-F238E27FC236}">
                <a16:creationId xmlns:a16="http://schemas.microsoft.com/office/drawing/2014/main" xmlns="" id="{C9C3D582-D75B-DCD7-C787-1790E59C2BB5}"/>
              </a:ext>
            </a:extLst>
          </p:cNvPr>
          <p:cNvPicPr>
            <a:picLocks noChangeAspect="1"/>
          </p:cNvPicPr>
          <p:nvPr/>
        </p:nvPicPr>
        <p:blipFill>
          <a:blip r:embed="rId43"/>
          <a:stretch>
            <a:fillRect/>
          </a:stretch>
        </p:blipFill>
        <p:spPr>
          <a:xfrm>
            <a:off x="10426247" y="3982143"/>
            <a:ext cx="1627966" cy="905001"/>
          </a:xfrm>
          <a:prstGeom prst="rect">
            <a:avLst/>
          </a:prstGeom>
        </p:spPr>
      </p:pic>
      <p:pic>
        <p:nvPicPr>
          <p:cNvPr id="96" name="Picture 95">
            <a:extLst>
              <a:ext uri="{FF2B5EF4-FFF2-40B4-BE49-F238E27FC236}">
                <a16:creationId xmlns:a16="http://schemas.microsoft.com/office/drawing/2014/main" xmlns="" id="{1216EF05-3498-A3A7-4453-E6A5EE9D2BFA}"/>
              </a:ext>
            </a:extLst>
          </p:cNvPr>
          <p:cNvPicPr>
            <a:picLocks noChangeAspect="1"/>
          </p:cNvPicPr>
          <p:nvPr/>
        </p:nvPicPr>
        <p:blipFill>
          <a:blip r:embed="rId44"/>
          <a:stretch>
            <a:fillRect/>
          </a:stretch>
        </p:blipFill>
        <p:spPr>
          <a:xfrm>
            <a:off x="10414946" y="4889499"/>
            <a:ext cx="1620605" cy="1030576"/>
          </a:xfrm>
          <a:prstGeom prst="rect">
            <a:avLst/>
          </a:prstGeom>
        </p:spPr>
      </p:pic>
      <p:pic>
        <p:nvPicPr>
          <p:cNvPr id="98" name="Picture 97">
            <a:extLst>
              <a:ext uri="{FF2B5EF4-FFF2-40B4-BE49-F238E27FC236}">
                <a16:creationId xmlns:a16="http://schemas.microsoft.com/office/drawing/2014/main" xmlns="" id="{558F2246-1DDD-FA7F-24B5-544E654C1EDB}"/>
              </a:ext>
            </a:extLst>
          </p:cNvPr>
          <p:cNvPicPr>
            <a:picLocks noChangeAspect="1"/>
          </p:cNvPicPr>
          <p:nvPr/>
        </p:nvPicPr>
        <p:blipFill>
          <a:blip r:embed="rId45"/>
          <a:stretch>
            <a:fillRect/>
          </a:stretch>
        </p:blipFill>
        <p:spPr>
          <a:xfrm>
            <a:off x="10405615" y="5923385"/>
            <a:ext cx="676369" cy="362001"/>
          </a:xfrm>
          <a:prstGeom prst="rect">
            <a:avLst/>
          </a:prstGeom>
        </p:spPr>
      </p:pic>
      <p:cxnSp>
        <p:nvCxnSpPr>
          <p:cNvPr id="100" name="Straight Arrow Connector 99">
            <a:extLst>
              <a:ext uri="{FF2B5EF4-FFF2-40B4-BE49-F238E27FC236}">
                <a16:creationId xmlns:a16="http://schemas.microsoft.com/office/drawing/2014/main" xmlns="" id="{5BCDC3E2-94A4-7194-9AFD-7296C9FCC354}"/>
              </a:ext>
            </a:extLst>
          </p:cNvPr>
          <p:cNvCxnSpPr>
            <a:cxnSpLocks/>
          </p:cNvCxnSpPr>
          <p:nvPr/>
        </p:nvCxnSpPr>
        <p:spPr>
          <a:xfrm>
            <a:off x="1464908" y="347821"/>
            <a:ext cx="0" cy="6437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A108569B-D33E-D23F-AC2E-B1921FF9616A}"/>
              </a:ext>
            </a:extLst>
          </p:cNvPr>
          <p:cNvPicPr>
            <a:picLocks noChangeAspect="1"/>
          </p:cNvPicPr>
          <p:nvPr/>
        </p:nvPicPr>
        <p:blipFill>
          <a:blip r:embed="rId46"/>
          <a:stretch>
            <a:fillRect/>
          </a:stretch>
        </p:blipFill>
        <p:spPr>
          <a:xfrm>
            <a:off x="4083128" y="44736"/>
            <a:ext cx="4734586" cy="590632"/>
          </a:xfrm>
          <a:prstGeom prst="rect">
            <a:avLst/>
          </a:prstGeom>
        </p:spPr>
      </p:pic>
      <p:cxnSp>
        <p:nvCxnSpPr>
          <p:cNvPr id="113" name="Straight Arrow Connector 112">
            <a:extLst>
              <a:ext uri="{FF2B5EF4-FFF2-40B4-BE49-F238E27FC236}">
                <a16:creationId xmlns:a16="http://schemas.microsoft.com/office/drawing/2014/main" xmlns="" id="{96C2386B-D248-C25F-C2D5-BCA846FB5D3E}"/>
              </a:ext>
            </a:extLst>
          </p:cNvPr>
          <p:cNvCxnSpPr>
            <a:cxnSpLocks/>
            <a:endCxn id="64" idx="0"/>
          </p:cNvCxnSpPr>
          <p:nvPr/>
        </p:nvCxnSpPr>
        <p:spPr>
          <a:xfrm>
            <a:off x="8215514" y="635368"/>
            <a:ext cx="6220" cy="3276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xmlns="" id="{DAC47C01-F042-DC16-34F0-7676AD781A48}"/>
              </a:ext>
            </a:extLst>
          </p:cNvPr>
          <p:cNvCxnSpPr>
            <a:cxnSpLocks/>
            <a:endCxn id="35" idx="0"/>
          </p:cNvCxnSpPr>
          <p:nvPr/>
        </p:nvCxnSpPr>
        <p:spPr>
          <a:xfrm>
            <a:off x="5181600" y="650173"/>
            <a:ext cx="0" cy="31084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xmlns="" id="{7C8E35FE-4D46-0F3E-EAFF-1842385F42F9}"/>
              </a:ext>
            </a:extLst>
          </p:cNvPr>
          <p:cNvCxnSpPr>
            <a:cxnSpLocks/>
          </p:cNvCxnSpPr>
          <p:nvPr/>
        </p:nvCxnSpPr>
        <p:spPr>
          <a:xfrm>
            <a:off x="11118981" y="365419"/>
            <a:ext cx="0" cy="615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9D3F8576-99AD-905F-6135-0308A82EC53A}"/>
              </a:ext>
            </a:extLst>
          </p:cNvPr>
          <p:cNvCxnSpPr>
            <a:endCxn id="110" idx="1"/>
          </p:cNvCxnSpPr>
          <p:nvPr/>
        </p:nvCxnSpPr>
        <p:spPr>
          <a:xfrm>
            <a:off x="1464908" y="337638"/>
            <a:ext cx="2618220" cy="2414"/>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21" name="Straight Connector 120">
            <a:extLst>
              <a:ext uri="{FF2B5EF4-FFF2-40B4-BE49-F238E27FC236}">
                <a16:creationId xmlns:a16="http://schemas.microsoft.com/office/drawing/2014/main" xmlns="" id="{471A2A5D-2C4B-F5CF-8BDB-04540328054B}"/>
              </a:ext>
            </a:extLst>
          </p:cNvPr>
          <p:cNvCxnSpPr>
            <a:cxnSpLocks/>
          </p:cNvCxnSpPr>
          <p:nvPr/>
        </p:nvCxnSpPr>
        <p:spPr>
          <a:xfrm>
            <a:off x="8786222" y="347821"/>
            <a:ext cx="2329647" cy="17598"/>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pic>
        <p:nvPicPr>
          <p:cNvPr id="55" name="Picture 55" descr="logo THPT BINH DUONG">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6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heel(1)">
                                      <p:cBhvr>
                                        <p:cTn id="7" dur="2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par>
                                <p:cTn id="48" presetID="6" presetClass="entr" presetSubtype="16"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par>
                                <p:cTn id="54" presetID="6"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2000"/>
                                        <p:tgtEl>
                                          <p:spTgt spid="27"/>
                                        </p:tgtEl>
                                      </p:cBhvr>
                                    </p:animEffect>
                                  </p:childTnLst>
                                </p:cTn>
                              </p:par>
                              <p:par>
                                <p:cTn id="57" presetID="6"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2000"/>
                                        <p:tgtEl>
                                          <p:spTgt spid="29"/>
                                        </p:tgtEl>
                                      </p:cBhvr>
                                    </p:animEffect>
                                  </p:childTnLst>
                                </p:cTn>
                              </p:par>
                              <p:par>
                                <p:cTn id="60" presetID="6" presetClass="entr" presetSubtype="16"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ircle(in)">
                                      <p:cBhvr>
                                        <p:cTn id="62" dur="2000"/>
                                        <p:tgtEl>
                                          <p:spTgt spid="31"/>
                                        </p:tgtEl>
                                      </p:cBhvr>
                                    </p:animEffect>
                                  </p:childTnLst>
                                </p:cTn>
                              </p:par>
                              <p:par>
                                <p:cTn id="63" presetID="6" presetClass="entr" presetSubtype="16"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ircle(in)">
                                      <p:cBhvr>
                                        <p:cTn id="65" dur="20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1000" fill="hold"/>
                                        <p:tgtEl>
                                          <p:spTgt spid="114"/>
                                        </p:tgtEl>
                                        <p:attrNameLst>
                                          <p:attrName>ppt_w</p:attrName>
                                        </p:attrNameLst>
                                      </p:cBhvr>
                                      <p:tavLst>
                                        <p:tav tm="0">
                                          <p:val>
                                            <p:fltVal val="0"/>
                                          </p:val>
                                        </p:tav>
                                        <p:tav tm="100000">
                                          <p:val>
                                            <p:strVal val="#ppt_w"/>
                                          </p:val>
                                        </p:tav>
                                      </p:tavLst>
                                    </p:anim>
                                    <p:anim calcmode="lin" valueType="num">
                                      <p:cBhvr>
                                        <p:cTn id="71" dur="1000" fill="hold"/>
                                        <p:tgtEl>
                                          <p:spTgt spid="114"/>
                                        </p:tgtEl>
                                        <p:attrNameLst>
                                          <p:attrName>ppt_h</p:attrName>
                                        </p:attrNameLst>
                                      </p:cBhvr>
                                      <p:tavLst>
                                        <p:tav tm="0">
                                          <p:val>
                                            <p:fltVal val="0"/>
                                          </p:val>
                                        </p:tav>
                                        <p:tav tm="100000">
                                          <p:val>
                                            <p:strVal val="#ppt_h"/>
                                          </p:val>
                                        </p:tav>
                                      </p:tavLst>
                                    </p:anim>
                                    <p:anim calcmode="lin" valueType="num">
                                      <p:cBhvr>
                                        <p:cTn id="72" dur="1000" fill="hold"/>
                                        <p:tgtEl>
                                          <p:spTgt spid="114"/>
                                        </p:tgtEl>
                                        <p:attrNameLst>
                                          <p:attrName>style.rotation</p:attrName>
                                        </p:attrNameLst>
                                      </p:cBhvr>
                                      <p:tavLst>
                                        <p:tav tm="0">
                                          <p:val>
                                            <p:fltVal val="90"/>
                                          </p:val>
                                        </p:tav>
                                        <p:tav tm="100000">
                                          <p:val>
                                            <p:fltVal val="0"/>
                                          </p:val>
                                        </p:tav>
                                      </p:tavLst>
                                    </p:anim>
                                    <p:animEffect transition="in" filter="fade">
                                      <p:cBhvr>
                                        <p:cTn id="73" dur="1000"/>
                                        <p:tgtEl>
                                          <p:spTgt spid="114"/>
                                        </p:tgtEl>
                                      </p:cBhvr>
                                    </p:animEffect>
                                  </p:childTnLst>
                                </p:cTn>
                              </p:par>
                              <p:par>
                                <p:cTn id="74" presetID="3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fltVal val="0"/>
                                          </p:val>
                                        </p:tav>
                                        <p:tav tm="100000">
                                          <p:val>
                                            <p:strVal val="#ppt_w"/>
                                          </p:val>
                                        </p:tav>
                                      </p:tavLst>
                                    </p:anim>
                                    <p:anim calcmode="lin" valueType="num">
                                      <p:cBhvr>
                                        <p:cTn id="77" dur="1000" fill="hold"/>
                                        <p:tgtEl>
                                          <p:spTgt spid="35"/>
                                        </p:tgtEl>
                                        <p:attrNameLst>
                                          <p:attrName>ppt_h</p:attrName>
                                        </p:attrNameLst>
                                      </p:cBhvr>
                                      <p:tavLst>
                                        <p:tav tm="0">
                                          <p:val>
                                            <p:fltVal val="0"/>
                                          </p:val>
                                        </p:tav>
                                        <p:tav tm="100000">
                                          <p:val>
                                            <p:strVal val="#ppt_h"/>
                                          </p:val>
                                        </p:tav>
                                      </p:tavLst>
                                    </p:anim>
                                    <p:anim calcmode="lin" valueType="num">
                                      <p:cBhvr>
                                        <p:cTn id="78" dur="1000" fill="hold"/>
                                        <p:tgtEl>
                                          <p:spTgt spid="35"/>
                                        </p:tgtEl>
                                        <p:attrNameLst>
                                          <p:attrName>style.rotation</p:attrName>
                                        </p:attrNameLst>
                                      </p:cBhvr>
                                      <p:tavLst>
                                        <p:tav tm="0">
                                          <p:val>
                                            <p:fltVal val="90"/>
                                          </p:val>
                                        </p:tav>
                                        <p:tav tm="100000">
                                          <p:val>
                                            <p:fltVal val="0"/>
                                          </p:val>
                                        </p:tav>
                                      </p:tavLst>
                                    </p:anim>
                                    <p:animEffect transition="in" filter="fade">
                                      <p:cBhvr>
                                        <p:cTn id="79" dur="10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par>
                                <p:cTn id="91" presetID="2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par>
                                <p:cTn id="94" presetID="22" presetClass="entr" presetSubtype="4"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down)">
                                      <p:cBhvr>
                                        <p:cTn id="96" dur="500"/>
                                        <p:tgtEl>
                                          <p:spTgt spid="46"/>
                                        </p:tgtEl>
                                      </p:cBhvr>
                                    </p:animEffect>
                                  </p:childTnLst>
                                </p:cTn>
                              </p:par>
                              <p:par>
                                <p:cTn id="97" presetID="22" presetClass="entr" presetSubtype="4"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down)">
                                      <p:cBhvr>
                                        <p:cTn id="99" dur="500"/>
                                        <p:tgtEl>
                                          <p:spTgt spid="48"/>
                                        </p:tgtEl>
                                      </p:cBhvr>
                                    </p:animEffect>
                                  </p:childTnLst>
                                </p:cTn>
                              </p:par>
                              <p:par>
                                <p:cTn id="100" presetID="22" presetClass="entr" presetSubtype="4"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down)">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par>
                                <p:cTn id="111" presetID="31"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p:cTn id="113" dur="1000" fill="hold"/>
                                        <p:tgtEl>
                                          <p:spTgt spid="54"/>
                                        </p:tgtEl>
                                        <p:attrNameLst>
                                          <p:attrName>ppt_w</p:attrName>
                                        </p:attrNameLst>
                                      </p:cBhvr>
                                      <p:tavLst>
                                        <p:tav tm="0">
                                          <p:val>
                                            <p:fltVal val="0"/>
                                          </p:val>
                                        </p:tav>
                                        <p:tav tm="100000">
                                          <p:val>
                                            <p:strVal val="#ppt_w"/>
                                          </p:val>
                                        </p:tav>
                                      </p:tavLst>
                                    </p:anim>
                                    <p:anim calcmode="lin" valueType="num">
                                      <p:cBhvr>
                                        <p:cTn id="114" dur="1000" fill="hold"/>
                                        <p:tgtEl>
                                          <p:spTgt spid="54"/>
                                        </p:tgtEl>
                                        <p:attrNameLst>
                                          <p:attrName>ppt_h</p:attrName>
                                        </p:attrNameLst>
                                      </p:cBhvr>
                                      <p:tavLst>
                                        <p:tav tm="0">
                                          <p:val>
                                            <p:fltVal val="0"/>
                                          </p:val>
                                        </p:tav>
                                        <p:tav tm="100000">
                                          <p:val>
                                            <p:strVal val="#ppt_h"/>
                                          </p:val>
                                        </p:tav>
                                      </p:tavLst>
                                    </p:anim>
                                    <p:anim calcmode="lin" valueType="num">
                                      <p:cBhvr>
                                        <p:cTn id="115" dur="1000" fill="hold"/>
                                        <p:tgtEl>
                                          <p:spTgt spid="54"/>
                                        </p:tgtEl>
                                        <p:attrNameLst>
                                          <p:attrName>style.rotation</p:attrName>
                                        </p:attrNameLst>
                                      </p:cBhvr>
                                      <p:tavLst>
                                        <p:tav tm="0">
                                          <p:val>
                                            <p:fltVal val="90"/>
                                          </p:val>
                                        </p:tav>
                                        <p:tav tm="100000">
                                          <p:val>
                                            <p:fltVal val="0"/>
                                          </p:val>
                                        </p:tav>
                                      </p:tavLst>
                                    </p:anim>
                                    <p:animEffect transition="in" filter="fade">
                                      <p:cBhvr>
                                        <p:cTn id="116" dur="1000"/>
                                        <p:tgtEl>
                                          <p:spTgt spid="54"/>
                                        </p:tgtEl>
                                      </p:cBhvr>
                                    </p:animEffect>
                                  </p:childTnLst>
                                </p:cTn>
                              </p:par>
                              <p:par>
                                <p:cTn id="117" presetID="3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p:cTn id="119" dur="1000" fill="hold"/>
                                        <p:tgtEl>
                                          <p:spTgt spid="56"/>
                                        </p:tgtEl>
                                        <p:attrNameLst>
                                          <p:attrName>ppt_w</p:attrName>
                                        </p:attrNameLst>
                                      </p:cBhvr>
                                      <p:tavLst>
                                        <p:tav tm="0">
                                          <p:val>
                                            <p:fltVal val="0"/>
                                          </p:val>
                                        </p:tav>
                                        <p:tav tm="100000">
                                          <p:val>
                                            <p:strVal val="#ppt_w"/>
                                          </p:val>
                                        </p:tav>
                                      </p:tavLst>
                                    </p:anim>
                                    <p:anim calcmode="lin" valueType="num">
                                      <p:cBhvr>
                                        <p:cTn id="120" dur="1000" fill="hold"/>
                                        <p:tgtEl>
                                          <p:spTgt spid="56"/>
                                        </p:tgtEl>
                                        <p:attrNameLst>
                                          <p:attrName>ppt_h</p:attrName>
                                        </p:attrNameLst>
                                      </p:cBhvr>
                                      <p:tavLst>
                                        <p:tav tm="0">
                                          <p:val>
                                            <p:fltVal val="0"/>
                                          </p:val>
                                        </p:tav>
                                        <p:tav tm="100000">
                                          <p:val>
                                            <p:strVal val="#ppt_h"/>
                                          </p:val>
                                        </p:tav>
                                      </p:tavLst>
                                    </p:anim>
                                    <p:anim calcmode="lin" valueType="num">
                                      <p:cBhvr>
                                        <p:cTn id="121" dur="1000" fill="hold"/>
                                        <p:tgtEl>
                                          <p:spTgt spid="56"/>
                                        </p:tgtEl>
                                        <p:attrNameLst>
                                          <p:attrName>style.rotation</p:attrName>
                                        </p:attrNameLst>
                                      </p:cBhvr>
                                      <p:tavLst>
                                        <p:tav tm="0">
                                          <p:val>
                                            <p:fltVal val="90"/>
                                          </p:val>
                                        </p:tav>
                                        <p:tav tm="100000">
                                          <p:val>
                                            <p:fltVal val="0"/>
                                          </p:val>
                                        </p:tav>
                                      </p:tavLst>
                                    </p:anim>
                                    <p:animEffect transition="in" filter="fade">
                                      <p:cBhvr>
                                        <p:cTn id="122" dur="1000"/>
                                        <p:tgtEl>
                                          <p:spTgt spid="56"/>
                                        </p:tgtEl>
                                      </p:cBhvr>
                                    </p:animEffect>
                                  </p:childTnLst>
                                </p:cTn>
                              </p:par>
                              <p:par>
                                <p:cTn id="123" presetID="31" presetClass="entr" presetSubtype="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p:cTn id="125" dur="1000" fill="hold"/>
                                        <p:tgtEl>
                                          <p:spTgt spid="58"/>
                                        </p:tgtEl>
                                        <p:attrNameLst>
                                          <p:attrName>ppt_w</p:attrName>
                                        </p:attrNameLst>
                                      </p:cBhvr>
                                      <p:tavLst>
                                        <p:tav tm="0">
                                          <p:val>
                                            <p:fltVal val="0"/>
                                          </p:val>
                                        </p:tav>
                                        <p:tav tm="100000">
                                          <p:val>
                                            <p:strVal val="#ppt_w"/>
                                          </p:val>
                                        </p:tav>
                                      </p:tavLst>
                                    </p:anim>
                                    <p:anim calcmode="lin" valueType="num">
                                      <p:cBhvr>
                                        <p:cTn id="126" dur="1000" fill="hold"/>
                                        <p:tgtEl>
                                          <p:spTgt spid="58"/>
                                        </p:tgtEl>
                                        <p:attrNameLst>
                                          <p:attrName>ppt_h</p:attrName>
                                        </p:attrNameLst>
                                      </p:cBhvr>
                                      <p:tavLst>
                                        <p:tav tm="0">
                                          <p:val>
                                            <p:fltVal val="0"/>
                                          </p:val>
                                        </p:tav>
                                        <p:tav tm="100000">
                                          <p:val>
                                            <p:strVal val="#ppt_h"/>
                                          </p:val>
                                        </p:tav>
                                      </p:tavLst>
                                    </p:anim>
                                    <p:anim calcmode="lin" valueType="num">
                                      <p:cBhvr>
                                        <p:cTn id="127" dur="1000" fill="hold"/>
                                        <p:tgtEl>
                                          <p:spTgt spid="58"/>
                                        </p:tgtEl>
                                        <p:attrNameLst>
                                          <p:attrName>style.rotation</p:attrName>
                                        </p:attrNameLst>
                                      </p:cBhvr>
                                      <p:tavLst>
                                        <p:tav tm="0">
                                          <p:val>
                                            <p:fltVal val="90"/>
                                          </p:val>
                                        </p:tav>
                                        <p:tav tm="100000">
                                          <p:val>
                                            <p:fltVal val="0"/>
                                          </p:val>
                                        </p:tav>
                                      </p:tavLst>
                                    </p:anim>
                                    <p:animEffect transition="in" filter="fade">
                                      <p:cBhvr>
                                        <p:cTn id="128" dur="1000"/>
                                        <p:tgtEl>
                                          <p:spTgt spid="58"/>
                                        </p:tgtEl>
                                      </p:cBhvr>
                                    </p:animEffect>
                                  </p:childTnLst>
                                </p:cTn>
                              </p:par>
                              <p:par>
                                <p:cTn id="129" presetID="31" presetClass="entr" presetSubtype="0"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1000" fill="hold"/>
                                        <p:tgtEl>
                                          <p:spTgt spid="60"/>
                                        </p:tgtEl>
                                        <p:attrNameLst>
                                          <p:attrName>ppt_w</p:attrName>
                                        </p:attrNameLst>
                                      </p:cBhvr>
                                      <p:tavLst>
                                        <p:tav tm="0">
                                          <p:val>
                                            <p:fltVal val="0"/>
                                          </p:val>
                                        </p:tav>
                                        <p:tav tm="100000">
                                          <p:val>
                                            <p:strVal val="#ppt_w"/>
                                          </p:val>
                                        </p:tav>
                                      </p:tavLst>
                                    </p:anim>
                                    <p:anim calcmode="lin" valueType="num">
                                      <p:cBhvr>
                                        <p:cTn id="132" dur="1000" fill="hold"/>
                                        <p:tgtEl>
                                          <p:spTgt spid="60"/>
                                        </p:tgtEl>
                                        <p:attrNameLst>
                                          <p:attrName>ppt_h</p:attrName>
                                        </p:attrNameLst>
                                      </p:cBhvr>
                                      <p:tavLst>
                                        <p:tav tm="0">
                                          <p:val>
                                            <p:fltVal val="0"/>
                                          </p:val>
                                        </p:tav>
                                        <p:tav tm="100000">
                                          <p:val>
                                            <p:strVal val="#ppt_h"/>
                                          </p:val>
                                        </p:tav>
                                      </p:tavLst>
                                    </p:anim>
                                    <p:anim calcmode="lin" valueType="num">
                                      <p:cBhvr>
                                        <p:cTn id="133" dur="1000" fill="hold"/>
                                        <p:tgtEl>
                                          <p:spTgt spid="60"/>
                                        </p:tgtEl>
                                        <p:attrNameLst>
                                          <p:attrName>style.rotation</p:attrName>
                                        </p:attrNameLst>
                                      </p:cBhvr>
                                      <p:tavLst>
                                        <p:tav tm="0">
                                          <p:val>
                                            <p:fltVal val="90"/>
                                          </p:val>
                                        </p:tav>
                                        <p:tav tm="100000">
                                          <p:val>
                                            <p:fltVal val="0"/>
                                          </p:val>
                                        </p:tav>
                                      </p:tavLst>
                                    </p:anim>
                                    <p:animEffect transition="in" filter="fade">
                                      <p:cBhvr>
                                        <p:cTn id="134" dur="1000"/>
                                        <p:tgtEl>
                                          <p:spTgt spid="60"/>
                                        </p:tgtEl>
                                      </p:cBhvr>
                                    </p:animEffect>
                                  </p:childTnLst>
                                </p:cTn>
                              </p:par>
                              <p:par>
                                <p:cTn id="135" presetID="31" presetClass="entr" presetSubtype="0" fill="hold" nodeType="with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p:cTn id="137" dur="1000" fill="hold"/>
                                        <p:tgtEl>
                                          <p:spTgt spid="62"/>
                                        </p:tgtEl>
                                        <p:attrNameLst>
                                          <p:attrName>ppt_w</p:attrName>
                                        </p:attrNameLst>
                                      </p:cBhvr>
                                      <p:tavLst>
                                        <p:tav tm="0">
                                          <p:val>
                                            <p:fltVal val="0"/>
                                          </p:val>
                                        </p:tav>
                                        <p:tav tm="100000">
                                          <p:val>
                                            <p:strVal val="#ppt_w"/>
                                          </p:val>
                                        </p:tav>
                                      </p:tavLst>
                                    </p:anim>
                                    <p:anim calcmode="lin" valueType="num">
                                      <p:cBhvr>
                                        <p:cTn id="138" dur="1000" fill="hold"/>
                                        <p:tgtEl>
                                          <p:spTgt spid="62"/>
                                        </p:tgtEl>
                                        <p:attrNameLst>
                                          <p:attrName>ppt_h</p:attrName>
                                        </p:attrNameLst>
                                      </p:cBhvr>
                                      <p:tavLst>
                                        <p:tav tm="0">
                                          <p:val>
                                            <p:fltVal val="0"/>
                                          </p:val>
                                        </p:tav>
                                        <p:tav tm="100000">
                                          <p:val>
                                            <p:strVal val="#ppt_h"/>
                                          </p:val>
                                        </p:tav>
                                      </p:tavLst>
                                    </p:anim>
                                    <p:anim calcmode="lin" valueType="num">
                                      <p:cBhvr>
                                        <p:cTn id="139" dur="1000" fill="hold"/>
                                        <p:tgtEl>
                                          <p:spTgt spid="62"/>
                                        </p:tgtEl>
                                        <p:attrNameLst>
                                          <p:attrName>style.rotation</p:attrName>
                                        </p:attrNameLst>
                                      </p:cBhvr>
                                      <p:tavLst>
                                        <p:tav tm="0">
                                          <p:val>
                                            <p:fltVal val="90"/>
                                          </p:val>
                                        </p:tav>
                                        <p:tav tm="100000">
                                          <p:val>
                                            <p:fltVal val="0"/>
                                          </p:val>
                                        </p:tav>
                                      </p:tavLst>
                                    </p:anim>
                                    <p:animEffect transition="in" filter="fade">
                                      <p:cBhvr>
                                        <p:cTn id="140" dur="1000"/>
                                        <p:tgtEl>
                                          <p:spTgt spid="62"/>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fade">
                                      <p:cBhvr>
                                        <p:cTn id="145" dur="1000"/>
                                        <p:tgtEl>
                                          <p:spTgt spid="113"/>
                                        </p:tgtEl>
                                      </p:cBhvr>
                                    </p:animEffect>
                                    <p:anim calcmode="lin" valueType="num">
                                      <p:cBhvr>
                                        <p:cTn id="146" dur="1000" fill="hold"/>
                                        <p:tgtEl>
                                          <p:spTgt spid="113"/>
                                        </p:tgtEl>
                                        <p:attrNameLst>
                                          <p:attrName>ppt_x</p:attrName>
                                        </p:attrNameLst>
                                      </p:cBhvr>
                                      <p:tavLst>
                                        <p:tav tm="0">
                                          <p:val>
                                            <p:strVal val="#ppt_x"/>
                                          </p:val>
                                        </p:tav>
                                        <p:tav tm="100000">
                                          <p:val>
                                            <p:strVal val="#ppt_x"/>
                                          </p:val>
                                        </p:tav>
                                      </p:tavLst>
                                    </p:anim>
                                    <p:anim calcmode="lin" valueType="num">
                                      <p:cBhvr>
                                        <p:cTn id="147" dur="1000" fill="hold"/>
                                        <p:tgtEl>
                                          <p:spTgt spid="11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fade">
                                      <p:cBhvr>
                                        <p:cTn id="150" dur="1000"/>
                                        <p:tgtEl>
                                          <p:spTgt spid="64"/>
                                        </p:tgtEl>
                                      </p:cBhvr>
                                    </p:animEffect>
                                    <p:anim calcmode="lin" valueType="num">
                                      <p:cBhvr>
                                        <p:cTn id="151" dur="1000" fill="hold"/>
                                        <p:tgtEl>
                                          <p:spTgt spid="64"/>
                                        </p:tgtEl>
                                        <p:attrNameLst>
                                          <p:attrName>ppt_x</p:attrName>
                                        </p:attrNameLst>
                                      </p:cBhvr>
                                      <p:tavLst>
                                        <p:tav tm="0">
                                          <p:val>
                                            <p:strVal val="#ppt_x"/>
                                          </p:val>
                                        </p:tav>
                                        <p:tav tm="100000">
                                          <p:val>
                                            <p:strVal val="#ppt_x"/>
                                          </p:val>
                                        </p:tav>
                                      </p:tavLst>
                                    </p:anim>
                                    <p:anim calcmode="lin" valueType="num">
                                      <p:cBhvr>
                                        <p:cTn id="1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additive="base">
                                        <p:cTn id="157" dur="500" fill="hold"/>
                                        <p:tgtEl>
                                          <p:spTgt spid="66"/>
                                        </p:tgtEl>
                                        <p:attrNameLst>
                                          <p:attrName>ppt_x</p:attrName>
                                        </p:attrNameLst>
                                      </p:cBhvr>
                                      <p:tavLst>
                                        <p:tav tm="0">
                                          <p:val>
                                            <p:strVal val="#ppt_x"/>
                                          </p:val>
                                        </p:tav>
                                        <p:tav tm="100000">
                                          <p:val>
                                            <p:strVal val="#ppt_x"/>
                                          </p:val>
                                        </p:tav>
                                      </p:tavLst>
                                    </p:anim>
                                    <p:anim calcmode="lin" valueType="num">
                                      <p:cBhvr additive="base">
                                        <p:cTn id="15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down)">
                                      <p:cBhvr>
                                        <p:cTn id="163" dur="580">
                                          <p:stCondLst>
                                            <p:cond delay="0"/>
                                          </p:stCondLst>
                                        </p:cTn>
                                        <p:tgtEl>
                                          <p:spTgt spid="68"/>
                                        </p:tgtEl>
                                      </p:cBhvr>
                                    </p:animEffect>
                                    <p:anim calcmode="lin" valueType="num">
                                      <p:cBhvr>
                                        <p:cTn id="16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69" dur="26">
                                          <p:stCondLst>
                                            <p:cond delay="650"/>
                                          </p:stCondLst>
                                        </p:cTn>
                                        <p:tgtEl>
                                          <p:spTgt spid="68"/>
                                        </p:tgtEl>
                                      </p:cBhvr>
                                      <p:to x="100000" y="60000"/>
                                    </p:animScale>
                                    <p:animScale>
                                      <p:cBhvr>
                                        <p:cTn id="170" dur="166" decel="50000">
                                          <p:stCondLst>
                                            <p:cond delay="676"/>
                                          </p:stCondLst>
                                        </p:cTn>
                                        <p:tgtEl>
                                          <p:spTgt spid="68"/>
                                        </p:tgtEl>
                                      </p:cBhvr>
                                      <p:to x="100000" y="100000"/>
                                    </p:animScale>
                                    <p:animScale>
                                      <p:cBhvr>
                                        <p:cTn id="171" dur="26">
                                          <p:stCondLst>
                                            <p:cond delay="1312"/>
                                          </p:stCondLst>
                                        </p:cTn>
                                        <p:tgtEl>
                                          <p:spTgt spid="68"/>
                                        </p:tgtEl>
                                      </p:cBhvr>
                                      <p:to x="100000" y="80000"/>
                                    </p:animScale>
                                    <p:animScale>
                                      <p:cBhvr>
                                        <p:cTn id="172" dur="166" decel="50000">
                                          <p:stCondLst>
                                            <p:cond delay="1338"/>
                                          </p:stCondLst>
                                        </p:cTn>
                                        <p:tgtEl>
                                          <p:spTgt spid="68"/>
                                        </p:tgtEl>
                                      </p:cBhvr>
                                      <p:to x="100000" y="100000"/>
                                    </p:animScale>
                                    <p:animScale>
                                      <p:cBhvr>
                                        <p:cTn id="173" dur="26">
                                          <p:stCondLst>
                                            <p:cond delay="1642"/>
                                          </p:stCondLst>
                                        </p:cTn>
                                        <p:tgtEl>
                                          <p:spTgt spid="68"/>
                                        </p:tgtEl>
                                      </p:cBhvr>
                                      <p:to x="100000" y="90000"/>
                                    </p:animScale>
                                    <p:animScale>
                                      <p:cBhvr>
                                        <p:cTn id="174" dur="166" decel="50000">
                                          <p:stCondLst>
                                            <p:cond delay="1668"/>
                                          </p:stCondLst>
                                        </p:cTn>
                                        <p:tgtEl>
                                          <p:spTgt spid="68"/>
                                        </p:tgtEl>
                                      </p:cBhvr>
                                      <p:to x="100000" y="100000"/>
                                    </p:animScale>
                                    <p:animScale>
                                      <p:cBhvr>
                                        <p:cTn id="175" dur="26">
                                          <p:stCondLst>
                                            <p:cond delay="1808"/>
                                          </p:stCondLst>
                                        </p:cTn>
                                        <p:tgtEl>
                                          <p:spTgt spid="68"/>
                                        </p:tgtEl>
                                      </p:cBhvr>
                                      <p:to x="100000" y="95000"/>
                                    </p:animScale>
                                    <p:animScale>
                                      <p:cBhvr>
                                        <p:cTn id="176" dur="166" decel="50000">
                                          <p:stCondLst>
                                            <p:cond delay="1834"/>
                                          </p:stCondLst>
                                        </p:cTn>
                                        <p:tgtEl>
                                          <p:spTgt spid="68"/>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wipe(down)">
                                      <p:cBhvr>
                                        <p:cTn id="179" dur="580">
                                          <p:stCondLst>
                                            <p:cond delay="0"/>
                                          </p:stCondLst>
                                        </p:cTn>
                                        <p:tgtEl>
                                          <p:spTgt spid="70"/>
                                        </p:tgtEl>
                                      </p:cBhvr>
                                    </p:animEffect>
                                    <p:anim calcmode="lin" valueType="num">
                                      <p:cBhvr>
                                        <p:cTn id="18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85" dur="26">
                                          <p:stCondLst>
                                            <p:cond delay="650"/>
                                          </p:stCondLst>
                                        </p:cTn>
                                        <p:tgtEl>
                                          <p:spTgt spid="70"/>
                                        </p:tgtEl>
                                      </p:cBhvr>
                                      <p:to x="100000" y="60000"/>
                                    </p:animScale>
                                    <p:animScale>
                                      <p:cBhvr>
                                        <p:cTn id="186" dur="166" decel="50000">
                                          <p:stCondLst>
                                            <p:cond delay="676"/>
                                          </p:stCondLst>
                                        </p:cTn>
                                        <p:tgtEl>
                                          <p:spTgt spid="70"/>
                                        </p:tgtEl>
                                      </p:cBhvr>
                                      <p:to x="100000" y="100000"/>
                                    </p:animScale>
                                    <p:animScale>
                                      <p:cBhvr>
                                        <p:cTn id="187" dur="26">
                                          <p:stCondLst>
                                            <p:cond delay="1312"/>
                                          </p:stCondLst>
                                        </p:cTn>
                                        <p:tgtEl>
                                          <p:spTgt spid="70"/>
                                        </p:tgtEl>
                                      </p:cBhvr>
                                      <p:to x="100000" y="80000"/>
                                    </p:animScale>
                                    <p:animScale>
                                      <p:cBhvr>
                                        <p:cTn id="188" dur="166" decel="50000">
                                          <p:stCondLst>
                                            <p:cond delay="1338"/>
                                          </p:stCondLst>
                                        </p:cTn>
                                        <p:tgtEl>
                                          <p:spTgt spid="70"/>
                                        </p:tgtEl>
                                      </p:cBhvr>
                                      <p:to x="100000" y="100000"/>
                                    </p:animScale>
                                    <p:animScale>
                                      <p:cBhvr>
                                        <p:cTn id="189" dur="26">
                                          <p:stCondLst>
                                            <p:cond delay="1642"/>
                                          </p:stCondLst>
                                        </p:cTn>
                                        <p:tgtEl>
                                          <p:spTgt spid="70"/>
                                        </p:tgtEl>
                                      </p:cBhvr>
                                      <p:to x="100000" y="90000"/>
                                    </p:animScale>
                                    <p:animScale>
                                      <p:cBhvr>
                                        <p:cTn id="190" dur="166" decel="50000">
                                          <p:stCondLst>
                                            <p:cond delay="1668"/>
                                          </p:stCondLst>
                                        </p:cTn>
                                        <p:tgtEl>
                                          <p:spTgt spid="70"/>
                                        </p:tgtEl>
                                      </p:cBhvr>
                                      <p:to x="100000" y="100000"/>
                                    </p:animScale>
                                    <p:animScale>
                                      <p:cBhvr>
                                        <p:cTn id="191" dur="26">
                                          <p:stCondLst>
                                            <p:cond delay="1808"/>
                                          </p:stCondLst>
                                        </p:cTn>
                                        <p:tgtEl>
                                          <p:spTgt spid="70"/>
                                        </p:tgtEl>
                                      </p:cBhvr>
                                      <p:to x="100000" y="95000"/>
                                    </p:animScale>
                                    <p:animScale>
                                      <p:cBhvr>
                                        <p:cTn id="192" dur="166" decel="50000">
                                          <p:stCondLst>
                                            <p:cond delay="1834"/>
                                          </p:stCondLst>
                                        </p:cTn>
                                        <p:tgtEl>
                                          <p:spTgt spid="70"/>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72"/>
                                        </p:tgtEl>
                                        <p:attrNameLst>
                                          <p:attrName>style.visibility</p:attrName>
                                        </p:attrNameLst>
                                      </p:cBhvr>
                                      <p:to>
                                        <p:strVal val="visible"/>
                                      </p:to>
                                    </p:set>
                                    <p:animEffect transition="in" filter="wipe(down)">
                                      <p:cBhvr>
                                        <p:cTn id="195" dur="580">
                                          <p:stCondLst>
                                            <p:cond delay="0"/>
                                          </p:stCondLst>
                                        </p:cTn>
                                        <p:tgtEl>
                                          <p:spTgt spid="72"/>
                                        </p:tgtEl>
                                      </p:cBhvr>
                                    </p:animEffect>
                                    <p:anim calcmode="lin" valueType="num">
                                      <p:cBhvr>
                                        <p:cTn id="196"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01" dur="26">
                                          <p:stCondLst>
                                            <p:cond delay="650"/>
                                          </p:stCondLst>
                                        </p:cTn>
                                        <p:tgtEl>
                                          <p:spTgt spid="72"/>
                                        </p:tgtEl>
                                      </p:cBhvr>
                                      <p:to x="100000" y="60000"/>
                                    </p:animScale>
                                    <p:animScale>
                                      <p:cBhvr>
                                        <p:cTn id="202" dur="166" decel="50000">
                                          <p:stCondLst>
                                            <p:cond delay="676"/>
                                          </p:stCondLst>
                                        </p:cTn>
                                        <p:tgtEl>
                                          <p:spTgt spid="72"/>
                                        </p:tgtEl>
                                      </p:cBhvr>
                                      <p:to x="100000" y="100000"/>
                                    </p:animScale>
                                    <p:animScale>
                                      <p:cBhvr>
                                        <p:cTn id="203" dur="26">
                                          <p:stCondLst>
                                            <p:cond delay="1312"/>
                                          </p:stCondLst>
                                        </p:cTn>
                                        <p:tgtEl>
                                          <p:spTgt spid="72"/>
                                        </p:tgtEl>
                                      </p:cBhvr>
                                      <p:to x="100000" y="80000"/>
                                    </p:animScale>
                                    <p:animScale>
                                      <p:cBhvr>
                                        <p:cTn id="204" dur="166" decel="50000">
                                          <p:stCondLst>
                                            <p:cond delay="1338"/>
                                          </p:stCondLst>
                                        </p:cTn>
                                        <p:tgtEl>
                                          <p:spTgt spid="72"/>
                                        </p:tgtEl>
                                      </p:cBhvr>
                                      <p:to x="100000" y="100000"/>
                                    </p:animScale>
                                    <p:animScale>
                                      <p:cBhvr>
                                        <p:cTn id="205" dur="26">
                                          <p:stCondLst>
                                            <p:cond delay="1642"/>
                                          </p:stCondLst>
                                        </p:cTn>
                                        <p:tgtEl>
                                          <p:spTgt spid="72"/>
                                        </p:tgtEl>
                                      </p:cBhvr>
                                      <p:to x="100000" y="90000"/>
                                    </p:animScale>
                                    <p:animScale>
                                      <p:cBhvr>
                                        <p:cTn id="206" dur="166" decel="50000">
                                          <p:stCondLst>
                                            <p:cond delay="1668"/>
                                          </p:stCondLst>
                                        </p:cTn>
                                        <p:tgtEl>
                                          <p:spTgt spid="72"/>
                                        </p:tgtEl>
                                      </p:cBhvr>
                                      <p:to x="100000" y="100000"/>
                                    </p:animScale>
                                    <p:animScale>
                                      <p:cBhvr>
                                        <p:cTn id="207" dur="26">
                                          <p:stCondLst>
                                            <p:cond delay="1808"/>
                                          </p:stCondLst>
                                        </p:cTn>
                                        <p:tgtEl>
                                          <p:spTgt spid="72"/>
                                        </p:tgtEl>
                                      </p:cBhvr>
                                      <p:to x="100000" y="95000"/>
                                    </p:animScale>
                                    <p:animScale>
                                      <p:cBhvr>
                                        <p:cTn id="208" dur="166" decel="50000">
                                          <p:stCondLst>
                                            <p:cond delay="1834"/>
                                          </p:stCondLst>
                                        </p:cTn>
                                        <p:tgtEl>
                                          <p:spTgt spid="72"/>
                                        </p:tgtEl>
                                      </p:cBhvr>
                                      <p:to x="100000" y="100000"/>
                                    </p:animScale>
                                  </p:childTnLst>
                                </p:cTn>
                              </p:par>
                              <p:par>
                                <p:cTn id="209" presetID="26" presetClass="entr" presetSubtype="0" fill="hold" nodeType="withEffect">
                                  <p:stCondLst>
                                    <p:cond delay="0"/>
                                  </p:stCondLst>
                                  <p:childTnLst>
                                    <p:set>
                                      <p:cBhvr>
                                        <p:cTn id="210" dur="1" fill="hold">
                                          <p:stCondLst>
                                            <p:cond delay="0"/>
                                          </p:stCondLst>
                                        </p:cTn>
                                        <p:tgtEl>
                                          <p:spTgt spid="74"/>
                                        </p:tgtEl>
                                        <p:attrNameLst>
                                          <p:attrName>style.visibility</p:attrName>
                                        </p:attrNameLst>
                                      </p:cBhvr>
                                      <p:to>
                                        <p:strVal val="visible"/>
                                      </p:to>
                                    </p:set>
                                    <p:animEffect transition="in" filter="wipe(down)">
                                      <p:cBhvr>
                                        <p:cTn id="211" dur="580">
                                          <p:stCondLst>
                                            <p:cond delay="0"/>
                                          </p:stCondLst>
                                        </p:cTn>
                                        <p:tgtEl>
                                          <p:spTgt spid="74"/>
                                        </p:tgtEl>
                                      </p:cBhvr>
                                    </p:animEffect>
                                    <p:anim calcmode="lin" valueType="num">
                                      <p:cBhvr>
                                        <p:cTn id="212"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217" dur="26">
                                          <p:stCondLst>
                                            <p:cond delay="650"/>
                                          </p:stCondLst>
                                        </p:cTn>
                                        <p:tgtEl>
                                          <p:spTgt spid="74"/>
                                        </p:tgtEl>
                                      </p:cBhvr>
                                      <p:to x="100000" y="60000"/>
                                    </p:animScale>
                                    <p:animScale>
                                      <p:cBhvr>
                                        <p:cTn id="218" dur="166" decel="50000">
                                          <p:stCondLst>
                                            <p:cond delay="676"/>
                                          </p:stCondLst>
                                        </p:cTn>
                                        <p:tgtEl>
                                          <p:spTgt spid="74"/>
                                        </p:tgtEl>
                                      </p:cBhvr>
                                      <p:to x="100000" y="100000"/>
                                    </p:animScale>
                                    <p:animScale>
                                      <p:cBhvr>
                                        <p:cTn id="219" dur="26">
                                          <p:stCondLst>
                                            <p:cond delay="1312"/>
                                          </p:stCondLst>
                                        </p:cTn>
                                        <p:tgtEl>
                                          <p:spTgt spid="74"/>
                                        </p:tgtEl>
                                      </p:cBhvr>
                                      <p:to x="100000" y="80000"/>
                                    </p:animScale>
                                    <p:animScale>
                                      <p:cBhvr>
                                        <p:cTn id="220" dur="166" decel="50000">
                                          <p:stCondLst>
                                            <p:cond delay="1338"/>
                                          </p:stCondLst>
                                        </p:cTn>
                                        <p:tgtEl>
                                          <p:spTgt spid="74"/>
                                        </p:tgtEl>
                                      </p:cBhvr>
                                      <p:to x="100000" y="100000"/>
                                    </p:animScale>
                                    <p:animScale>
                                      <p:cBhvr>
                                        <p:cTn id="221" dur="26">
                                          <p:stCondLst>
                                            <p:cond delay="1642"/>
                                          </p:stCondLst>
                                        </p:cTn>
                                        <p:tgtEl>
                                          <p:spTgt spid="74"/>
                                        </p:tgtEl>
                                      </p:cBhvr>
                                      <p:to x="100000" y="90000"/>
                                    </p:animScale>
                                    <p:animScale>
                                      <p:cBhvr>
                                        <p:cTn id="222" dur="166" decel="50000">
                                          <p:stCondLst>
                                            <p:cond delay="1668"/>
                                          </p:stCondLst>
                                        </p:cTn>
                                        <p:tgtEl>
                                          <p:spTgt spid="74"/>
                                        </p:tgtEl>
                                      </p:cBhvr>
                                      <p:to x="100000" y="100000"/>
                                    </p:animScale>
                                    <p:animScale>
                                      <p:cBhvr>
                                        <p:cTn id="223" dur="26">
                                          <p:stCondLst>
                                            <p:cond delay="1808"/>
                                          </p:stCondLst>
                                        </p:cTn>
                                        <p:tgtEl>
                                          <p:spTgt spid="74"/>
                                        </p:tgtEl>
                                      </p:cBhvr>
                                      <p:to x="100000" y="95000"/>
                                    </p:animScale>
                                    <p:animScale>
                                      <p:cBhvr>
                                        <p:cTn id="224" dur="166" decel="50000">
                                          <p:stCondLst>
                                            <p:cond delay="1834"/>
                                          </p:stCondLst>
                                        </p:cTn>
                                        <p:tgtEl>
                                          <p:spTgt spid="74"/>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nodeType="clickEffect">
                                  <p:stCondLst>
                                    <p:cond delay="0"/>
                                  </p:stCondLst>
                                  <p:childTnLst>
                                    <p:set>
                                      <p:cBhvr>
                                        <p:cTn id="228" dur="1" fill="hold">
                                          <p:stCondLst>
                                            <p:cond delay="0"/>
                                          </p:stCondLst>
                                        </p:cTn>
                                        <p:tgtEl>
                                          <p:spTgt spid="76"/>
                                        </p:tgtEl>
                                        <p:attrNameLst>
                                          <p:attrName>style.visibility</p:attrName>
                                        </p:attrNameLst>
                                      </p:cBhvr>
                                      <p:to>
                                        <p:strVal val="visible"/>
                                      </p:to>
                                    </p:set>
                                    <p:animEffect transition="in" filter="wipe(down)">
                                      <p:cBhvr>
                                        <p:cTn id="229" dur="580">
                                          <p:stCondLst>
                                            <p:cond delay="0"/>
                                          </p:stCondLst>
                                        </p:cTn>
                                        <p:tgtEl>
                                          <p:spTgt spid="76"/>
                                        </p:tgtEl>
                                      </p:cBhvr>
                                    </p:animEffect>
                                    <p:anim calcmode="lin" valueType="num">
                                      <p:cBhvr>
                                        <p:cTn id="230"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235" dur="26">
                                          <p:stCondLst>
                                            <p:cond delay="650"/>
                                          </p:stCondLst>
                                        </p:cTn>
                                        <p:tgtEl>
                                          <p:spTgt spid="76"/>
                                        </p:tgtEl>
                                      </p:cBhvr>
                                      <p:to x="100000" y="60000"/>
                                    </p:animScale>
                                    <p:animScale>
                                      <p:cBhvr>
                                        <p:cTn id="236" dur="166" decel="50000">
                                          <p:stCondLst>
                                            <p:cond delay="676"/>
                                          </p:stCondLst>
                                        </p:cTn>
                                        <p:tgtEl>
                                          <p:spTgt spid="76"/>
                                        </p:tgtEl>
                                      </p:cBhvr>
                                      <p:to x="100000" y="100000"/>
                                    </p:animScale>
                                    <p:animScale>
                                      <p:cBhvr>
                                        <p:cTn id="237" dur="26">
                                          <p:stCondLst>
                                            <p:cond delay="1312"/>
                                          </p:stCondLst>
                                        </p:cTn>
                                        <p:tgtEl>
                                          <p:spTgt spid="76"/>
                                        </p:tgtEl>
                                      </p:cBhvr>
                                      <p:to x="100000" y="80000"/>
                                    </p:animScale>
                                    <p:animScale>
                                      <p:cBhvr>
                                        <p:cTn id="238" dur="166" decel="50000">
                                          <p:stCondLst>
                                            <p:cond delay="1338"/>
                                          </p:stCondLst>
                                        </p:cTn>
                                        <p:tgtEl>
                                          <p:spTgt spid="76"/>
                                        </p:tgtEl>
                                      </p:cBhvr>
                                      <p:to x="100000" y="100000"/>
                                    </p:animScale>
                                    <p:animScale>
                                      <p:cBhvr>
                                        <p:cTn id="239" dur="26">
                                          <p:stCondLst>
                                            <p:cond delay="1642"/>
                                          </p:stCondLst>
                                        </p:cTn>
                                        <p:tgtEl>
                                          <p:spTgt spid="76"/>
                                        </p:tgtEl>
                                      </p:cBhvr>
                                      <p:to x="100000" y="90000"/>
                                    </p:animScale>
                                    <p:animScale>
                                      <p:cBhvr>
                                        <p:cTn id="240" dur="166" decel="50000">
                                          <p:stCondLst>
                                            <p:cond delay="1668"/>
                                          </p:stCondLst>
                                        </p:cTn>
                                        <p:tgtEl>
                                          <p:spTgt spid="76"/>
                                        </p:tgtEl>
                                      </p:cBhvr>
                                      <p:to x="100000" y="100000"/>
                                    </p:animScale>
                                    <p:animScale>
                                      <p:cBhvr>
                                        <p:cTn id="241" dur="26">
                                          <p:stCondLst>
                                            <p:cond delay="1808"/>
                                          </p:stCondLst>
                                        </p:cTn>
                                        <p:tgtEl>
                                          <p:spTgt spid="76"/>
                                        </p:tgtEl>
                                      </p:cBhvr>
                                      <p:to x="100000" y="95000"/>
                                    </p:animScale>
                                    <p:animScale>
                                      <p:cBhvr>
                                        <p:cTn id="242" dur="166" decel="50000">
                                          <p:stCondLst>
                                            <p:cond delay="1834"/>
                                          </p:stCondLst>
                                        </p:cTn>
                                        <p:tgtEl>
                                          <p:spTgt spid="76"/>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78"/>
                                        </p:tgtEl>
                                        <p:attrNameLst>
                                          <p:attrName>style.visibility</p:attrName>
                                        </p:attrNameLst>
                                      </p:cBhvr>
                                      <p:to>
                                        <p:strVal val="visible"/>
                                      </p:to>
                                    </p:set>
                                    <p:animEffect transition="in" filter="wipe(down)">
                                      <p:cBhvr>
                                        <p:cTn id="245" dur="580">
                                          <p:stCondLst>
                                            <p:cond delay="0"/>
                                          </p:stCondLst>
                                        </p:cTn>
                                        <p:tgtEl>
                                          <p:spTgt spid="78"/>
                                        </p:tgtEl>
                                      </p:cBhvr>
                                    </p:animEffect>
                                    <p:anim calcmode="lin" valueType="num">
                                      <p:cBhvr>
                                        <p:cTn id="246"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251" dur="26">
                                          <p:stCondLst>
                                            <p:cond delay="650"/>
                                          </p:stCondLst>
                                        </p:cTn>
                                        <p:tgtEl>
                                          <p:spTgt spid="78"/>
                                        </p:tgtEl>
                                      </p:cBhvr>
                                      <p:to x="100000" y="60000"/>
                                    </p:animScale>
                                    <p:animScale>
                                      <p:cBhvr>
                                        <p:cTn id="252" dur="166" decel="50000">
                                          <p:stCondLst>
                                            <p:cond delay="676"/>
                                          </p:stCondLst>
                                        </p:cTn>
                                        <p:tgtEl>
                                          <p:spTgt spid="78"/>
                                        </p:tgtEl>
                                      </p:cBhvr>
                                      <p:to x="100000" y="100000"/>
                                    </p:animScale>
                                    <p:animScale>
                                      <p:cBhvr>
                                        <p:cTn id="253" dur="26">
                                          <p:stCondLst>
                                            <p:cond delay="1312"/>
                                          </p:stCondLst>
                                        </p:cTn>
                                        <p:tgtEl>
                                          <p:spTgt spid="78"/>
                                        </p:tgtEl>
                                      </p:cBhvr>
                                      <p:to x="100000" y="80000"/>
                                    </p:animScale>
                                    <p:animScale>
                                      <p:cBhvr>
                                        <p:cTn id="254" dur="166" decel="50000">
                                          <p:stCondLst>
                                            <p:cond delay="1338"/>
                                          </p:stCondLst>
                                        </p:cTn>
                                        <p:tgtEl>
                                          <p:spTgt spid="78"/>
                                        </p:tgtEl>
                                      </p:cBhvr>
                                      <p:to x="100000" y="100000"/>
                                    </p:animScale>
                                    <p:animScale>
                                      <p:cBhvr>
                                        <p:cTn id="255" dur="26">
                                          <p:stCondLst>
                                            <p:cond delay="1642"/>
                                          </p:stCondLst>
                                        </p:cTn>
                                        <p:tgtEl>
                                          <p:spTgt spid="78"/>
                                        </p:tgtEl>
                                      </p:cBhvr>
                                      <p:to x="100000" y="90000"/>
                                    </p:animScale>
                                    <p:animScale>
                                      <p:cBhvr>
                                        <p:cTn id="256" dur="166" decel="50000">
                                          <p:stCondLst>
                                            <p:cond delay="1668"/>
                                          </p:stCondLst>
                                        </p:cTn>
                                        <p:tgtEl>
                                          <p:spTgt spid="78"/>
                                        </p:tgtEl>
                                      </p:cBhvr>
                                      <p:to x="100000" y="100000"/>
                                    </p:animScale>
                                    <p:animScale>
                                      <p:cBhvr>
                                        <p:cTn id="257" dur="26">
                                          <p:stCondLst>
                                            <p:cond delay="1808"/>
                                          </p:stCondLst>
                                        </p:cTn>
                                        <p:tgtEl>
                                          <p:spTgt spid="78"/>
                                        </p:tgtEl>
                                      </p:cBhvr>
                                      <p:to x="100000" y="95000"/>
                                    </p:animScale>
                                    <p:animScale>
                                      <p:cBhvr>
                                        <p:cTn id="258" dur="166" decel="50000">
                                          <p:stCondLst>
                                            <p:cond delay="1834"/>
                                          </p:stCondLst>
                                        </p:cTn>
                                        <p:tgtEl>
                                          <p:spTgt spid="78"/>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80"/>
                                        </p:tgtEl>
                                        <p:attrNameLst>
                                          <p:attrName>style.visibility</p:attrName>
                                        </p:attrNameLst>
                                      </p:cBhvr>
                                      <p:to>
                                        <p:strVal val="visible"/>
                                      </p:to>
                                    </p:set>
                                    <p:animEffect transition="in" filter="wipe(down)">
                                      <p:cBhvr>
                                        <p:cTn id="261" dur="580">
                                          <p:stCondLst>
                                            <p:cond delay="0"/>
                                          </p:stCondLst>
                                        </p:cTn>
                                        <p:tgtEl>
                                          <p:spTgt spid="80"/>
                                        </p:tgtEl>
                                      </p:cBhvr>
                                    </p:animEffect>
                                    <p:anim calcmode="lin" valueType="num">
                                      <p:cBhvr>
                                        <p:cTn id="262"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267" dur="26">
                                          <p:stCondLst>
                                            <p:cond delay="650"/>
                                          </p:stCondLst>
                                        </p:cTn>
                                        <p:tgtEl>
                                          <p:spTgt spid="80"/>
                                        </p:tgtEl>
                                      </p:cBhvr>
                                      <p:to x="100000" y="60000"/>
                                    </p:animScale>
                                    <p:animScale>
                                      <p:cBhvr>
                                        <p:cTn id="268" dur="166" decel="50000">
                                          <p:stCondLst>
                                            <p:cond delay="676"/>
                                          </p:stCondLst>
                                        </p:cTn>
                                        <p:tgtEl>
                                          <p:spTgt spid="80"/>
                                        </p:tgtEl>
                                      </p:cBhvr>
                                      <p:to x="100000" y="100000"/>
                                    </p:animScale>
                                    <p:animScale>
                                      <p:cBhvr>
                                        <p:cTn id="269" dur="26">
                                          <p:stCondLst>
                                            <p:cond delay="1312"/>
                                          </p:stCondLst>
                                        </p:cTn>
                                        <p:tgtEl>
                                          <p:spTgt spid="80"/>
                                        </p:tgtEl>
                                      </p:cBhvr>
                                      <p:to x="100000" y="80000"/>
                                    </p:animScale>
                                    <p:animScale>
                                      <p:cBhvr>
                                        <p:cTn id="270" dur="166" decel="50000">
                                          <p:stCondLst>
                                            <p:cond delay="1338"/>
                                          </p:stCondLst>
                                        </p:cTn>
                                        <p:tgtEl>
                                          <p:spTgt spid="80"/>
                                        </p:tgtEl>
                                      </p:cBhvr>
                                      <p:to x="100000" y="100000"/>
                                    </p:animScale>
                                    <p:animScale>
                                      <p:cBhvr>
                                        <p:cTn id="271" dur="26">
                                          <p:stCondLst>
                                            <p:cond delay="1642"/>
                                          </p:stCondLst>
                                        </p:cTn>
                                        <p:tgtEl>
                                          <p:spTgt spid="80"/>
                                        </p:tgtEl>
                                      </p:cBhvr>
                                      <p:to x="100000" y="90000"/>
                                    </p:animScale>
                                    <p:animScale>
                                      <p:cBhvr>
                                        <p:cTn id="272" dur="166" decel="50000">
                                          <p:stCondLst>
                                            <p:cond delay="1668"/>
                                          </p:stCondLst>
                                        </p:cTn>
                                        <p:tgtEl>
                                          <p:spTgt spid="80"/>
                                        </p:tgtEl>
                                      </p:cBhvr>
                                      <p:to x="100000" y="100000"/>
                                    </p:animScale>
                                    <p:animScale>
                                      <p:cBhvr>
                                        <p:cTn id="273" dur="26">
                                          <p:stCondLst>
                                            <p:cond delay="1808"/>
                                          </p:stCondLst>
                                        </p:cTn>
                                        <p:tgtEl>
                                          <p:spTgt spid="80"/>
                                        </p:tgtEl>
                                      </p:cBhvr>
                                      <p:to x="100000" y="95000"/>
                                    </p:animScale>
                                    <p:animScale>
                                      <p:cBhvr>
                                        <p:cTn id="274" dur="166" decel="50000">
                                          <p:stCondLst>
                                            <p:cond delay="1834"/>
                                          </p:stCondLst>
                                        </p:cTn>
                                        <p:tgtEl>
                                          <p:spTgt spid="80"/>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82"/>
                                        </p:tgtEl>
                                        <p:attrNameLst>
                                          <p:attrName>style.visibility</p:attrName>
                                        </p:attrNameLst>
                                      </p:cBhvr>
                                      <p:to>
                                        <p:strVal val="visible"/>
                                      </p:to>
                                    </p:set>
                                    <p:animEffect transition="in" filter="wipe(down)">
                                      <p:cBhvr>
                                        <p:cTn id="277" dur="580">
                                          <p:stCondLst>
                                            <p:cond delay="0"/>
                                          </p:stCondLst>
                                        </p:cTn>
                                        <p:tgtEl>
                                          <p:spTgt spid="82"/>
                                        </p:tgtEl>
                                      </p:cBhvr>
                                    </p:animEffect>
                                    <p:anim calcmode="lin" valueType="num">
                                      <p:cBhvr>
                                        <p:cTn id="27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83" dur="26">
                                          <p:stCondLst>
                                            <p:cond delay="650"/>
                                          </p:stCondLst>
                                        </p:cTn>
                                        <p:tgtEl>
                                          <p:spTgt spid="82"/>
                                        </p:tgtEl>
                                      </p:cBhvr>
                                      <p:to x="100000" y="60000"/>
                                    </p:animScale>
                                    <p:animScale>
                                      <p:cBhvr>
                                        <p:cTn id="284" dur="166" decel="50000">
                                          <p:stCondLst>
                                            <p:cond delay="676"/>
                                          </p:stCondLst>
                                        </p:cTn>
                                        <p:tgtEl>
                                          <p:spTgt spid="82"/>
                                        </p:tgtEl>
                                      </p:cBhvr>
                                      <p:to x="100000" y="100000"/>
                                    </p:animScale>
                                    <p:animScale>
                                      <p:cBhvr>
                                        <p:cTn id="285" dur="26">
                                          <p:stCondLst>
                                            <p:cond delay="1312"/>
                                          </p:stCondLst>
                                        </p:cTn>
                                        <p:tgtEl>
                                          <p:spTgt spid="82"/>
                                        </p:tgtEl>
                                      </p:cBhvr>
                                      <p:to x="100000" y="80000"/>
                                    </p:animScale>
                                    <p:animScale>
                                      <p:cBhvr>
                                        <p:cTn id="286" dur="166" decel="50000">
                                          <p:stCondLst>
                                            <p:cond delay="1338"/>
                                          </p:stCondLst>
                                        </p:cTn>
                                        <p:tgtEl>
                                          <p:spTgt spid="82"/>
                                        </p:tgtEl>
                                      </p:cBhvr>
                                      <p:to x="100000" y="100000"/>
                                    </p:animScale>
                                    <p:animScale>
                                      <p:cBhvr>
                                        <p:cTn id="287" dur="26">
                                          <p:stCondLst>
                                            <p:cond delay="1642"/>
                                          </p:stCondLst>
                                        </p:cTn>
                                        <p:tgtEl>
                                          <p:spTgt spid="82"/>
                                        </p:tgtEl>
                                      </p:cBhvr>
                                      <p:to x="100000" y="90000"/>
                                    </p:animScale>
                                    <p:animScale>
                                      <p:cBhvr>
                                        <p:cTn id="288" dur="166" decel="50000">
                                          <p:stCondLst>
                                            <p:cond delay="1668"/>
                                          </p:stCondLst>
                                        </p:cTn>
                                        <p:tgtEl>
                                          <p:spTgt spid="82"/>
                                        </p:tgtEl>
                                      </p:cBhvr>
                                      <p:to x="100000" y="100000"/>
                                    </p:animScale>
                                    <p:animScale>
                                      <p:cBhvr>
                                        <p:cTn id="289" dur="26">
                                          <p:stCondLst>
                                            <p:cond delay="1808"/>
                                          </p:stCondLst>
                                        </p:cTn>
                                        <p:tgtEl>
                                          <p:spTgt spid="82"/>
                                        </p:tgtEl>
                                      </p:cBhvr>
                                      <p:to x="100000" y="95000"/>
                                    </p:animScale>
                                    <p:animScale>
                                      <p:cBhvr>
                                        <p:cTn id="290" dur="166" decel="50000">
                                          <p:stCondLst>
                                            <p:cond delay="1834"/>
                                          </p:stCondLst>
                                        </p:cTn>
                                        <p:tgtEl>
                                          <p:spTgt spid="82"/>
                                        </p:tgtEl>
                                      </p:cBhvr>
                                      <p:to x="100000" y="100000"/>
                                    </p:animScale>
                                  </p:childTnLst>
                                </p:cTn>
                              </p:par>
                              <p:par>
                                <p:cTn id="291" presetID="26" presetClass="entr" presetSubtype="0" fill="hold" nodeType="with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wipe(down)">
                                      <p:cBhvr>
                                        <p:cTn id="293" dur="580">
                                          <p:stCondLst>
                                            <p:cond delay="0"/>
                                          </p:stCondLst>
                                        </p:cTn>
                                        <p:tgtEl>
                                          <p:spTgt spid="84"/>
                                        </p:tgtEl>
                                      </p:cBhvr>
                                    </p:animEffect>
                                    <p:anim calcmode="lin" valueType="num">
                                      <p:cBhvr>
                                        <p:cTn id="29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9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9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9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9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99" dur="26">
                                          <p:stCondLst>
                                            <p:cond delay="650"/>
                                          </p:stCondLst>
                                        </p:cTn>
                                        <p:tgtEl>
                                          <p:spTgt spid="84"/>
                                        </p:tgtEl>
                                      </p:cBhvr>
                                      <p:to x="100000" y="60000"/>
                                    </p:animScale>
                                    <p:animScale>
                                      <p:cBhvr>
                                        <p:cTn id="300" dur="166" decel="50000">
                                          <p:stCondLst>
                                            <p:cond delay="676"/>
                                          </p:stCondLst>
                                        </p:cTn>
                                        <p:tgtEl>
                                          <p:spTgt spid="84"/>
                                        </p:tgtEl>
                                      </p:cBhvr>
                                      <p:to x="100000" y="100000"/>
                                    </p:animScale>
                                    <p:animScale>
                                      <p:cBhvr>
                                        <p:cTn id="301" dur="26">
                                          <p:stCondLst>
                                            <p:cond delay="1312"/>
                                          </p:stCondLst>
                                        </p:cTn>
                                        <p:tgtEl>
                                          <p:spTgt spid="84"/>
                                        </p:tgtEl>
                                      </p:cBhvr>
                                      <p:to x="100000" y="80000"/>
                                    </p:animScale>
                                    <p:animScale>
                                      <p:cBhvr>
                                        <p:cTn id="302" dur="166" decel="50000">
                                          <p:stCondLst>
                                            <p:cond delay="1338"/>
                                          </p:stCondLst>
                                        </p:cTn>
                                        <p:tgtEl>
                                          <p:spTgt spid="84"/>
                                        </p:tgtEl>
                                      </p:cBhvr>
                                      <p:to x="100000" y="100000"/>
                                    </p:animScale>
                                    <p:animScale>
                                      <p:cBhvr>
                                        <p:cTn id="303" dur="26">
                                          <p:stCondLst>
                                            <p:cond delay="1642"/>
                                          </p:stCondLst>
                                        </p:cTn>
                                        <p:tgtEl>
                                          <p:spTgt spid="84"/>
                                        </p:tgtEl>
                                      </p:cBhvr>
                                      <p:to x="100000" y="90000"/>
                                    </p:animScale>
                                    <p:animScale>
                                      <p:cBhvr>
                                        <p:cTn id="304" dur="166" decel="50000">
                                          <p:stCondLst>
                                            <p:cond delay="1668"/>
                                          </p:stCondLst>
                                        </p:cTn>
                                        <p:tgtEl>
                                          <p:spTgt spid="84"/>
                                        </p:tgtEl>
                                      </p:cBhvr>
                                      <p:to x="100000" y="100000"/>
                                    </p:animScale>
                                    <p:animScale>
                                      <p:cBhvr>
                                        <p:cTn id="305" dur="26">
                                          <p:stCondLst>
                                            <p:cond delay="1808"/>
                                          </p:stCondLst>
                                        </p:cTn>
                                        <p:tgtEl>
                                          <p:spTgt spid="84"/>
                                        </p:tgtEl>
                                      </p:cBhvr>
                                      <p:to x="100000" y="95000"/>
                                    </p:animScale>
                                    <p:animScale>
                                      <p:cBhvr>
                                        <p:cTn id="306" dur="166" decel="50000">
                                          <p:stCondLst>
                                            <p:cond delay="1834"/>
                                          </p:stCondLst>
                                        </p:cTn>
                                        <p:tgtEl>
                                          <p:spTgt spid="84"/>
                                        </p:tgtEl>
                                      </p:cBhvr>
                                      <p:to x="100000" y="100000"/>
                                    </p:animScale>
                                  </p:childTnLst>
                                </p:cTn>
                              </p:par>
                            </p:childTnLst>
                          </p:cTn>
                        </p:par>
                      </p:childTnLst>
                    </p:cTn>
                  </p:par>
                  <p:par>
                    <p:cTn id="307" fill="hold">
                      <p:stCondLst>
                        <p:cond delay="indefinite"/>
                      </p:stCondLst>
                      <p:childTnLst>
                        <p:par>
                          <p:cTn id="308" fill="hold">
                            <p:stCondLst>
                              <p:cond delay="0"/>
                            </p:stCondLst>
                            <p:childTnLst>
                              <p:par>
                                <p:cTn id="309" presetID="6" presetClass="entr" presetSubtype="16" fill="hold" nodeType="clickEffect">
                                  <p:stCondLst>
                                    <p:cond delay="0"/>
                                  </p:stCondLst>
                                  <p:childTnLst>
                                    <p:set>
                                      <p:cBhvr>
                                        <p:cTn id="310" dur="1" fill="hold">
                                          <p:stCondLst>
                                            <p:cond delay="0"/>
                                          </p:stCondLst>
                                        </p:cTn>
                                        <p:tgtEl>
                                          <p:spTgt spid="121"/>
                                        </p:tgtEl>
                                        <p:attrNameLst>
                                          <p:attrName>style.visibility</p:attrName>
                                        </p:attrNameLst>
                                      </p:cBhvr>
                                      <p:to>
                                        <p:strVal val="visible"/>
                                      </p:to>
                                    </p:set>
                                    <p:animEffect transition="in" filter="circle(in)">
                                      <p:cBhvr>
                                        <p:cTn id="311" dur="2000"/>
                                        <p:tgtEl>
                                          <p:spTgt spid="121"/>
                                        </p:tgtEl>
                                      </p:cBhvr>
                                    </p:animEffect>
                                  </p:childTnLst>
                                </p:cTn>
                              </p:par>
                              <p:par>
                                <p:cTn id="312" presetID="6" presetClass="entr" presetSubtype="16" fill="hold" nodeType="withEffect">
                                  <p:stCondLst>
                                    <p:cond delay="0"/>
                                  </p:stCondLst>
                                  <p:childTnLst>
                                    <p:set>
                                      <p:cBhvr>
                                        <p:cTn id="313" dur="1" fill="hold">
                                          <p:stCondLst>
                                            <p:cond delay="0"/>
                                          </p:stCondLst>
                                        </p:cTn>
                                        <p:tgtEl>
                                          <p:spTgt spid="118"/>
                                        </p:tgtEl>
                                        <p:attrNameLst>
                                          <p:attrName>style.visibility</p:attrName>
                                        </p:attrNameLst>
                                      </p:cBhvr>
                                      <p:to>
                                        <p:strVal val="visible"/>
                                      </p:to>
                                    </p:set>
                                    <p:animEffect transition="in" filter="circle(in)">
                                      <p:cBhvr>
                                        <p:cTn id="314" dur="2000"/>
                                        <p:tgtEl>
                                          <p:spTgt spid="118"/>
                                        </p:tgtEl>
                                      </p:cBhvr>
                                    </p:animEffect>
                                  </p:childTnLst>
                                </p:cTn>
                              </p:par>
                              <p:par>
                                <p:cTn id="315" presetID="6" presetClass="entr" presetSubtype="16" fill="hold" nodeType="withEffect">
                                  <p:stCondLst>
                                    <p:cond delay="0"/>
                                  </p:stCondLst>
                                  <p:childTnLst>
                                    <p:set>
                                      <p:cBhvr>
                                        <p:cTn id="316" dur="1" fill="hold">
                                          <p:stCondLst>
                                            <p:cond delay="0"/>
                                          </p:stCondLst>
                                        </p:cTn>
                                        <p:tgtEl>
                                          <p:spTgt spid="86"/>
                                        </p:tgtEl>
                                        <p:attrNameLst>
                                          <p:attrName>style.visibility</p:attrName>
                                        </p:attrNameLst>
                                      </p:cBhvr>
                                      <p:to>
                                        <p:strVal val="visible"/>
                                      </p:to>
                                    </p:set>
                                    <p:animEffect transition="in" filter="circle(in)">
                                      <p:cBhvr>
                                        <p:cTn id="317" dur="2000"/>
                                        <p:tgtEl>
                                          <p:spTgt spid="86"/>
                                        </p:tgtEl>
                                      </p:cBhvr>
                                    </p:animEffect>
                                  </p:childTnLst>
                                </p:cTn>
                              </p:par>
                            </p:childTnLst>
                          </p:cTn>
                        </p:par>
                      </p:childTnLst>
                    </p:cTn>
                  </p:par>
                  <p:par>
                    <p:cTn id="318" fill="hold">
                      <p:stCondLst>
                        <p:cond delay="indefinite"/>
                      </p:stCondLst>
                      <p:childTnLst>
                        <p:par>
                          <p:cTn id="319" fill="hold">
                            <p:stCondLst>
                              <p:cond delay="0"/>
                            </p:stCondLst>
                            <p:childTnLst>
                              <p:par>
                                <p:cTn id="320" presetID="2" presetClass="entr" presetSubtype="4" fill="hold" nodeType="click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additive="base">
                                        <p:cTn id="322" dur="500" fill="hold"/>
                                        <p:tgtEl>
                                          <p:spTgt spid="88"/>
                                        </p:tgtEl>
                                        <p:attrNameLst>
                                          <p:attrName>ppt_x</p:attrName>
                                        </p:attrNameLst>
                                      </p:cBhvr>
                                      <p:tavLst>
                                        <p:tav tm="0">
                                          <p:val>
                                            <p:strVal val="#ppt_x"/>
                                          </p:val>
                                        </p:tav>
                                        <p:tav tm="100000">
                                          <p:val>
                                            <p:strVal val="#ppt_x"/>
                                          </p:val>
                                        </p:tav>
                                      </p:tavLst>
                                    </p:anim>
                                    <p:anim calcmode="lin" valueType="num">
                                      <p:cBhvr additive="base">
                                        <p:cTn id="32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53" presetClass="entr" presetSubtype="16" fill="hold" nodeType="clickEffect">
                                  <p:stCondLst>
                                    <p:cond delay="0"/>
                                  </p:stCondLst>
                                  <p:childTnLst>
                                    <p:set>
                                      <p:cBhvr>
                                        <p:cTn id="327" dur="1" fill="hold">
                                          <p:stCondLst>
                                            <p:cond delay="0"/>
                                          </p:stCondLst>
                                        </p:cTn>
                                        <p:tgtEl>
                                          <p:spTgt spid="90"/>
                                        </p:tgtEl>
                                        <p:attrNameLst>
                                          <p:attrName>style.visibility</p:attrName>
                                        </p:attrNameLst>
                                      </p:cBhvr>
                                      <p:to>
                                        <p:strVal val="visible"/>
                                      </p:to>
                                    </p:set>
                                    <p:anim calcmode="lin" valueType="num">
                                      <p:cBhvr>
                                        <p:cTn id="328" dur="500" fill="hold"/>
                                        <p:tgtEl>
                                          <p:spTgt spid="90"/>
                                        </p:tgtEl>
                                        <p:attrNameLst>
                                          <p:attrName>ppt_w</p:attrName>
                                        </p:attrNameLst>
                                      </p:cBhvr>
                                      <p:tavLst>
                                        <p:tav tm="0">
                                          <p:val>
                                            <p:fltVal val="0"/>
                                          </p:val>
                                        </p:tav>
                                        <p:tav tm="100000">
                                          <p:val>
                                            <p:strVal val="#ppt_w"/>
                                          </p:val>
                                        </p:tav>
                                      </p:tavLst>
                                    </p:anim>
                                    <p:anim calcmode="lin" valueType="num">
                                      <p:cBhvr>
                                        <p:cTn id="329" dur="500" fill="hold"/>
                                        <p:tgtEl>
                                          <p:spTgt spid="90"/>
                                        </p:tgtEl>
                                        <p:attrNameLst>
                                          <p:attrName>ppt_h</p:attrName>
                                        </p:attrNameLst>
                                      </p:cBhvr>
                                      <p:tavLst>
                                        <p:tav tm="0">
                                          <p:val>
                                            <p:fltVal val="0"/>
                                          </p:val>
                                        </p:tav>
                                        <p:tav tm="100000">
                                          <p:val>
                                            <p:strVal val="#ppt_h"/>
                                          </p:val>
                                        </p:tav>
                                      </p:tavLst>
                                    </p:anim>
                                    <p:animEffect transition="in" filter="fade">
                                      <p:cBhvr>
                                        <p:cTn id="330" dur="500"/>
                                        <p:tgtEl>
                                          <p:spTgt spid="90"/>
                                        </p:tgtEl>
                                      </p:cBhvr>
                                    </p:animEffect>
                                  </p:childTnLst>
                                </p:cTn>
                              </p:par>
                              <p:par>
                                <p:cTn id="331" presetID="53" presetClass="entr" presetSubtype="16" fill="hold" nodeType="withEffect">
                                  <p:stCondLst>
                                    <p:cond delay="0"/>
                                  </p:stCondLst>
                                  <p:childTnLst>
                                    <p:set>
                                      <p:cBhvr>
                                        <p:cTn id="332" dur="1" fill="hold">
                                          <p:stCondLst>
                                            <p:cond delay="0"/>
                                          </p:stCondLst>
                                        </p:cTn>
                                        <p:tgtEl>
                                          <p:spTgt spid="92"/>
                                        </p:tgtEl>
                                        <p:attrNameLst>
                                          <p:attrName>style.visibility</p:attrName>
                                        </p:attrNameLst>
                                      </p:cBhvr>
                                      <p:to>
                                        <p:strVal val="visible"/>
                                      </p:to>
                                    </p:set>
                                    <p:anim calcmode="lin" valueType="num">
                                      <p:cBhvr>
                                        <p:cTn id="333" dur="500" fill="hold"/>
                                        <p:tgtEl>
                                          <p:spTgt spid="92"/>
                                        </p:tgtEl>
                                        <p:attrNameLst>
                                          <p:attrName>ppt_w</p:attrName>
                                        </p:attrNameLst>
                                      </p:cBhvr>
                                      <p:tavLst>
                                        <p:tav tm="0">
                                          <p:val>
                                            <p:fltVal val="0"/>
                                          </p:val>
                                        </p:tav>
                                        <p:tav tm="100000">
                                          <p:val>
                                            <p:strVal val="#ppt_w"/>
                                          </p:val>
                                        </p:tav>
                                      </p:tavLst>
                                    </p:anim>
                                    <p:anim calcmode="lin" valueType="num">
                                      <p:cBhvr>
                                        <p:cTn id="334" dur="500" fill="hold"/>
                                        <p:tgtEl>
                                          <p:spTgt spid="92"/>
                                        </p:tgtEl>
                                        <p:attrNameLst>
                                          <p:attrName>ppt_h</p:attrName>
                                        </p:attrNameLst>
                                      </p:cBhvr>
                                      <p:tavLst>
                                        <p:tav tm="0">
                                          <p:val>
                                            <p:fltVal val="0"/>
                                          </p:val>
                                        </p:tav>
                                        <p:tav tm="100000">
                                          <p:val>
                                            <p:strVal val="#ppt_h"/>
                                          </p:val>
                                        </p:tav>
                                      </p:tavLst>
                                    </p:anim>
                                    <p:animEffect transition="in" filter="fade">
                                      <p:cBhvr>
                                        <p:cTn id="335" dur="500"/>
                                        <p:tgtEl>
                                          <p:spTgt spid="92"/>
                                        </p:tgtEl>
                                      </p:cBhvr>
                                    </p:animEffect>
                                  </p:childTnLst>
                                </p:cTn>
                              </p:par>
                              <p:par>
                                <p:cTn id="336" presetID="53" presetClass="entr" presetSubtype="16" fill="hold" nodeType="withEffect">
                                  <p:stCondLst>
                                    <p:cond delay="0"/>
                                  </p:stCondLst>
                                  <p:childTnLst>
                                    <p:set>
                                      <p:cBhvr>
                                        <p:cTn id="337" dur="1" fill="hold">
                                          <p:stCondLst>
                                            <p:cond delay="0"/>
                                          </p:stCondLst>
                                        </p:cTn>
                                        <p:tgtEl>
                                          <p:spTgt spid="94"/>
                                        </p:tgtEl>
                                        <p:attrNameLst>
                                          <p:attrName>style.visibility</p:attrName>
                                        </p:attrNameLst>
                                      </p:cBhvr>
                                      <p:to>
                                        <p:strVal val="visible"/>
                                      </p:to>
                                    </p:set>
                                    <p:anim calcmode="lin" valueType="num">
                                      <p:cBhvr>
                                        <p:cTn id="338" dur="500" fill="hold"/>
                                        <p:tgtEl>
                                          <p:spTgt spid="94"/>
                                        </p:tgtEl>
                                        <p:attrNameLst>
                                          <p:attrName>ppt_w</p:attrName>
                                        </p:attrNameLst>
                                      </p:cBhvr>
                                      <p:tavLst>
                                        <p:tav tm="0">
                                          <p:val>
                                            <p:fltVal val="0"/>
                                          </p:val>
                                        </p:tav>
                                        <p:tav tm="100000">
                                          <p:val>
                                            <p:strVal val="#ppt_w"/>
                                          </p:val>
                                        </p:tav>
                                      </p:tavLst>
                                    </p:anim>
                                    <p:anim calcmode="lin" valueType="num">
                                      <p:cBhvr>
                                        <p:cTn id="339" dur="500" fill="hold"/>
                                        <p:tgtEl>
                                          <p:spTgt spid="94"/>
                                        </p:tgtEl>
                                        <p:attrNameLst>
                                          <p:attrName>ppt_h</p:attrName>
                                        </p:attrNameLst>
                                      </p:cBhvr>
                                      <p:tavLst>
                                        <p:tav tm="0">
                                          <p:val>
                                            <p:fltVal val="0"/>
                                          </p:val>
                                        </p:tav>
                                        <p:tav tm="100000">
                                          <p:val>
                                            <p:strVal val="#ppt_h"/>
                                          </p:val>
                                        </p:tav>
                                      </p:tavLst>
                                    </p:anim>
                                    <p:animEffect transition="in" filter="fade">
                                      <p:cBhvr>
                                        <p:cTn id="340" dur="500"/>
                                        <p:tgtEl>
                                          <p:spTgt spid="94"/>
                                        </p:tgtEl>
                                      </p:cBhvr>
                                    </p:animEffect>
                                  </p:childTnLst>
                                </p:cTn>
                              </p:par>
                              <p:par>
                                <p:cTn id="341" presetID="53" presetClass="entr" presetSubtype="16" fill="hold" nodeType="withEffect">
                                  <p:stCondLst>
                                    <p:cond delay="0"/>
                                  </p:stCondLst>
                                  <p:childTnLst>
                                    <p:set>
                                      <p:cBhvr>
                                        <p:cTn id="342" dur="1" fill="hold">
                                          <p:stCondLst>
                                            <p:cond delay="0"/>
                                          </p:stCondLst>
                                        </p:cTn>
                                        <p:tgtEl>
                                          <p:spTgt spid="96"/>
                                        </p:tgtEl>
                                        <p:attrNameLst>
                                          <p:attrName>style.visibility</p:attrName>
                                        </p:attrNameLst>
                                      </p:cBhvr>
                                      <p:to>
                                        <p:strVal val="visible"/>
                                      </p:to>
                                    </p:set>
                                    <p:anim calcmode="lin" valueType="num">
                                      <p:cBhvr>
                                        <p:cTn id="343" dur="500" fill="hold"/>
                                        <p:tgtEl>
                                          <p:spTgt spid="96"/>
                                        </p:tgtEl>
                                        <p:attrNameLst>
                                          <p:attrName>ppt_w</p:attrName>
                                        </p:attrNameLst>
                                      </p:cBhvr>
                                      <p:tavLst>
                                        <p:tav tm="0">
                                          <p:val>
                                            <p:fltVal val="0"/>
                                          </p:val>
                                        </p:tav>
                                        <p:tav tm="100000">
                                          <p:val>
                                            <p:strVal val="#ppt_w"/>
                                          </p:val>
                                        </p:tav>
                                      </p:tavLst>
                                    </p:anim>
                                    <p:anim calcmode="lin" valueType="num">
                                      <p:cBhvr>
                                        <p:cTn id="344" dur="500" fill="hold"/>
                                        <p:tgtEl>
                                          <p:spTgt spid="96"/>
                                        </p:tgtEl>
                                        <p:attrNameLst>
                                          <p:attrName>ppt_h</p:attrName>
                                        </p:attrNameLst>
                                      </p:cBhvr>
                                      <p:tavLst>
                                        <p:tav tm="0">
                                          <p:val>
                                            <p:fltVal val="0"/>
                                          </p:val>
                                        </p:tav>
                                        <p:tav tm="100000">
                                          <p:val>
                                            <p:strVal val="#ppt_h"/>
                                          </p:val>
                                        </p:tav>
                                      </p:tavLst>
                                    </p:anim>
                                    <p:animEffect transition="in" filter="fade">
                                      <p:cBhvr>
                                        <p:cTn id="345" dur="500"/>
                                        <p:tgtEl>
                                          <p:spTgt spid="96"/>
                                        </p:tgtEl>
                                      </p:cBhvr>
                                    </p:animEffect>
                                  </p:childTnLst>
                                </p:cTn>
                              </p:par>
                              <p:par>
                                <p:cTn id="346" presetID="53" presetClass="entr" presetSubtype="16" fill="hold" nodeType="withEffect">
                                  <p:stCondLst>
                                    <p:cond delay="0"/>
                                  </p:stCondLst>
                                  <p:childTnLst>
                                    <p:set>
                                      <p:cBhvr>
                                        <p:cTn id="347" dur="1" fill="hold">
                                          <p:stCondLst>
                                            <p:cond delay="0"/>
                                          </p:stCondLst>
                                        </p:cTn>
                                        <p:tgtEl>
                                          <p:spTgt spid="98"/>
                                        </p:tgtEl>
                                        <p:attrNameLst>
                                          <p:attrName>style.visibility</p:attrName>
                                        </p:attrNameLst>
                                      </p:cBhvr>
                                      <p:to>
                                        <p:strVal val="visible"/>
                                      </p:to>
                                    </p:set>
                                    <p:anim calcmode="lin" valueType="num">
                                      <p:cBhvr>
                                        <p:cTn id="348" dur="500" fill="hold"/>
                                        <p:tgtEl>
                                          <p:spTgt spid="98"/>
                                        </p:tgtEl>
                                        <p:attrNameLst>
                                          <p:attrName>ppt_w</p:attrName>
                                        </p:attrNameLst>
                                      </p:cBhvr>
                                      <p:tavLst>
                                        <p:tav tm="0">
                                          <p:val>
                                            <p:fltVal val="0"/>
                                          </p:val>
                                        </p:tav>
                                        <p:tav tm="100000">
                                          <p:val>
                                            <p:strVal val="#ppt_w"/>
                                          </p:val>
                                        </p:tav>
                                      </p:tavLst>
                                    </p:anim>
                                    <p:anim calcmode="lin" valueType="num">
                                      <p:cBhvr>
                                        <p:cTn id="349" dur="500" fill="hold"/>
                                        <p:tgtEl>
                                          <p:spTgt spid="98"/>
                                        </p:tgtEl>
                                        <p:attrNameLst>
                                          <p:attrName>ppt_h</p:attrName>
                                        </p:attrNameLst>
                                      </p:cBhvr>
                                      <p:tavLst>
                                        <p:tav tm="0">
                                          <p:val>
                                            <p:fltVal val="0"/>
                                          </p:val>
                                        </p:tav>
                                        <p:tav tm="100000">
                                          <p:val>
                                            <p:strVal val="#ppt_h"/>
                                          </p:val>
                                        </p:tav>
                                      </p:tavLst>
                                    </p:anim>
                                    <p:animEffect transition="in" filter="fade">
                                      <p:cBhvr>
                                        <p:cTn id="3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69332"/>
          </a:xfrm>
          <a:prstGeom prst="rect">
            <a:avLst/>
          </a:prstGeom>
          <a:gradFill rotWithShape="1">
            <a:gsLst>
              <a:gs pos="0">
                <a:srgbClr val="FFFF00"/>
              </a:gs>
              <a:gs pos="100000">
                <a:srgbClr val="F11605"/>
              </a:gs>
            </a:gsLst>
            <a:lin ang="18900000" scaled="1"/>
          </a:gradFill>
          <a:ln>
            <a:noFill/>
          </a:ln>
          <a:effectLst/>
          <a:scene3d>
            <a:camera prst="legacyPerspectiveBottomLeft"/>
            <a:lightRig rig="legacyFlat3" dir="t"/>
          </a:scene3d>
          <a:sp3d extrusionH="887400" prstMaterial="legacyMatte">
            <a:bevelT w="13500" h="13500" prst="angle"/>
            <a:bevelB w="13500" h="13500" prst="angle"/>
            <a:extrusionClr>
              <a:srgbClr val="F11605"/>
            </a:extrusionClr>
          </a:sp3d>
          <a:extLst/>
        </p:spPr>
        <p:txBody>
          <a:bodyPr>
            <a:spAutoFit/>
            <a:flatTx/>
          </a:bodyPr>
          <a:lstStyle/>
          <a:p>
            <a:pPr eaLnBrk="1" hangingPunct="1">
              <a:spcBef>
                <a:spcPct val="50000"/>
              </a:spcBef>
              <a:defRPr/>
            </a:pPr>
            <a:r>
              <a:rPr lang="en-US" i="1" dirty="0" err="1">
                <a:effectLst>
                  <a:outerShdw blurRad="38100" dist="38100" dir="2700000" algn="tl">
                    <a:srgbClr val="FFFFFF"/>
                  </a:outerShdw>
                </a:effectLst>
                <a:cs typeface="Times New Roman" pitchFamily="18" charset="0"/>
              </a:rPr>
              <a:t>Gồm</a:t>
            </a:r>
            <a:r>
              <a:rPr lang="en-US" i="1" dirty="0">
                <a:effectLst>
                  <a:outerShdw blurRad="38100" dist="38100" dir="2700000" algn="tl">
                    <a:srgbClr val="FFFFFF"/>
                  </a:outerShdw>
                </a:effectLst>
                <a:cs typeface="Times New Roman" pitchFamily="18" charset="0"/>
              </a:rPr>
              <a:t> 10 </a:t>
            </a:r>
            <a:r>
              <a:rPr lang="en-US" i="1" dirty="0" err="1">
                <a:effectLst>
                  <a:outerShdw blurRad="38100" dist="38100" dir="2700000" algn="tl">
                    <a:srgbClr val="FFFFFF"/>
                  </a:outerShdw>
                </a:effectLst>
                <a:cs typeface="Times New Roman" pitchFamily="18" charset="0"/>
              </a:rPr>
              <a:t>học</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viện</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đó</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là</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những</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học</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viện</a:t>
            </a:r>
            <a:r>
              <a:rPr lang="en-US" i="1" dirty="0">
                <a:effectLst>
                  <a:outerShdw blurRad="38100" dist="38100" dir="2700000" algn="tl">
                    <a:srgbClr val="FFFFFF"/>
                  </a:outerShdw>
                </a:effectLst>
                <a:cs typeface="Times New Roman" pitchFamily="18" charset="0"/>
              </a:rPr>
              <a:t> </a:t>
            </a:r>
            <a:r>
              <a:rPr lang="en-US" i="1" dirty="0" err="1">
                <a:effectLst>
                  <a:outerShdw blurRad="38100" dist="38100" dir="2700000" algn="tl">
                    <a:srgbClr val="FFFFFF"/>
                  </a:outerShdw>
                </a:effectLst>
                <a:cs typeface="Times New Roman" pitchFamily="18" charset="0"/>
              </a:rPr>
              <a:t>sau</a:t>
            </a:r>
            <a:endParaRPr lang="en-US" i="1" dirty="0">
              <a:effectLst>
                <a:outerShdw blurRad="38100" dist="38100" dir="2700000" algn="tl">
                  <a:srgbClr val="FFFFFF"/>
                </a:outerShdw>
              </a:effectLst>
              <a:cs typeface="Times New Roman" pitchFamily="18" charset="0"/>
            </a:endParaRPr>
          </a:p>
        </p:txBody>
      </p:sp>
      <p:sp>
        <p:nvSpPr>
          <p:cNvPr id="5125" name="Text Box 5"/>
          <p:cNvSpPr txBox="1">
            <a:spLocks noChangeArrowheads="1"/>
          </p:cNvSpPr>
          <p:nvPr/>
        </p:nvSpPr>
        <p:spPr bwMode="auto">
          <a:xfrm>
            <a:off x="1524000" y="1371600"/>
            <a:ext cx="9144000" cy="1815882"/>
          </a:xfrm>
          <a:prstGeom prst="rect">
            <a:avLst/>
          </a:prstGeom>
          <a:gradFill rotWithShape="1">
            <a:gsLst>
              <a:gs pos="0">
                <a:srgbClr val="66FF33"/>
              </a:gs>
              <a:gs pos="100000">
                <a:srgbClr val="F11605"/>
              </a:gs>
            </a:gsLst>
            <a:path path="rect">
              <a:fillToRect r="100000" b="100000"/>
            </a:path>
          </a:gradFill>
          <a:ln>
            <a:noFill/>
          </a:ln>
          <a:effectLst/>
          <a:scene3d>
            <a:camera prst="legacyPerspectiveTop"/>
            <a:lightRig rig="legacyFlat3" dir="b"/>
          </a:scene3d>
          <a:sp3d extrusionH="887400" prstMaterial="legacyMatte">
            <a:bevelT w="13500" h="13500" prst="angle"/>
            <a:bevelB w="13500" h="13500" prst="angle"/>
            <a:extrusionClr>
              <a:srgbClr val="66FF33"/>
            </a:extrusionClr>
          </a:sp3d>
          <a:extLst/>
        </p:spPr>
        <p:txBody>
          <a:bodyPr>
            <a:spAutoFit/>
            <a:flatTx/>
          </a:bodyPr>
          <a:lstStyle/>
          <a:p>
            <a:pPr eaLnBrk="1" hangingPunct="1">
              <a:defRPr/>
            </a:pPr>
            <a:r>
              <a:rPr lang="en-US" sz="2800" b="1" dirty="0"/>
              <a:t>1 - </a:t>
            </a:r>
            <a:r>
              <a:rPr lang="en-US" sz="2800" b="1" dirty="0" err="1">
                <a:hlinkClick r:id="rId2" tooltip="Học viện Quốc phòng (Việt Nam)"/>
              </a:rPr>
              <a:t>Học</a:t>
            </a:r>
            <a:r>
              <a:rPr lang="en-US" sz="2800" b="1" dirty="0">
                <a:hlinkClick r:id="rId2" tooltip="Học viện Quốc phòng (Việt Nam)"/>
              </a:rPr>
              <a:t> </a:t>
            </a:r>
            <a:r>
              <a:rPr lang="en-US" sz="2800" b="1" dirty="0" err="1">
                <a:hlinkClick r:id="rId2" tooltip="Học viện Quốc phòng (Việt Nam)"/>
              </a:rPr>
              <a:t>viện</a:t>
            </a:r>
            <a:r>
              <a:rPr lang="en-US" sz="2800" b="1" dirty="0">
                <a:hlinkClick r:id="rId2" tooltip="Học viện Quốc phòng (Việt Nam)"/>
              </a:rPr>
              <a:t> </a:t>
            </a:r>
            <a:r>
              <a:rPr lang="en-US" sz="2800" b="1" dirty="0" err="1">
                <a:hlinkClick r:id="rId2" tooltip="Học viện Quốc phòng (Việt Nam)"/>
              </a:rPr>
              <a:t>Quốc</a:t>
            </a:r>
            <a:r>
              <a:rPr lang="en-US" sz="2800" b="1" dirty="0">
                <a:hlinkClick r:id="rId2" tooltip="Học viện Quốc phòng (Việt Nam)"/>
              </a:rPr>
              <a:t> </a:t>
            </a:r>
            <a:r>
              <a:rPr lang="en-US" sz="2800" b="1" dirty="0" err="1">
                <a:hlinkClick r:id="rId2" tooltip="Học viện Quốc phòng (Việt Nam)"/>
              </a:rPr>
              <a:t>phòng</a:t>
            </a:r>
            <a:r>
              <a:rPr lang="en-US" sz="2800" dirty="0"/>
              <a:t>: </a:t>
            </a:r>
            <a:r>
              <a:rPr lang="en-US" sz="2800" dirty="0" err="1"/>
              <a:t>Đào</a:t>
            </a:r>
            <a:r>
              <a:rPr lang="en-US" sz="2800" dirty="0"/>
              <a:t> </a:t>
            </a:r>
            <a:r>
              <a:rPr lang="en-US" sz="2800" dirty="0" err="1"/>
              <a:t>tạo</a:t>
            </a:r>
            <a:r>
              <a:rPr lang="en-US" sz="2800" dirty="0"/>
              <a:t> </a:t>
            </a:r>
            <a:r>
              <a:rPr lang="en-US" sz="2800" dirty="0" err="1"/>
              <a:t>tướng</a:t>
            </a:r>
            <a:r>
              <a:rPr lang="en-US" sz="2800" dirty="0"/>
              <a:t> </a:t>
            </a:r>
            <a:r>
              <a:rPr lang="en-US" sz="2800" dirty="0" err="1"/>
              <a:t>lĩnh</a:t>
            </a:r>
            <a:r>
              <a:rPr lang="en-US" sz="2800" dirty="0"/>
              <a:t>, </a:t>
            </a:r>
            <a:r>
              <a:rPr lang="en-US" sz="2800" dirty="0" err="1"/>
              <a:t>sĩ</a:t>
            </a:r>
            <a:r>
              <a:rPr lang="en-US" sz="2800" dirty="0"/>
              <a:t> </a:t>
            </a:r>
            <a:r>
              <a:rPr lang="en-US" sz="2800" dirty="0" err="1"/>
              <a:t>quan</a:t>
            </a:r>
            <a:r>
              <a:rPr lang="en-US" sz="2800" dirty="0"/>
              <a:t> </a:t>
            </a:r>
            <a:r>
              <a:rPr lang="en-US" sz="2800" dirty="0" err="1"/>
              <a:t>cao</a:t>
            </a:r>
            <a:r>
              <a:rPr lang="en-US" sz="2800" dirty="0"/>
              <a:t> </a:t>
            </a:r>
            <a:r>
              <a:rPr lang="en-US" sz="2800" dirty="0" err="1"/>
              <a:t>cấp</a:t>
            </a:r>
            <a:r>
              <a:rPr lang="en-US" sz="2800" dirty="0"/>
              <a:t>, </a:t>
            </a:r>
            <a:r>
              <a:rPr lang="en-US" sz="2800" dirty="0" err="1"/>
              <a:t>cán</a:t>
            </a:r>
            <a:r>
              <a:rPr lang="en-US" sz="2800" dirty="0"/>
              <a:t> </a:t>
            </a:r>
            <a:r>
              <a:rPr lang="en-US" sz="2800" dirty="0" err="1"/>
              <a:t>bộ</a:t>
            </a:r>
            <a:r>
              <a:rPr lang="en-US" sz="2800" dirty="0"/>
              <a:t> </a:t>
            </a:r>
            <a:r>
              <a:rPr lang="en-US" sz="2800" dirty="0" err="1"/>
              <a:t>khoa</a:t>
            </a:r>
            <a:r>
              <a:rPr lang="en-US" sz="2800" dirty="0"/>
              <a:t> </a:t>
            </a:r>
            <a:r>
              <a:rPr lang="en-US" sz="2800" dirty="0" err="1"/>
              <a:t>học</a:t>
            </a:r>
            <a:r>
              <a:rPr lang="en-US" sz="2800" dirty="0"/>
              <a:t> </a:t>
            </a:r>
            <a:r>
              <a:rPr lang="en-US" sz="2800" dirty="0" err="1"/>
              <a:t>nghệ</a:t>
            </a:r>
            <a:r>
              <a:rPr lang="en-US" sz="2800" dirty="0"/>
              <a:t> </a:t>
            </a:r>
            <a:r>
              <a:rPr lang="en-US" sz="2800" dirty="0" err="1"/>
              <a:t>thuật</a:t>
            </a:r>
            <a:r>
              <a:rPr lang="en-US" sz="2800" dirty="0"/>
              <a:t> </a:t>
            </a:r>
            <a:r>
              <a:rPr lang="en-US" sz="2800" dirty="0" err="1"/>
              <a:t>quân</a:t>
            </a:r>
            <a:r>
              <a:rPr lang="en-US" sz="2800" dirty="0"/>
              <a:t> </a:t>
            </a:r>
            <a:r>
              <a:rPr lang="en-US" sz="2800" dirty="0" err="1"/>
              <a:t>sự</a:t>
            </a:r>
            <a:r>
              <a:rPr lang="en-US" sz="2800" dirty="0"/>
              <a:t> </a:t>
            </a:r>
            <a:r>
              <a:rPr lang="en-US" sz="2800" dirty="0" err="1"/>
              <a:t>đầu</a:t>
            </a:r>
            <a:r>
              <a:rPr lang="en-US" sz="2800" dirty="0"/>
              <a:t> </a:t>
            </a:r>
            <a:r>
              <a:rPr lang="en-US" sz="2800" dirty="0" err="1"/>
              <a:t>ngành</a:t>
            </a:r>
            <a:r>
              <a:rPr lang="en-US" sz="2800" dirty="0"/>
              <a:t> </a:t>
            </a:r>
            <a:r>
              <a:rPr lang="en-US" sz="2800" dirty="0" err="1"/>
              <a:t>của</a:t>
            </a:r>
            <a:r>
              <a:rPr lang="en-US" sz="2800" dirty="0"/>
              <a:t> </a:t>
            </a:r>
            <a:r>
              <a:rPr lang="en-US" sz="2800" dirty="0" err="1"/>
              <a:t>Quân</a:t>
            </a:r>
            <a:r>
              <a:rPr lang="en-US" sz="2800" dirty="0"/>
              <a:t> </a:t>
            </a:r>
            <a:r>
              <a:rPr lang="en-US" sz="2800" dirty="0" err="1"/>
              <a:t>đội</a:t>
            </a:r>
            <a:r>
              <a:rPr lang="en-US" sz="2800" dirty="0"/>
              <a:t> </a:t>
            </a:r>
            <a:r>
              <a:rPr lang="en-US" sz="2800" dirty="0" err="1"/>
              <a:t>Nhân</a:t>
            </a:r>
            <a:r>
              <a:rPr lang="en-US" sz="2800" dirty="0"/>
              <a:t> </a:t>
            </a:r>
            <a:r>
              <a:rPr lang="en-US" sz="2800" dirty="0" err="1"/>
              <a:t>dân</a:t>
            </a:r>
            <a:r>
              <a:rPr lang="en-US" sz="2800" dirty="0"/>
              <a:t> </a:t>
            </a:r>
            <a:r>
              <a:rPr lang="en-US" sz="2800" dirty="0" err="1"/>
              <a:t>Việt</a:t>
            </a:r>
            <a:r>
              <a:rPr lang="en-US" sz="2800" dirty="0"/>
              <a:t> Nam. </a:t>
            </a:r>
            <a:r>
              <a:rPr lang="en-US" sz="2800" dirty="0" err="1"/>
              <a:t>Thành</a:t>
            </a:r>
            <a:r>
              <a:rPr lang="en-US" sz="2800" dirty="0"/>
              <a:t> </a:t>
            </a:r>
            <a:r>
              <a:rPr lang="en-US" sz="2800" dirty="0" err="1"/>
              <a:t>lập</a:t>
            </a:r>
            <a:r>
              <a:rPr lang="en-US" sz="2800" dirty="0"/>
              <a:t> </a:t>
            </a:r>
            <a:r>
              <a:rPr lang="en-US" sz="2800" dirty="0" err="1"/>
              <a:t>năm</a:t>
            </a:r>
            <a:r>
              <a:rPr lang="en-US" sz="2800" dirty="0"/>
              <a:t> 1976</a:t>
            </a:r>
          </a:p>
          <a:p>
            <a:pPr lvl="1" eaLnBrk="1" hangingPunct="1">
              <a:defRPr/>
            </a:pPr>
            <a:r>
              <a:rPr lang="en-US" sz="2800" dirty="0" err="1"/>
              <a:t>Trụ</a:t>
            </a:r>
            <a:r>
              <a:rPr lang="en-US" sz="2800" dirty="0"/>
              <a:t> </a:t>
            </a:r>
            <a:r>
              <a:rPr lang="en-US" sz="2800" dirty="0" err="1"/>
              <a:t>sở</a:t>
            </a:r>
            <a:r>
              <a:rPr lang="en-US" sz="2800" dirty="0"/>
              <a:t> </a:t>
            </a:r>
            <a:r>
              <a:rPr lang="en-US" sz="2800" dirty="0" err="1"/>
              <a:t>chính</a:t>
            </a:r>
            <a:r>
              <a:rPr lang="en-US" sz="2800" dirty="0"/>
              <a:t>:  </a:t>
            </a:r>
            <a:r>
              <a:rPr lang="en-US" sz="2800" dirty="0" err="1"/>
              <a:t>Cầu</a:t>
            </a:r>
            <a:r>
              <a:rPr lang="en-US" sz="2800" dirty="0"/>
              <a:t> </a:t>
            </a:r>
            <a:r>
              <a:rPr lang="en-US" sz="2800" dirty="0" err="1"/>
              <a:t>Giấy</a:t>
            </a:r>
            <a:r>
              <a:rPr lang="en-US" sz="2800" dirty="0"/>
              <a:t>, </a:t>
            </a:r>
            <a:r>
              <a:rPr lang="en-US" sz="2800" dirty="0" err="1"/>
              <a:t>Hà</a:t>
            </a:r>
            <a:r>
              <a:rPr lang="en-US" sz="2800" dirty="0"/>
              <a:t> </a:t>
            </a:r>
            <a:r>
              <a:rPr lang="en-US" sz="2800" dirty="0" err="1"/>
              <a:t>Nội</a:t>
            </a:r>
            <a:r>
              <a:rPr lang="en-US" sz="2800" dirty="0"/>
              <a:t>.</a:t>
            </a:r>
            <a:r>
              <a:rPr lang="en-US" dirty="0"/>
              <a:t> </a:t>
            </a:r>
            <a:endParaRPr lang="en-US" b="1" dirty="0">
              <a:effectLst>
                <a:outerShdw blurRad="38100" dist="38100" dir="2700000" algn="tl">
                  <a:srgbClr val="000000"/>
                </a:outerShdw>
              </a:effectLst>
              <a:cs typeface="Times New Roman" pitchFamily="18" charset="0"/>
            </a:endParaRPr>
          </a:p>
        </p:txBody>
      </p:sp>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507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box(in)">
                                      <p:cBhvr>
                                        <p:cTn id="14"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90500"/>
            <a:ext cx="8763000" cy="3416300"/>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2 - </a:t>
            </a:r>
            <a:r>
              <a:rPr lang="en-US" sz="3600" b="1" u="sng">
                <a:latin typeface="Times New Roman" panose="02020603050405020304" pitchFamily="18" charset="0"/>
              </a:rPr>
              <a:t>Học viện Lục quân Đà Lạt</a:t>
            </a:r>
            <a:r>
              <a:rPr lang="en-US" sz="3600" u="sng">
                <a:latin typeface="Times New Roman" panose="02020603050405020304" pitchFamily="18" charset="0"/>
              </a:rPr>
              <a:t>:</a:t>
            </a:r>
            <a:r>
              <a:rPr lang="en-US" sz="3600">
                <a:latin typeface="Times New Roman" panose="02020603050405020304" pitchFamily="18" charset="0"/>
              </a:rPr>
              <a:t> Thành lập năm 1946, đào tạo cán bộ sĩ quan Lục quân cấp </a:t>
            </a:r>
            <a:r>
              <a:rPr lang="en-US" sz="3600">
                <a:latin typeface="Times New Roman" panose="02020603050405020304" pitchFamily="18" charset="0"/>
                <a:hlinkClick r:id="rId2" tooltip="Chiến thuật"/>
              </a:rPr>
              <a:t>chiến thuật</a:t>
            </a:r>
            <a:r>
              <a:rPr lang="en-US" sz="3600">
                <a:latin typeface="Times New Roman" panose="02020603050405020304" pitchFamily="18" charset="0"/>
              </a:rPr>
              <a:t>- </a:t>
            </a:r>
            <a:r>
              <a:rPr lang="en-US" sz="3600">
                <a:latin typeface="Times New Roman" panose="02020603050405020304" pitchFamily="18" charset="0"/>
                <a:hlinkClick r:id="rId3" tooltip="Chiến dịch (trang chưa được viết)"/>
              </a:rPr>
              <a:t>chiến dịch</a:t>
            </a:r>
            <a:r>
              <a:rPr lang="en-US" sz="3600">
                <a:latin typeface="Times New Roman" panose="02020603050405020304" pitchFamily="18" charset="0"/>
              </a:rPr>
              <a:t> cấp trung đoàn-sư đoàn, các chuyên ngành chỉ huy-tham mưu.</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phường 9, thành phố </a:t>
            </a:r>
            <a:r>
              <a:rPr lang="en-US" sz="3600">
                <a:latin typeface="Times New Roman" panose="02020603050405020304" pitchFamily="18" charset="0"/>
                <a:hlinkClick r:id="rId4" tooltip="Đà Lạt"/>
              </a:rPr>
              <a:t>Đà Lạt</a:t>
            </a:r>
            <a:r>
              <a:rPr lang="en-US" sz="3600">
                <a:latin typeface="Times New Roman" panose="02020603050405020304" pitchFamily="18" charset="0"/>
              </a:rPr>
              <a:t>, tỉnh Lâm Đồng.</a:t>
            </a:r>
            <a:endParaRPr lang="en-US" sz="4400">
              <a:latin typeface="Times New Roman" panose="02020603050405020304" pitchFamily="18" charset="0"/>
            </a:endParaRPr>
          </a:p>
        </p:txBody>
      </p:sp>
      <p:pic>
        <p:nvPicPr>
          <p:cNvPr id="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899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465263" y="36514"/>
            <a:ext cx="9144001" cy="2308225"/>
          </a:xfrm>
          <a:prstGeom prst="rect">
            <a:avLst/>
          </a:prstGeom>
          <a:gradFill rotWithShape="1">
            <a:gsLst>
              <a:gs pos="0">
                <a:srgbClr val="66FF33"/>
              </a:gs>
              <a:gs pos="100000">
                <a:srgbClr val="F11605"/>
              </a:gs>
            </a:gsLst>
            <a:path path="rect">
              <a:fillToRect r="100000" b="10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66FF33"/>
            </a:extrusionClr>
            <a:contourClr>
              <a:srgbClr val="66FF33"/>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3 - </a:t>
            </a:r>
            <a:r>
              <a:rPr lang="en-US" sz="3600" b="1">
                <a:latin typeface="Times New Roman" panose="02020603050405020304" pitchFamily="18" charset="0"/>
                <a:hlinkClick r:id="rId2" tooltip="Học viện Chính trị"/>
              </a:rPr>
              <a:t>Học viện Chính trị Quân sự</a:t>
            </a:r>
            <a:r>
              <a:rPr lang="en-US" sz="3600">
                <a:latin typeface="Times New Roman" panose="02020603050405020304" pitchFamily="18" charset="0"/>
              </a:rPr>
              <a:t>: Trụ sở chính: đường </a:t>
            </a:r>
            <a:r>
              <a:rPr lang="en-US" sz="3600">
                <a:latin typeface="Times New Roman" panose="02020603050405020304" pitchFamily="18" charset="0"/>
                <a:hlinkClick r:id="rId3" tooltip="Ngô Quyền"/>
              </a:rPr>
              <a:t>Ngô Quyền</a:t>
            </a:r>
            <a:r>
              <a:rPr lang="en-US" sz="3600">
                <a:latin typeface="Times New Roman" panose="02020603050405020304" pitchFamily="18" charset="0"/>
              </a:rPr>
              <a:t>, quận </a:t>
            </a:r>
            <a:r>
              <a:rPr lang="en-US" sz="3600">
                <a:latin typeface="Times New Roman" panose="02020603050405020304" pitchFamily="18" charset="0"/>
                <a:hlinkClick r:id="rId4" tooltip="Hà Đông"/>
              </a:rPr>
              <a:t>Hà Đông</a:t>
            </a:r>
            <a:r>
              <a:rPr lang="en-US" sz="3600">
                <a:latin typeface="Times New Roman" panose="02020603050405020304" pitchFamily="18" charset="0"/>
              </a:rPr>
              <a:t>, </a:t>
            </a:r>
            <a:r>
              <a:rPr lang="en-US" sz="3600">
                <a:latin typeface="Times New Roman" panose="02020603050405020304" pitchFamily="18" charset="0"/>
                <a:hlinkClick r:id="rId5" tooltip="Hà Nội"/>
              </a:rPr>
              <a:t>thành phố Hà Nội</a:t>
            </a:r>
            <a:r>
              <a:rPr lang="en-US" sz="3600">
                <a:latin typeface="Times New Roman" panose="02020603050405020304" pitchFamily="18" charset="0"/>
              </a:rPr>
              <a:t>, thành lập năm 1951; đào tạo sĩ quan chính trị cấp trung đoàn, sư đoàn (chính ủy)</a:t>
            </a:r>
            <a:endParaRPr lang="en-US" sz="4400">
              <a:latin typeface="Times New Roman" panose="02020603050405020304" pitchFamily="18" charset="0"/>
            </a:endParaRPr>
          </a:p>
        </p:txBody>
      </p:sp>
      <p:pic>
        <p:nvPicPr>
          <p:cNvPr id="3"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793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524375"/>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4 - </a:t>
            </a:r>
            <a:r>
              <a:rPr lang="en-US" sz="3600" b="1">
                <a:latin typeface="Times New Roman" panose="02020603050405020304" pitchFamily="18" charset="0"/>
                <a:hlinkClick r:id="rId2" tooltip="Học viện Hậu cần"/>
              </a:rPr>
              <a:t>Học viện Hậu cần</a:t>
            </a:r>
            <a:r>
              <a:rPr lang="en-US" sz="3600">
                <a:latin typeface="Times New Roman" panose="02020603050405020304" pitchFamily="18" charset="0"/>
              </a:rPr>
              <a:t>: Đào tạo sĩ quan hậu cần cấp chiến thuật phân đội và cấp chiến thuật- chiến dịch. Binh đội, binh đoàn. Thành lập năm 1951.</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phường Ngọc Thụy, quận </a:t>
            </a:r>
            <a:r>
              <a:rPr lang="en-US" sz="3600">
                <a:latin typeface="Times New Roman" panose="02020603050405020304" pitchFamily="18" charset="0"/>
                <a:hlinkClick r:id="rId3" tooltip="Long Biên"/>
              </a:rPr>
              <a:t>Long Biên</a:t>
            </a:r>
            <a:r>
              <a:rPr lang="en-US" sz="3600">
                <a:latin typeface="Times New Roman" panose="02020603050405020304" pitchFamily="18" charset="0"/>
              </a:rPr>
              <a:t>, Hà Nội.</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Cơ sở 2: xã Kim Sơn, Thị xã </a:t>
            </a:r>
            <a:r>
              <a:rPr lang="en-US" sz="3600">
                <a:latin typeface="Times New Roman" panose="02020603050405020304" pitchFamily="18" charset="0"/>
                <a:hlinkClick r:id="rId4" tooltip="Sơn Tây"/>
              </a:rPr>
              <a:t>Sơn Tây</a:t>
            </a:r>
            <a:r>
              <a:rPr lang="en-US" sz="3600">
                <a:latin typeface="Times New Roman" panose="02020603050405020304" pitchFamily="18" charset="0"/>
              </a:rPr>
              <a:t>, </a:t>
            </a:r>
            <a:r>
              <a:rPr lang="en-US" sz="3600">
                <a:latin typeface="Times New Roman" panose="02020603050405020304" pitchFamily="18" charset="0"/>
                <a:hlinkClick r:id="rId5" tooltip="Hà Nội"/>
              </a:rPr>
              <a:t>Thành phố Hà Nội</a:t>
            </a:r>
            <a:r>
              <a:rPr lang="en-US" sz="3600">
                <a:latin typeface="Times New Roman" panose="02020603050405020304" pitchFamily="18" charset="0"/>
              </a:rPr>
              <a:t>.</a:t>
            </a:r>
            <a:endParaRPr lang="en-US" sz="4400">
              <a:latin typeface="Times New Roman" panose="02020603050405020304" pitchFamily="18" charset="0"/>
            </a:endParaRPr>
          </a:p>
        </p:txBody>
      </p:sp>
      <p:pic>
        <p:nvPicPr>
          <p:cNvPr id="3"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145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AC8D0E18-90BE-49BB-817D-9F0BE8B36636}"/>
              </a:ext>
            </a:extLst>
          </p:cNvPr>
          <p:cNvSpPr txBox="1"/>
          <p:nvPr/>
        </p:nvSpPr>
        <p:spPr>
          <a:xfrm>
            <a:off x="216253" y="905232"/>
            <a:ext cx="4384322" cy="569386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Times New Roman" panose="02020603050405020304" pitchFamily="18" charset="0"/>
                <a:cs typeface="Times New Roman" panose="02020603050405020304" pitchFamily="18" charset="0"/>
              </a:rPr>
              <a:t>(</a:t>
            </a:r>
            <a:r>
              <a:rPr lang="en-US" sz="1400" b="0" i="0" dirty="0" err="1">
                <a:solidFill>
                  <a:srgbClr val="00B050"/>
                </a:solidFill>
                <a:effectLst/>
                <a:latin typeface="Times New Roman" panose="02020603050405020304" pitchFamily="18" charset="0"/>
                <a:cs typeface="Times New Roman" panose="02020603050405020304" pitchFamily="18" charset="0"/>
              </a:rPr>
              <a:t>Hình</a:t>
            </a:r>
            <a:r>
              <a:rPr lang="en-US" sz="1400" b="0" i="0" dirty="0">
                <a:solidFill>
                  <a:srgbClr val="00B050"/>
                </a:solidFill>
                <a:effectLst/>
                <a:latin typeface="Times New Roman" panose="02020603050405020304" pitchFamily="18" charset="0"/>
                <a:cs typeface="Times New Roman" panose="02020603050405020304" pitchFamily="18" charset="0"/>
              </a:rPr>
              <a:t> </a:t>
            </a:r>
            <a:r>
              <a:rPr lang="en-US" sz="1400" b="0" i="0" dirty="0" err="1">
                <a:solidFill>
                  <a:srgbClr val="00B050"/>
                </a:solidFill>
                <a:effectLst/>
                <a:latin typeface="Times New Roman" panose="02020603050405020304" pitchFamily="18" charset="0"/>
                <a:cs typeface="Times New Roman" panose="02020603050405020304" pitchFamily="18" charset="0"/>
              </a:rPr>
              <a:t>ảnh</a:t>
            </a:r>
            <a:r>
              <a:rPr lang="en-US" sz="1400" b="0" i="0" dirty="0">
                <a:solidFill>
                  <a:srgbClr val="00B050"/>
                </a:solidFill>
                <a:effectLst/>
                <a:latin typeface="Times New Roman" panose="02020603050405020304" pitchFamily="18" charset="0"/>
                <a:cs typeface="Times New Roman" panose="02020603050405020304" pitchFamily="18" charset="0"/>
              </a:rPr>
              <a:t> </a:t>
            </a:r>
            <a:r>
              <a:rPr lang="en-US" sz="1400" b="0" i="0" dirty="0" err="1">
                <a:solidFill>
                  <a:srgbClr val="00B050"/>
                </a:solidFill>
                <a:effectLst/>
                <a:latin typeface="Times New Roman" panose="02020603050405020304" pitchFamily="18" charset="0"/>
                <a:cs typeface="Times New Roman" panose="02020603050405020304" pitchFamily="18" charset="0"/>
              </a:rPr>
              <a:t>học</a:t>
            </a:r>
            <a:r>
              <a:rPr lang="en-US" sz="1400" b="0" i="0" dirty="0">
                <a:solidFill>
                  <a:srgbClr val="00B050"/>
                </a:solidFill>
                <a:effectLst/>
                <a:latin typeface="Times New Roman" panose="02020603050405020304" pitchFamily="18" charset="0"/>
                <a:cs typeface="Times New Roman" panose="02020603050405020304" pitchFamily="18" charset="0"/>
              </a:rPr>
              <a:t> </a:t>
            </a:r>
            <a:r>
              <a:rPr lang="en-US" sz="1400" b="0" i="0" dirty="0" err="1">
                <a:solidFill>
                  <a:srgbClr val="00B050"/>
                </a:solidFill>
                <a:effectLst/>
                <a:latin typeface="Times New Roman" panose="02020603050405020304" pitchFamily="18" charset="0"/>
                <a:cs typeface="Times New Roman" panose="02020603050405020304" pitchFamily="18" charset="0"/>
              </a:rPr>
              <a:t>sinh</a:t>
            </a:r>
            <a:r>
              <a:rPr lang="en-US" sz="1400" b="0" i="0" dirty="0">
                <a:solidFill>
                  <a:srgbClr val="00B050"/>
                </a:solidFill>
                <a:effectLst/>
                <a:latin typeface="Times New Roman" panose="02020603050405020304" pitchFamily="18" charset="0"/>
                <a:cs typeface="Times New Roman" panose="02020603050405020304" pitchFamily="18" charset="0"/>
              </a:rPr>
              <a:t> </a:t>
            </a:r>
            <a:endParaRPr lang="vi-VN" sz="1400" b="0" i="0" dirty="0">
              <a:solidFill>
                <a:srgbClr val="00B050"/>
              </a:solidFill>
              <a:effectLst/>
              <a:latin typeface="Times New Roman" panose="02020603050405020304" pitchFamily="18" charset="0"/>
              <a:cs typeface="Times New Roman" panose="02020603050405020304" pitchFamily="18" charset="0"/>
            </a:endParaRPr>
          </a:p>
          <a:p>
            <a:pPr algn="ctr"/>
            <a:r>
              <a:rPr lang="en-US" sz="1400" b="0" i="0" dirty="0" err="1">
                <a:solidFill>
                  <a:srgbClr val="00B050"/>
                </a:solidFill>
                <a:effectLst/>
                <a:latin typeface="Times New Roman" panose="02020603050405020304" pitchFamily="18" charset="0"/>
                <a:cs typeface="Times New Roman" panose="02020603050405020304" pitchFamily="18" charset="0"/>
              </a:rPr>
              <a:t>nhà</a:t>
            </a:r>
            <a:r>
              <a:rPr lang="en-US" sz="1400" b="0" i="0" dirty="0">
                <a:solidFill>
                  <a:srgbClr val="00B050"/>
                </a:solidFill>
                <a:effectLst/>
                <a:latin typeface="Times New Roman" panose="02020603050405020304" pitchFamily="18" charset="0"/>
                <a:cs typeface="Times New Roman" panose="02020603050405020304" pitchFamily="18" charset="0"/>
              </a:rPr>
              <a:t> </a:t>
            </a:r>
            <a:r>
              <a:rPr lang="en-US" sz="1400" b="0" i="0" dirty="0" err="1">
                <a:solidFill>
                  <a:srgbClr val="00B050"/>
                </a:solidFill>
                <a:effectLst/>
                <a:latin typeface="Times New Roman" panose="02020603050405020304" pitchFamily="18" charset="0"/>
                <a:cs typeface="Times New Roman" panose="02020603050405020304" pitchFamily="18" charset="0"/>
              </a:rPr>
              <a:t>trường</a:t>
            </a:r>
            <a:r>
              <a:rPr lang="vi-VN" sz="1400" b="0" i="0" dirty="0">
                <a:solidFill>
                  <a:srgbClr val="00B050"/>
                </a:solidFill>
                <a:effectLst/>
                <a:latin typeface="Times New Roman" panose="02020603050405020304" pitchFamily="18" charset="0"/>
                <a:cs typeface="Times New Roman" panose="02020603050405020304" pitchFamily="18" charset="0"/>
              </a:rPr>
              <a:t>/lớp học</a:t>
            </a:r>
            <a:r>
              <a:rPr lang="en-US" sz="1400" b="0" i="0" dirty="0">
                <a:solidFill>
                  <a:srgbClr val="00B050"/>
                </a:solidFill>
                <a:effectLst/>
                <a:latin typeface="Times New Roman" panose="02020603050405020304" pitchFamily="18" charset="0"/>
                <a:cs typeface="Times New Roman" panose="020206030504050203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4" name="Picture 3">
            <a:extLst>
              <a:ext uri="{FF2B5EF4-FFF2-40B4-BE49-F238E27FC236}">
                <a16:creationId xmlns:a16="http://schemas.microsoft.com/office/drawing/2014/main" xmlns="" id="{F2C544D4-438E-47CE-B53E-42AD5FC826D3}"/>
              </a:ext>
            </a:extLst>
          </p:cNvPr>
          <p:cNvPicPr>
            <a:picLocks noChangeAspect="1"/>
          </p:cNvPicPr>
          <p:nvPr/>
        </p:nvPicPr>
        <p:blipFill>
          <a:blip r:embed="rId3"/>
          <a:stretch>
            <a:fillRect/>
          </a:stretch>
        </p:blipFill>
        <p:spPr>
          <a:xfrm>
            <a:off x="4838084" y="905232"/>
            <a:ext cx="6887536" cy="5763429"/>
          </a:xfrm>
          <a:prstGeom prst="rect">
            <a:avLst/>
          </a:prstGeom>
        </p:spPr>
      </p:pic>
      <p:pic>
        <p:nvPicPr>
          <p:cNvPr id="7"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53" y="1354239"/>
            <a:ext cx="4384322" cy="5206796"/>
          </a:xfrm>
          <a:prstGeom prst="rect">
            <a:avLst/>
          </a:prstGeom>
        </p:spPr>
      </p:pic>
    </p:spTree>
    <p:extLst>
      <p:ext uri="{BB962C8B-B14F-4D97-AF65-F5344CB8AC3E}">
        <p14:creationId xmlns:p14="http://schemas.microsoft.com/office/powerpoint/2010/main" val="3731190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09416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5 - </a:t>
            </a:r>
            <a:r>
              <a:rPr lang="en-US" sz="3600" b="1">
                <a:latin typeface="Times New Roman" panose="02020603050405020304" pitchFamily="18" charset="0"/>
                <a:hlinkClick r:id="rId2" tooltip="Học viện Kỹ thuật Quân sự"/>
              </a:rPr>
              <a:t>Học viện Kỹ thuật Quân sự</a:t>
            </a:r>
            <a:r>
              <a:rPr lang="en-US" sz="3600">
                <a:latin typeface="Times New Roman" panose="02020603050405020304" pitchFamily="18" charset="0"/>
              </a:rPr>
              <a:t>: Đào tạo kỹ sư quân sự, quản lý kỹ thuật và sĩ quan chỉ huy kỹ thuật cấp chiến thuật- chiến dịch. Thành lập năm 1966.</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236, Hoàng Quốc Việt, Cầu Giấy, Hà Nội.</a:t>
            </a:r>
            <a:endParaRPr lang="en-US" sz="4400">
              <a:latin typeface="Times New Roman" panose="02020603050405020304" pitchFamily="18" charset="0"/>
            </a:endParaRPr>
          </a:p>
          <a:p>
            <a:pPr eaLnBrk="1" hangingPunct="1">
              <a:spcBef>
                <a:spcPct val="0"/>
              </a:spcBef>
              <a:buFontTx/>
              <a:buNone/>
            </a:pPr>
            <a:endParaRPr lang="en-US" sz="4400">
              <a:latin typeface="Times New Roman" panose="02020603050405020304" pitchFamily="18" charset="0"/>
            </a:endParaRPr>
          </a:p>
        </p:txBody>
      </p:sp>
      <p:pic>
        <p:nvPicPr>
          <p:cNvPr id="3"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4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286226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6 - </a:t>
            </a:r>
            <a:r>
              <a:rPr lang="en-US" sz="3600" b="1">
                <a:latin typeface="Times New Roman" panose="02020603050405020304" pitchFamily="18" charset="0"/>
                <a:hlinkClick r:id="rId2" tooltip="Học viện Quân Y"/>
              </a:rPr>
              <a:t>Học viện Quân y</a:t>
            </a:r>
            <a:r>
              <a:rPr lang="en-US" sz="3600">
                <a:latin typeface="Times New Roman" panose="02020603050405020304" pitchFamily="18" charset="0"/>
              </a:rPr>
              <a:t>:  Đào tạo bác sĩ, dược sĩ, thạc sĩ, tiến sĩ y khoa và y sĩ.  Thành lập năm 1949.</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đường Phùng Hưng, quận </a:t>
            </a:r>
            <a:r>
              <a:rPr lang="en-US" sz="3600">
                <a:latin typeface="Times New Roman" panose="02020603050405020304" pitchFamily="18" charset="0"/>
                <a:hlinkClick r:id="rId3" tooltip="Hà Đông"/>
              </a:rPr>
              <a:t>Hà Đông</a:t>
            </a:r>
            <a:r>
              <a:rPr lang="en-US" sz="3600">
                <a:latin typeface="Times New Roman" panose="02020603050405020304" pitchFamily="18" charset="0"/>
              </a:rPr>
              <a:t>, Hà Nội</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49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304641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b="1">
                <a:latin typeface="Times New Roman" panose="02020603050405020304" pitchFamily="18" charset="0"/>
              </a:rPr>
              <a:t>7- </a:t>
            </a:r>
            <a:r>
              <a:rPr lang="en-US" b="1">
                <a:latin typeface="Times New Roman" panose="02020603050405020304" pitchFamily="18" charset="0"/>
                <a:hlinkClick r:id="rId2" tooltip="Học viện Khoa học Quân sự"/>
              </a:rPr>
              <a:t>Học viện Khoa học Quân sự</a:t>
            </a:r>
            <a:r>
              <a:rPr lang="en-US">
                <a:latin typeface="Times New Roman" panose="02020603050405020304" pitchFamily="18" charset="0"/>
              </a:rPr>
              <a:t>: Đào tạo sĩ quan ngoại ngữ, ngoại giao, tình báo, trinh sát kỹ thuật. Học viện được thành lập năm 1998 </a:t>
            </a:r>
          </a:p>
          <a:p>
            <a:pPr eaLnBrk="1" hangingPunct="1">
              <a:spcBef>
                <a:spcPct val="0"/>
              </a:spcBef>
              <a:buFontTx/>
              <a:buNone/>
            </a:pPr>
            <a:r>
              <a:rPr lang="en-US">
                <a:latin typeface="Times New Roman" panose="02020603050405020304" pitchFamily="18" charset="0"/>
              </a:rPr>
              <a:t>Trụ sở chính: 322 Lê Trọng Tấn, Hoàng Mai, Hà Nội</a:t>
            </a:r>
          </a:p>
          <a:p>
            <a:pPr lvl="1" eaLnBrk="1" hangingPunct="1">
              <a:spcBef>
                <a:spcPct val="0"/>
              </a:spcBef>
              <a:buFontTx/>
              <a:buNone/>
            </a:pPr>
            <a:r>
              <a:rPr lang="en-US" sz="3200">
                <a:latin typeface="Times New Roman" panose="02020603050405020304" pitchFamily="18" charset="0"/>
              </a:rPr>
              <a:t>Cơ sở 2: Lai Xá, </a:t>
            </a:r>
            <a:r>
              <a:rPr lang="en-US" sz="3200">
                <a:latin typeface="Times New Roman" panose="02020603050405020304" pitchFamily="18" charset="0"/>
                <a:hlinkClick r:id="rId3" tooltip="Hoài Đức"/>
              </a:rPr>
              <a:t>Hoài Đức</a:t>
            </a:r>
            <a:r>
              <a:rPr lang="en-US" sz="3200">
                <a:latin typeface="Times New Roman" panose="02020603050405020304" pitchFamily="18" charset="0"/>
              </a:rPr>
              <a:t>, Hà Nội.</a:t>
            </a: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34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416300"/>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8- </a:t>
            </a:r>
            <a:r>
              <a:rPr lang="en-US" sz="3600" b="1">
                <a:latin typeface="Times New Roman" panose="02020603050405020304" pitchFamily="18" charset="0"/>
                <a:hlinkClick r:id="rId2" tooltip="Học viện Hải quân (Việt Nam)"/>
              </a:rPr>
              <a:t>Học viện Hải quân</a:t>
            </a:r>
            <a:r>
              <a:rPr lang="en-US" sz="3600">
                <a:latin typeface="Times New Roman" panose="02020603050405020304" pitchFamily="18" charset="0"/>
              </a:rPr>
              <a:t> : Đào tạo sĩ quan chiến thuật, kỹ thuật hải quân cấp phân đội và sĩ quan chiến thuật- chiến dịch hải quân.</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30, đường Trần Phú, phường Vĩnh Nguyên, </a:t>
            </a:r>
            <a:r>
              <a:rPr lang="en-US" sz="3600">
                <a:latin typeface="Times New Roman" panose="02020603050405020304" pitchFamily="18" charset="0"/>
                <a:hlinkClick r:id="rId3" tooltip="Nha Trang"/>
              </a:rPr>
              <a:t>Thành phố Nha Trang</a:t>
            </a:r>
            <a:r>
              <a:rPr lang="en-US" sz="3600">
                <a:latin typeface="Times New Roman" panose="02020603050405020304" pitchFamily="18" charset="0"/>
              </a:rPr>
              <a:t>, tỉnh Khánh Hòa.</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38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524375"/>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9 - </a:t>
            </a:r>
            <a:r>
              <a:rPr lang="en-US" sz="3600" b="1">
                <a:latin typeface="Times New Roman" panose="02020603050405020304" pitchFamily="18" charset="0"/>
                <a:hlinkClick r:id="rId2" tooltip="Học viện Phòng không - Không quân"/>
              </a:rPr>
              <a:t>Học viện Phòng không - Không quân</a:t>
            </a:r>
            <a:r>
              <a:rPr lang="en-US" sz="3600">
                <a:latin typeface="Times New Roman" panose="02020603050405020304" pitchFamily="18" charset="0"/>
              </a:rPr>
              <a:t>: Thành lập năm 1986, đào tạo sĩ quan chiến thuật phòng không-không quân cấp phân đội; kỹ sư hàng không và sĩ quan chiến thuật- chiến dịch..</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chính:xã Kim Sơn và phường Trung Sơn Trầm, thị xã </a:t>
            </a:r>
            <a:r>
              <a:rPr lang="en-US" sz="3600">
                <a:latin typeface="Times New Roman" panose="02020603050405020304" pitchFamily="18" charset="0"/>
                <a:hlinkClick r:id="rId3" tooltip="Sơn Tây"/>
              </a:rPr>
              <a:t>Sơn Tây</a:t>
            </a:r>
            <a:r>
              <a:rPr lang="en-US" sz="3600">
                <a:latin typeface="Times New Roman" panose="02020603050405020304" pitchFamily="18" charset="0"/>
              </a:rPr>
              <a:t>, Hà Nội;</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Cơ sở 2: Đường Trường Chinh, Hà Nội.</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16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970338"/>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10 - </a:t>
            </a:r>
            <a:r>
              <a:rPr lang="en-US" sz="3600" b="1">
                <a:latin typeface="Times New Roman" panose="02020603050405020304" pitchFamily="18" charset="0"/>
                <a:hlinkClick r:id="rId2" tooltip="Học viện Biên phòng"/>
              </a:rPr>
              <a:t>Học viện Biên phòng</a:t>
            </a:r>
            <a:r>
              <a:rPr lang="en-US" sz="3600">
                <a:latin typeface="Times New Roman" panose="02020603050405020304" pitchFamily="18" charset="0"/>
              </a:rPr>
              <a:t>: Đào tạo sĩ quan biên phòng, sau đại học các chuyên ngành: </a:t>
            </a:r>
            <a:r>
              <a:rPr lang="en-US" sz="3600">
                <a:latin typeface="Times New Roman" panose="02020603050405020304" pitchFamily="18" charset="0"/>
                <a:hlinkClick r:id="rId3" tooltip="Quản lý Biên giới (trang chưa được viết)"/>
              </a:rPr>
              <a:t>Quản lý Biên giới</a:t>
            </a:r>
            <a:r>
              <a:rPr lang="en-US" sz="3600">
                <a:latin typeface="Times New Roman" panose="02020603050405020304" pitchFamily="18" charset="0"/>
              </a:rPr>
              <a:t>, </a:t>
            </a:r>
            <a:r>
              <a:rPr lang="en-US" sz="3600">
                <a:latin typeface="Times New Roman" panose="02020603050405020304" pitchFamily="18" charset="0"/>
                <a:hlinkClick r:id="rId4" tooltip="Trinh sát Biên Phòng (trang chưa được viết)"/>
              </a:rPr>
              <a:t>Trinh sát Biên Phòng</a:t>
            </a:r>
            <a:r>
              <a:rPr lang="en-US" sz="3600">
                <a:latin typeface="Times New Roman" panose="02020603050405020304" pitchFamily="18" charset="0"/>
              </a:rPr>
              <a:t>, </a:t>
            </a:r>
            <a:r>
              <a:rPr lang="en-US" sz="3600">
                <a:latin typeface="Times New Roman" panose="02020603050405020304" pitchFamily="18" charset="0"/>
                <a:hlinkClick r:id="rId5" tooltip="Quản lý cửa khẩu (trang chưa được viết)"/>
              </a:rPr>
              <a:t>Quản lý cửa khẩu</a:t>
            </a:r>
            <a:r>
              <a:rPr lang="en-US" sz="3600">
                <a:latin typeface="Times New Roman" panose="02020603050405020304" pitchFamily="18" charset="0"/>
              </a:rPr>
              <a:t>.</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phường Sơn Lộc, Thị xã </a:t>
            </a:r>
            <a:r>
              <a:rPr lang="en-US" sz="3600">
                <a:latin typeface="Times New Roman" panose="02020603050405020304" pitchFamily="18" charset="0"/>
                <a:hlinkClick r:id="rId6" tooltip="Sơn Tây"/>
              </a:rPr>
              <a:t>Sơn Tây</a:t>
            </a:r>
            <a:r>
              <a:rPr lang="en-US" sz="3600">
                <a:latin typeface="Times New Roman" panose="02020603050405020304" pitchFamily="18" charset="0"/>
              </a:rPr>
              <a:t>, Hà Nội</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Cơ sở 2: Mai Dịch, Hà Nội;</a:t>
            </a:r>
            <a:endParaRPr lang="en-US" sz="4400">
              <a:latin typeface="Times New Roman" panose="02020603050405020304" pitchFamily="18" charset="0"/>
            </a:endParaRPr>
          </a:p>
        </p:txBody>
      </p:sp>
      <p:pic>
        <p:nvPicPr>
          <p:cNvPr id="3" name="Picture 55" descr="logo THPT BINH DUO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2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915400" cy="369332"/>
          </a:xfrm>
          <a:prstGeom prst="rect">
            <a:avLst/>
          </a:prstGeom>
          <a:gradFill rotWithShape="1">
            <a:gsLst>
              <a:gs pos="0">
                <a:srgbClr val="FFFF00"/>
              </a:gs>
              <a:gs pos="100000">
                <a:srgbClr val="F11605"/>
              </a:gs>
            </a:gsLst>
            <a:lin ang="18900000" scaled="1"/>
          </a:gradFill>
          <a:ln>
            <a:noFill/>
          </a:ln>
          <a:effectLst/>
          <a:scene3d>
            <a:camera prst="legacyPerspectiveBottomLeft"/>
            <a:lightRig rig="legacyFlat3" dir="t"/>
          </a:scene3d>
          <a:sp3d extrusionH="887400" prstMaterial="legacyMatte">
            <a:bevelT w="13500" h="13500" prst="angle"/>
            <a:bevelB w="13500" h="13500" prst="angle"/>
            <a:extrusionClr>
              <a:srgbClr val="F11605"/>
            </a:extrusionClr>
          </a:sp3d>
          <a:extLst/>
        </p:spPr>
        <p:txBody>
          <a:bodyPr>
            <a:spAutoFit/>
            <a:flatTx/>
          </a:bodyPr>
          <a:lstStyle/>
          <a:p>
            <a:pPr eaLnBrk="1" hangingPunct="1">
              <a:spcBef>
                <a:spcPct val="50000"/>
              </a:spcBef>
              <a:defRPr/>
            </a:pPr>
            <a:r>
              <a:rPr lang="en-US" i="1" dirty="0" err="1">
                <a:effectLst>
                  <a:outerShdw blurRad="38100" dist="38100" dir="2700000" algn="tl">
                    <a:srgbClr val="FFFFFF"/>
                  </a:outerShdw>
                </a:effectLst>
              </a:rPr>
              <a:t>b.Các</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trường</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sĩ</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quan</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trường</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đại</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học</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cao</a:t>
            </a:r>
            <a:r>
              <a:rPr lang="en-US" i="1" dirty="0">
                <a:effectLst>
                  <a:outerShdw blurRad="38100" dist="38100" dir="2700000" algn="tl">
                    <a:srgbClr val="FFFFFF"/>
                  </a:outerShdw>
                </a:effectLst>
              </a:rPr>
              <a:t> </a:t>
            </a:r>
            <a:r>
              <a:rPr lang="en-US" i="1" dirty="0" err="1">
                <a:effectLst>
                  <a:outerShdw blurRad="38100" dist="38100" dir="2700000" algn="tl">
                    <a:srgbClr val="FFFFFF"/>
                  </a:outerShdw>
                </a:effectLst>
              </a:rPr>
              <a:t>đẳng</a:t>
            </a:r>
            <a:r>
              <a:rPr lang="en-US" i="1" dirty="0">
                <a:effectLst>
                  <a:outerShdw blurRad="38100" dist="38100" dir="2700000" algn="tl">
                    <a:srgbClr val="FFFFFF"/>
                  </a:outerShdw>
                </a:effectLst>
              </a:rPr>
              <a:t>:</a:t>
            </a:r>
            <a:endParaRPr lang="en-US" i="1" dirty="0">
              <a:effectLst>
                <a:outerShdw blurRad="38100" dist="38100" dir="2700000" algn="tl">
                  <a:srgbClr val="FFFFFF"/>
                </a:outerShdw>
              </a:effectLst>
              <a:latin typeface="Arial" charset="0"/>
            </a:endParaRPr>
          </a:p>
        </p:txBody>
      </p:sp>
      <p:sp>
        <p:nvSpPr>
          <p:cNvPr id="4" name="AutoShape 8"/>
          <p:cNvSpPr>
            <a:spLocks noGrp="1" noChangeArrowheads="1"/>
          </p:cNvSpPr>
          <p:nvPr>
            <p:ph idx="1"/>
          </p:nvPr>
        </p:nvSpPr>
        <p:spPr>
          <a:xfrm>
            <a:off x="2057400" y="1752600"/>
            <a:ext cx="8229600" cy="2971800"/>
          </a:xfrm>
          <a:prstGeom prst="wedgeRoundRectCallout">
            <a:avLst>
              <a:gd name="adj1" fmla="val -43750"/>
              <a:gd name="adj2" fmla="val 70000"/>
              <a:gd name="adj3" fmla="val 16667"/>
            </a:avLst>
          </a:prstGeom>
          <a:gradFill rotWithShape="1">
            <a:gsLst>
              <a:gs pos="0">
                <a:schemeClr val="bg1"/>
              </a:gs>
              <a:gs pos="100000">
                <a:srgbClr val="F11605"/>
              </a:gs>
            </a:gsLst>
            <a:path path="rect">
              <a:fillToRect l="50000" t="50000" r="50000" b="50000"/>
            </a:path>
          </a:gradFill>
          <a:scene3d>
            <a:camera prst="legacyPerspectiveTopRight"/>
            <a:lightRig rig="legacyFlat3" dir="b"/>
          </a:scene3d>
          <a:sp3d extrusionH="887400" prstMaterial="legacyMatte">
            <a:bevelT w="13500" h="13500" prst="angle"/>
            <a:bevelB w="13500" h="13500" prst="angle"/>
            <a:extrusionClr>
              <a:srgbClr val="F11605"/>
            </a:extrusionClr>
          </a:sp3d>
        </p:spPr>
        <p:txBody>
          <a:bodyPr>
            <a:flatTx/>
          </a:bodyPr>
          <a:lstStyle/>
          <a:p>
            <a:pPr marL="0" indent="0" algn="ctr">
              <a:buNone/>
              <a:defRPr/>
            </a:pPr>
            <a:r>
              <a:rPr lang="en-US" sz="3600" i="1" dirty="0" err="1">
                <a:effectLst>
                  <a:outerShdw blurRad="38100" dist="38100" dir="2700000" algn="tl">
                    <a:srgbClr val="FFFFFF"/>
                  </a:outerShdw>
                </a:effectLst>
                <a:latin typeface="Times New Roman" pitchFamily="18" charset="0"/>
                <a:cs typeface="Times New Roman" pitchFamily="18" charset="0"/>
              </a:rPr>
              <a:t>Em</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nào</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cho</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biết</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có</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bao</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nhiêu</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trường</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sĩ</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quan</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đại</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học</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cao</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đẳng</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của</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nhà</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trường</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quân</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đội</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Đó</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là</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những</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trường</a:t>
            </a:r>
            <a:r>
              <a:rPr lang="en-US" sz="3600" i="1" dirty="0">
                <a:effectLst>
                  <a:outerShdw blurRad="38100" dist="38100" dir="2700000" algn="tl">
                    <a:srgbClr val="FFFFFF"/>
                  </a:outerShdw>
                </a:effectLst>
                <a:latin typeface="Times New Roman" pitchFamily="18" charset="0"/>
                <a:cs typeface="Times New Roman" pitchFamily="18" charset="0"/>
              </a:rPr>
              <a:t> </a:t>
            </a:r>
            <a:r>
              <a:rPr lang="en-US" sz="3600" i="1" dirty="0" err="1">
                <a:effectLst>
                  <a:outerShdw blurRad="38100" dist="38100" dir="2700000" algn="tl">
                    <a:srgbClr val="FFFFFF"/>
                  </a:outerShdw>
                </a:effectLst>
                <a:latin typeface="Times New Roman" pitchFamily="18" charset="0"/>
                <a:cs typeface="Times New Roman" pitchFamily="18" charset="0"/>
              </a:rPr>
              <a:t>nào</a:t>
            </a:r>
            <a:r>
              <a:rPr lang="en-US" sz="3600" i="1" dirty="0">
                <a:effectLst>
                  <a:outerShdw blurRad="38100" dist="38100" dir="2700000" algn="tl">
                    <a:srgbClr val="FFFFFF"/>
                  </a:outerShdw>
                </a:effectLst>
                <a:latin typeface="Times New Roman" pitchFamily="18" charset="0"/>
                <a:cs typeface="Times New Roman" pitchFamily="18" charset="0"/>
              </a:rPr>
              <a:t>?</a:t>
            </a:r>
          </a:p>
        </p:txBody>
      </p:sp>
      <p:pic>
        <p:nvPicPr>
          <p:cNvPr id="5" name="Picture 55" descr="logo THPT BINH DUO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6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from="(-#ppt_w/2)" to="(#ppt_x)" calcmode="lin" valueType="num">
                                      <p:cBhvr>
                                        <p:cTn id="14" dur="600" fill="hold">
                                          <p:stCondLst>
                                            <p:cond delay="0"/>
                                          </p:stCondLst>
                                        </p:cTn>
                                        <p:tgtEl>
                                          <p:spTgt spid="4"/>
                                        </p:tgtEl>
                                        <p:attrNameLst>
                                          <p:attrName>ppt_x</p:attrName>
                                        </p:attrNameLst>
                                      </p:cBhvr>
                                    </p:anim>
                                    <p:anim from="0" to="-1.0" calcmode="lin" valueType="num">
                                      <p:cBhvr>
                                        <p:cTn id="15" dur="200" decel="50000" autoRev="1" fill="hold">
                                          <p:stCondLst>
                                            <p:cond delay="600"/>
                                          </p:stCondLst>
                                        </p:cTn>
                                        <p:tgtEl>
                                          <p:spTgt spid="4"/>
                                        </p:tgtEl>
                                        <p:attrNameLst>
                                          <p:attrName>xshear</p:attrName>
                                        </p:attrNameLst>
                                      </p:cBhvr>
                                    </p:anim>
                                    <p:animScale>
                                      <p:cBhvr>
                                        <p:cTn id="16" dur="200" decel="100000" autoRev="1" fill="hold">
                                          <p:stCondLst>
                                            <p:cond delay="600"/>
                                          </p:stCondLst>
                                        </p:cTn>
                                        <p:tgtEl>
                                          <p:spTgt spid="4"/>
                                        </p:tgtEl>
                                      </p:cBhvr>
                                      <p:from x="100000" y="100000"/>
                                      <p:to x="80000" y="100000"/>
                                    </p:animScale>
                                    <p:anim by="(#ppt_h/3+#ppt_w*0.1)" calcmode="lin" valueType="num">
                                      <p:cBhvr additive="sum">
                                        <p:cTn id="17"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915400" cy="369332"/>
          </a:xfrm>
          <a:prstGeom prst="rect">
            <a:avLst/>
          </a:prstGeom>
          <a:gradFill rotWithShape="1">
            <a:gsLst>
              <a:gs pos="0">
                <a:srgbClr val="FFFF00"/>
              </a:gs>
              <a:gs pos="100000">
                <a:srgbClr val="F11605"/>
              </a:gs>
            </a:gsLst>
            <a:lin ang="18900000" scaled="1"/>
          </a:gradFill>
          <a:ln>
            <a:noFill/>
          </a:ln>
          <a:effectLst/>
          <a:scene3d>
            <a:camera prst="legacyPerspectiveBottomLeft"/>
            <a:lightRig rig="legacyFlat3" dir="t"/>
          </a:scene3d>
          <a:sp3d extrusionH="887400" prstMaterial="legacyMatte">
            <a:bevelT w="13500" h="13500" prst="angle"/>
            <a:bevelB w="13500" h="13500" prst="angle"/>
            <a:extrusionClr>
              <a:srgbClr val="F11605"/>
            </a:extrusionClr>
          </a:sp3d>
          <a:extLst/>
        </p:spPr>
        <p:txBody>
          <a:bodyPr>
            <a:spAutoFit/>
            <a:flatTx/>
          </a:bodyPr>
          <a:lstStyle/>
          <a:p>
            <a:pPr eaLnBrk="1" hangingPunct="1">
              <a:spcBef>
                <a:spcPct val="50000"/>
              </a:spcBef>
              <a:defRPr/>
            </a:pPr>
            <a:r>
              <a:rPr lang="en-US" i="1" dirty="0" err="1">
                <a:effectLst>
                  <a:outerShdw blurRad="38100" dist="38100" dir="2700000" algn="tl">
                    <a:srgbClr val="FFFFFF"/>
                  </a:outerShdw>
                </a:effectLst>
                <a:latin typeface="Arial" charset="0"/>
              </a:rPr>
              <a:t>Gồm</a:t>
            </a:r>
            <a:r>
              <a:rPr lang="en-US" i="1" dirty="0">
                <a:effectLst>
                  <a:outerShdw blurRad="38100" dist="38100" dir="2700000" algn="tl">
                    <a:srgbClr val="FFFFFF"/>
                  </a:outerShdw>
                </a:effectLst>
                <a:latin typeface="Arial" charset="0"/>
              </a:rPr>
              <a:t> 12 </a:t>
            </a:r>
            <a:r>
              <a:rPr lang="en-US" i="1" dirty="0" err="1">
                <a:effectLst>
                  <a:outerShdw blurRad="38100" dist="38100" dir="2700000" algn="tl">
                    <a:srgbClr val="FFFFFF"/>
                  </a:outerShdw>
                </a:effectLst>
                <a:latin typeface="Arial" charset="0"/>
              </a:rPr>
              <a:t>trường</a:t>
            </a:r>
            <a:r>
              <a:rPr lang="en-US" i="1" dirty="0">
                <a:effectLst>
                  <a:outerShdw blurRad="38100" dist="38100" dir="2700000" algn="tl">
                    <a:srgbClr val="FFFFFF"/>
                  </a:outerShdw>
                </a:effectLst>
                <a:latin typeface="Arial" charset="0"/>
              </a:rPr>
              <a:t> </a:t>
            </a:r>
            <a:r>
              <a:rPr lang="en-US" i="1" dirty="0" err="1">
                <a:effectLst>
                  <a:outerShdw blurRad="38100" dist="38100" dir="2700000" algn="tl">
                    <a:srgbClr val="FFFFFF"/>
                  </a:outerShdw>
                </a:effectLst>
                <a:latin typeface="Arial" charset="0"/>
              </a:rPr>
              <a:t>là</a:t>
            </a:r>
            <a:r>
              <a:rPr lang="en-US" i="1" dirty="0">
                <a:effectLst>
                  <a:outerShdw blurRad="38100" dist="38100" dir="2700000" algn="tl">
                    <a:srgbClr val="FFFFFF"/>
                  </a:outerShdw>
                </a:effectLst>
                <a:latin typeface="Arial" charset="0"/>
              </a:rPr>
              <a:t> </a:t>
            </a:r>
            <a:r>
              <a:rPr lang="en-US" i="1" dirty="0" err="1">
                <a:effectLst>
                  <a:outerShdw blurRad="38100" dist="38100" dir="2700000" algn="tl">
                    <a:srgbClr val="FFFFFF"/>
                  </a:outerShdw>
                </a:effectLst>
                <a:latin typeface="Arial" charset="0"/>
              </a:rPr>
              <a:t>những</a:t>
            </a:r>
            <a:r>
              <a:rPr lang="en-US" i="1" dirty="0">
                <a:effectLst>
                  <a:outerShdw blurRad="38100" dist="38100" dir="2700000" algn="tl">
                    <a:srgbClr val="FFFFFF"/>
                  </a:outerShdw>
                </a:effectLst>
                <a:latin typeface="Arial" charset="0"/>
              </a:rPr>
              <a:t> </a:t>
            </a:r>
            <a:r>
              <a:rPr lang="en-US" i="1" dirty="0" err="1">
                <a:effectLst>
                  <a:outerShdw blurRad="38100" dist="38100" dir="2700000" algn="tl">
                    <a:srgbClr val="FFFFFF"/>
                  </a:outerShdw>
                </a:effectLst>
                <a:latin typeface="Arial" charset="0"/>
              </a:rPr>
              <a:t>trường</a:t>
            </a:r>
            <a:r>
              <a:rPr lang="en-US" i="1" dirty="0">
                <a:effectLst>
                  <a:outerShdw blurRad="38100" dist="38100" dir="2700000" algn="tl">
                    <a:srgbClr val="FFFFFF"/>
                  </a:outerShdw>
                </a:effectLst>
                <a:latin typeface="Arial" charset="0"/>
              </a:rPr>
              <a:t> </a:t>
            </a:r>
            <a:r>
              <a:rPr lang="en-US" i="1" dirty="0" err="1">
                <a:effectLst>
                  <a:outerShdw blurRad="38100" dist="38100" dir="2700000" algn="tl">
                    <a:srgbClr val="FFFFFF"/>
                  </a:outerShdw>
                </a:effectLst>
                <a:latin typeface="Arial" charset="0"/>
              </a:rPr>
              <a:t>sau</a:t>
            </a:r>
            <a:endParaRPr lang="en-US" i="1" dirty="0">
              <a:effectLst>
                <a:outerShdw blurRad="38100" dist="38100" dir="2700000" algn="tl">
                  <a:srgbClr val="FFFFFF"/>
                </a:outerShdw>
              </a:effectLst>
              <a:latin typeface="Arial" charset="0"/>
            </a:endParaRPr>
          </a:p>
        </p:txBody>
      </p:sp>
      <p:sp>
        <p:nvSpPr>
          <p:cNvPr id="5125" name="Text Box 5"/>
          <p:cNvSpPr txBox="1">
            <a:spLocks noChangeArrowheads="1"/>
          </p:cNvSpPr>
          <p:nvPr/>
        </p:nvSpPr>
        <p:spPr bwMode="auto">
          <a:xfrm>
            <a:off x="1524000" y="1371600"/>
            <a:ext cx="9144000" cy="3416300"/>
          </a:xfrm>
          <a:prstGeom prst="rect">
            <a:avLst/>
          </a:prstGeom>
          <a:gradFill rotWithShape="1">
            <a:gsLst>
              <a:gs pos="0">
                <a:srgbClr val="66FF33"/>
              </a:gs>
              <a:gs pos="100000">
                <a:srgbClr val="F11605"/>
              </a:gs>
            </a:gsLst>
            <a:path path="rect">
              <a:fillToRect r="100000" b="10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66FF33"/>
            </a:extrusionClr>
            <a:contourClr>
              <a:srgbClr val="66FF33"/>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1 - </a:t>
            </a:r>
            <a:r>
              <a:rPr lang="en-US" sz="3600" b="1">
                <a:latin typeface="Times New Roman" panose="02020603050405020304" pitchFamily="18" charset="0"/>
                <a:hlinkClick r:id="rId2" tooltip="Trường Đại học Trần Quốc Tuấn"/>
              </a:rPr>
              <a:t>Đại học Trần Quốc Tuấn</a:t>
            </a:r>
            <a:r>
              <a:rPr lang="en-US" sz="3600" b="1">
                <a:latin typeface="Times New Roman" panose="02020603050405020304" pitchFamily="18" charset="0"/>
              </a:rPr>
              <a:t> (</a:t>
            </a:r>
            <a:r>
              <a:rPr lang="en-US" sz="3600" b="1">
                <a:latin typeface="Times New Roman" panose="02020603050405020304" pitchFamily="18" charset="0"/>
                <a:hlinkClick r:id="rId2" tooltip="Trường Đại học Trần Quốc Tuấn"/>
              </a:rPr>
              <a:t>Trường Sĩ quan Lục quân 1</a:t>
            </a:r>
            <a:r>
              <a:rPr lang="en-US" sz="3600" b="1">
                <a:latin typeface="Times New Roman" panose="02020603050405020304" pitchFamily="18" charset="0"/>
              </a:rPr>
              <a:t>)</a:t>
            </a:r>
            <a:r>
              <a:rPr lang="en-US" sz="3600">
                <a:latin typeface="Times New Roman" panose="02020603050405020304" pitchFamily="18" charset="0"/>
              </a:rPr>
              <a:t>: Được thành lập năm 1945,  đào tạo sĩ quan chiến thuật lục quân cấp phân đội cho các quân khu, quân đoàn phía bắc Việt Nam.</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xã Cổ Đông, thị xã </a:t>
            </a:r>
            <a:r>
              <a:rPr lang="en-US" sz="3600">
                <a:latin typeface="Times New Roman" panose="02020603050405020304" pitchFamily="18" charset="0"/>
                <a:hlinkClick r:id="rId3" tooltip="Sơn Tây"/>
              </a:rPr>
              <a:t>Sơn Tây</a:t>
            </a:r>
            <a:r>
              <a:rPr lang="en-US" sz="3600">
                <a:latin typeface="Times New Roman" panose="02020603050405020304" pitchFamily="18" charset="0"/>
              </a:rPr>
              <a:t>, </a:t>
            </a:r>
            <a:r>
              <a:rPr lang="en-US" sz="3600">
                <a:latin typeface="Times New Roman" panose="02020603050405020304" pitchFamily="18" charset="0"/>
                <a:hlinkClick r:id="rId4" tooltip="Hà Nội"/>
              </a:rPr>
              <a:t>Hà Nội</a:t>
            </a:r>
            <a:r>
              <a:rPr lang="en-US" sz="3600">
                <a:latin typeface="Times New Roman" panose="02020603050405020304" pitchFamily="18" charset="0"/>
              </a:rPr>
              <a:t>.</a:t>
            </a:r>
            <a:endParaRPr lang="en-US" sz="4400">
              <a:latin typeface="Times New Roman" panose="02020603050405020304" pitchFamily="18" charset="0"/>
            </a:endParaRPr>
          </a:p>
        </p:txBody>
      </p:sp>
      <p:pic>
        <p:nvPicPr>
          <p:cNvPr id="4"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9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box(in)">
                                      <p:cBhvr>
                                        <p:cTn id="14"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970338"/>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2 - </a:t>
            </a:r>
            <a:r>
              <a:rPr lang="en-US" sz="3600" b="1">
                <a:latin typeface="Times New Roman" panose="02020603050405020304" pitchFamily="18" charset="0"/>
                <a:hlinkClick r:id="rId2" tooltip="Trường Đại học Nguyễn Huệ"/>
              </a:rPr>
              <a:t>Đại học Nguyễn Huệ</a:t>
            </a:r>
            <a:r>
              <a:rPr lang="en-US" sz="3600" b="1">
                <a:latin typeface="Times New Roman" panose="02020603050405020304" pitchFamily="18" charset="0"/>
              </a:rPr>
              <a:t> (</a:t>
            </a:r>
            <a:r>
              <a:rPr lang="en-US" sz="3600" b="1">
                <a:latin typeface="Times New Roman" panose="02020603050405020304" pitchFamily="18" charset="0"/>
                <a:hlinkClick r:id="rId2" tooltip="Trường Đại học Nguyễn Huệ"/>
              </a:rPr>
              <a:t>Trường Sĩ quan Lục quân 2</a:t>
            </a:r>
            <a:r>
              <a:rPr lang="en-US" sz="3600" b="1">
                <a:latin typeface="Times New Roman" panose="02020603050405020304" pitchFamily="18" charset="0"/>
              </a:rPr>
              <a:t>)</a:t>
            </a:r>
            <a:r>
              <a:rPr lang="en-US" sz="3600">
                <a:latin typeface="Times New Roman" panose="02020603050405020304" pitchFamily="18" charset="0"/>
              </a:rPr>
              <a:t>: Được thành lập năm 1961, đào tạo sĩ quan chiến thuật lục quân cấp phân đội cho các quân khu quân đoàn phía nam Việt Nam.</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xã Tam Phước, huyện </a:t>
            </a:r>
            <a:r>
              <a:rPr lang="en-US" sz="3600">
                <a:latin typeface="Times New Roman" panose="02020603050405020304" pitchFamily="18" charset="0"/>
                <a:hlinkClick r:id="rId3" tooltip="Long Thành"/>
              </a:rPr>
              <a:t>Long Thành</a:t>
            </a:r>
            <a:r>
              <a:rPr lang="en-US" sz="3600">
                <a:latin typeface="Times New Roman" panose="02020603050405020304" pitchFamily="18" charset="0"/>
              </a:rPr>
              <a:t>, tỉnh </a:t>
            </a:r>
            <a:r>
              <a:rPr lang="en-US" sz="3600">
                <a:latin typeface="Times New Roman" panose="02020603050405020304" pitchFamily="18" charset="0"/>
                <a:hlinkClick r:id="rId4" tooltip="Đồng Nai"/>
              </a:rPr>
              <a:t>Đồng Nai</a:t>
            </a:r>
            <a:r>
              <a:rPr lang="en-US" sz="3600">
                <a:latin typeface="Times New Roman" panose="02020603050405020304" pitchFamily="18" charset="0"/>
              </a:rPr>
              <a:t>.</a:t>
            </a:r>
            <a:endParaRPr lang="en-US" sz="4400">
              <a:latin typeface="Times New Roman" panose="02020603050405020304" pitchFamily="18" charset="0"/>
            </a:endParaRPr>
          </a:p>
        </p:txBody>
      </p:sp>
      <p:pic>
        <p:nvPicPr>
          <p:cNvPr id="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440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286226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3 - </a:t>
            </a:r>
            <a:r>
              <a:rPr lang="en-US" sz="3600" b="1">
                <a:latin typeface="Times New Roman" panose="02020603050405020304" pitchFamily="18" charset="0"/>
                <a:hlinkClick r:id="rId2" tooltip="Trường Đại học Chính trị"/>
              </a:rPr>
              <a:t>Trường Đại học Chính trị</a:t>
            </a:r>
            <a:r>
              <a:rPr lang="en-US" sz="3600">
                <a:latin typeface="Times New Roman" panose="02020603050405020304" pitchFamily="18" charset="0"/>
              </a:rPr>
              <a:t>: Đào tạo sĩ quan chính trị cấp phân đội (chính trị viên đại đội, tiểu đoàn) trình độ đại học và cao đẳng.</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Phường Vệ An, thành phố Bắc Ninh.</a:t>
            </a:r>
            <a:endParaRPr lang="en-US" sz="4400">
              <a:latin typeface="Times New Roman" panose="02020603050405020304" pitchFamily="18" charset="0"/>
            </a:endParaRPr>
          </a:p>
        </p:txBody>
      </p:sp>
      <p:pic>
        <p:nvPicPr>
          <p:cNvPr id="3"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2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6CCFC9B5-177D-4B65-BD37-DBC183A92363}"/>
              </a:ext>
            </a:extLst>
          </p:cNvPr>
          <p:cNvSpPr txBox="1"/>
          <p:nvPr/>
        </p:nvSpPr>
        <p:spPr>
          <a:xfrm>
            <a:off x="526415" y="1861067"/>
            <a:ext cx="1969135" cy="4124206"/>
          </a:xfrm>
          <a:prstGeom prst="rect">
            <a:avLst/>
          </a:prstGeom>
          <a:noFill/>
          <a:ln>
            <a:solidFill>
              <a:srgbClr val="00B050"/>
            </a:solidFill>
          </a:ln>
        </p:spPr>
        <p:txBody>
          <a:bodyPr wrap="square">
            <a:spAutoFit/>
          </a:bodyPr>
          <a:lstStyle/>
          <a:p>
            <a:r>
              <a:rPr lang="en-US" sz="2200" b="0" i="0" kern="0" dirty="0">
                <a:solidFill>
                  <a:srgbClr val="00B050"/>
                </a:solidFill>
                <a:effectLst/>
                <a:latin typeface="Times New Roman" panose="02020603050405020304" pitchFamily="18" charset="0"/>
                <a:cs typeface="Times New Roman" panose="02020603050405020304" pitchFamily="18" charset="0"/>
              </a:rPr>
              <a:t>HS </a:t>
            </a:r>
            <a:r>
              <a:rPr lang="en-US" sz="2200" b="0" i="0" kern="0" dirty="0" err="1">
                <a:solidFill>
                  <a:srgbClr val="00B050"/>
                </a:solidFill>
                <a:effectLst/>
                <a:latin typeface="Times New Roman" panose="02020603050405020304" pitchFamily="18" charset="0"/>
                <a:cs typeface="Times New Roman" panose="02020603050405020304" pitchFamily="18" charset="0"/>
              </a:rPr>
              <a:t>xem</a:t>
            </a:r>
            <a:r>
              <a:rPr lang="en-US" sz="2200" b="0" i="0" kern="0" dirty="0">
                <a:solidFill>
                  <a:srgbClr val="00B050"/>
                </a:solidFill>
                <a:effectLst/>
                <a:latin typeface="Times New Roman" panose="02020603050405020304" pitchFamily="18" charset="0"/>
                <a:cs typeface="Times New Roman" panose="02020603050405020304" pitchFamily="18" charset="0"/>
              </a:rPr>
              <a:t> </a:t>
            </a:r>
            <a:r>
              <a:rPr lang="en-US" sz="2200" b="0" i="0" kern="0" dirty="0" err="1">
                <a:solidFill>
                  <a:srgbClr val="00B050"/>
                </a:solidFill>
                <a:effectLst/>
                <a:latin typeface="Times New Roman" panose="02020603050405020304" pitchFamily="18" charset="0"/>
                <a:cs typeface="Times New Roman" panose="02020603050405020304" pitchFamily="18" charset="0"/>
              </a:rPr>
              <a:t>trước</a:t>
            </a:r>
            <a:r>
              <a:rPr lang="en-US" sz="2200" b="0" i="0" kern="0" dirty="0">
                <a:solidFill>
                  <a:srgbClr val="00B050"/>
                </a:solidFill>
                <a:effectLst/>
                <a:latin typeface="Times New Roman" panose="02020603050405020304" pitchFamily="18" charset="0"/>
                <a:cs typeface="Times New Roman" panose="02020603050405020304" pitchFamily="18" charset="0"/>
              </a:rPr>
              <a:t> ở </a:t>
            </a:r>
            <a:r>
              <a:rPr lang="en-US" sz="2200" b="0" i="0" kern="0" dirty="0" err="1">
                <a:solidFill>
                  <a:srgbClr val="00B050"/>
                </a:solidFill>
                <a:effectLst/>
                <a:latin typeface="Times New Roman" panose="02020603050405020304" pitchFamily="18" charset="0"/>
                <a:cs typeface="Times New Roman" panose="02020603050405020304" pitchFamily="18" charset="0"/>
              </a:rPr>
              <a:t>nhà</a:t>
            </a:r>
            <a:r>
              <a:rPr lang="en-US" sz="2200" b="0" i="0" kern="0" dirty="0">
                <a:solidFill>
                  <a:srgbClr val="00B050"/>
                </a:solidFill>
                <a:effectLst/>
                <a:latin typeface="Times New Roman" panose="02020603050405020304" pitchFamily="18" charset="0"/>
                <a:cs typeface="Times New Roman" panose="02020603050405020304" pitchFamily="18" charset="0"/>
              </a:rPr>
              <a:t>:</a:t>
            </a:r>
            <a:endParaRPr lang="vi-VN" sz="2200" b="0" i="0" kern="0" dirty="0">
              <a:solidFill>
                <a:srgbClr val="00B050"/>
              </a:solidFill>
              <a:effectLst/>
              <a:latin typeface="Times New Roman" panose="02020603050405020304" pitchFamily="18" charset="0"/>
              <a:cs typeface="Times New Roman" panose="02020603050405020304" pitchFamily="18" charset="0"/>
            </a:endParaRPr>
          </a:p>
          <a:p>
            <a:endParaRPr lang="en-US" sz="2200" b="0" i="0" kern="0" spc="-240" dirty="0">
              <a:solidFill>
                <a:srgbClr val="00B050"/>
              </a:solidFill>
              <a:effectLst/>
              <a:latin typeface="Noto Serif" panose="020B0604020202020204" pitchFamily="18" charset="0"/>
            </a:endParaRPr>
          </a:p>
          <a:p>
            <a:pPr algn="just"/>
            <a:r>
              <a:rPr lang="vi-VN" sz="1400" dirty="0">
                <a:latin typeface="Times New Roman" panose="02020603050405020304" pitchFamily="18" charset="0"/>
                <a:cs typeface="Times New Roman" panose="02020603050405020304" pitchFamily="18" charset="0"/>
                <a:hlinkClick r:id="rId3"/>
              </a:rPr>
              <a:t>https://youtu.be/-4agnT-JMfA</a:t>
            </a:r>
            <a:r>
              <a:rPr lang="vi-VN" sz="1400" dirty="0">
                <a:latin typeface="Times New Roman" panose="02020603050405020304" pitchFamily="18" charset="0"/>
                <a:cs typeface="Times New Roman" panose="02020603050405020304" pitchFamily="18" charset="0"/>
              </a:rPr>
              <a:t> </a:t>
            </a:r>
          </a:p>
          <a:p>
            <a:pPr algn="just"/>
            <a:r>
              <a:rPr lang="vi-VN" sz="1400" dirty="0">
                <a:latin typeface="Times New Roman" panose="02020603050405020304" pitchFamily="18" charset="0"/>
                <a:cs typeface="Times New Roman" panose="02020603050405020304" pitchFamily="18" charset="0"/>
              </a:rPr>
              <a:t>(Tuyển sinh vào các trường Quân đội năm 2024 có gì mới?)</a:t>
            </a:r>
          </a:p>
          <a:p>
            <a:pPr algn="just"/>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4"/>
              </a:rPr>
              <a:t>https://youtu.be/C7_uSLf_NBw</a:t>
            </a:r>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rPr>
              <a:t>(Ngành Công an kì vọng tuyển chọn thí sinh  xứng đáng)</a:t>
            </a:r>
          </a:p>
          <a:p>
            <a:pPr algn="just"/>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06A5B1C-A2D1-1AE7-0B71-FEA3468C581E}"/>
              </a:ext>
            </a:extLst>
          </p:cNvPr>
          <p:cNvPicPr>
            <a:picLocks noChangeAspect="1"/>
          </p:cNvPicPr>
          <p:nvPr/>
        </p:nvPicPr>
        <p:blipFill>
          <a:blip r:embed="rId5"/>
          <a:stretch>
            <a:fillRect/>
          </a:stretch>
        </p:blipFill>
        <p:spPr>
          <a:xfrm>
            <a:off x="3352800" y="676874"/>
            <a:ext cx="8648700" cy="5391902"/>
          </a:xfrm>
          <a:prstGeom prst="rect">
            <a:avLst/>
          </a:prstGeom>
        </p:spPr>
      </p:pic>
      <p:pic>
        <p:nvPicPr>
          <p:cNvPr id="7"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93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970338"/>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4 - </a:t>
            </a:r>
            <a:r>
              <a:rPr lang="en-US" sz="3600" b="1">
                <a:latin typeface="Times New Roman" panose="02020603050405020304" pitchFamily="18" charset="0"/>
                <a:hlinkClick r:id="rId2" tooltip="Trường Sĩ quan Pháo binh"/>
              </a:rPr>
              <a:t>Trường Sĩ quan Pháo binh</a:t>
            </a:r>
            <a:r>
              <a:rPr lang="en-US" sz="3600">
                <a:latin typeface="Times New Roman" panose="02020603050405020304" pitchFamily="18" charset="0"/>
              </a:rPr>
              <a:t>: Thành lập năm 1957, đào tạo sĩ quan chiến thuật pháo binh cấp phân đội; đào tạo chuyển loại cán bộ chính trị pháo binh; đào tạo cán bộ tên lửa mặt đất và tên lửa chống tăng.</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phường Trung Sơn Trầm, thị xã </a:t>
            </a:r>
            <a:r>
              <a:rPr lang="en-US" sz="3600">
                <a:latin typeface="Times New Roman" panose="02020603050405020304" pitchFamily="18" charset="0"/>
                <a:hlinkClick r:id="rId3" tooltip="Sơn Tây"/>
              </a:rPr>
              <a:t>Sơn Tây</a:t>
            </a:r>
            <a:r>
              <a:rPr lang="en-US" sz="3600">
                <a:latin typeface="Times New Roman" panose="02020603050405020304" pitchFamily="18" charset="0"/>
              </a:rPr>
              <a:t>, Hà Nội.</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2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524375"/>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5 - Trường sỹ quan công binh hay là Trường đại học Ngô Quyền:</a:t>
            </a:r>
            <a:r>
              <a:rPr lang="en-US" sz="3600">
                <a:latin typeface="Times New Roman" panose="02020603050405020304" pitchFamily="18" charset="0"/>
              </a:rPr>
              <a:t> Đào tạo cử nhân quân sự trình độ đại học các chuyên nghành chỉ huy kỹ thuật công binh và đào tạo hệ dân sự.</a:t>
            </a:r>
            <a:br>
              <a:rPr lang="en-US" sz="3600">
                <a:latin typeface="Times New Roman" panose="02020603050405020304" pitchFamily="18" charset="0"/>
              </a:rPr>
            </a:br>
            <a:r>
              <a:rPr lang="en-US" sz="3600">
                <a:latin typeface="Times New Roman" panose="02020603050405020304" pitchFamily="18" charset="0"/>
              </a:rPr>
              <a:t>Ngày thành lập: </a:t>
            </a:r>
            <a:r>
              <a:rPr lang="en-US" sz="3600" u="sng">
                <a:latin typeface="Times New Roman" panose="02020603050405020304" pitchFamily="18" charset="0"/>
                <a:hlinkClick r:id="rId2" tooltip="26 tháng 12"/>
              </a:rPr>
              <a:t>26 tháng 12</a:t>
            </a:r>
            <a:r>
              <a:rPr lang="en-US" sz="3600">
                <a:latin typeface="Times New Roman" panose="02020603050405020304" pitchFamily="18" charset="0"/>
              </a:rPr>
              <a:t> năm </a:t>
            </a:r>
            <a:r>
              <a:rPr lang="en-US" sz="3600" u="sng">
                <a:latin typeface="Times New Roman" panose="02020603050405020304" pitchFamily="18" charset="0"/>
                <a:hlinkClick r:id="rId3" tooltip="1955"/>
              </a:rPr>
              <a:t>1955</a:t>
            </a:r>
            <a:r>
              <a:rPr lang="en-US" sz="3600">
                <a:latin typeface="Times New Roman" panose="02020603050405020304" pitchFamily="18" charset="0"/>
              </a:rPr>
              <a:t>.</a:t>
            </a:r>
            <a:br>
              <a:rPr lang="en-US" sz="3600">
                <a:latin typeface="Times New Roman" panose="02020603050405020304" pitchFamily="18" charset="0"/>
              </a:rPr>
            </a:br>
            <a:r>
              <a:rPr lang="en-US" sz="3600">
                <a:latin typeface="Times New Roman" panose="02020603050405020304" pitchFamily="18" charset="0"/>
              </a:rPr>
              <a:t>Trụ sở chính: Thành phố </a:t>
            </a:r>
            <a:r>
              <a:rPr lang="en-US" sz="3600" u="sng">
                <a:latin typeface="Times New Roman" panose="02020603050405020304" pitchFamily="18" charset="0"/>
                <a:hlinkClick r:id="rId4" tooltip="Thủ Dầu Một"/>
              </a:rPr>
              <a:t>Thủ Dầu Một</a:t>
            </a:r>
            <a:r>
              <a:rPr lang="en-US" sz="3600">
                <a:latin typeface="Times New Roman" panose="02020603050405020304" pitchFamily="18" charset="0"/>
              </a:rPr>
              <a:t>, tỉnh </a:t>
            </a:r>
            <a:r>
              <a:rPr lang="en-US" sz="3600" u="sng">
                <a:latin typeface="Times New Roman" panose="02020603050405020304" pitchFamily="18" charset="0"/>
                <a:hlinkClick r:id="rId5" tooltip="Bình Dương"/>
              </a:rPr>
              <a:t>Bình Dương</a:t>
            </a:r>
            <a:r>
              <a:rPr lang="en-US" sz="3600">
                <a:latin typeface="Times New Roman" panose="02020603050405020304" pitchFamily="18" charset="0"/>
              </a:rPr>
              <a:t>.</a:t>
            </a:r>
            <a:endParaRPr lang="en-US" sz="4400">
              <a:latin typeface="Times New Roman" panose="02020603050405020304" pitchFamily="18" charset="0"/>
            </a:endParaRPr>
          </a:p>
        </p:txBody>
      </p:sp>
      <p:pic>
        <p:nvPicPr>
          <p:cNvPr id="3"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21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507841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6- </a:t>
            </a:r>
            <a:r>
              <a:rPr lang="en-US" sz="3600" b="1">
                <a:latin typeface="Times New Roman" panose="02020603050405020304" pitchFamily="18" charset="0"/>
                <a:hlinkClick r:id="rId2" tooltip="Trường Đại học Thông tin Liên lạc"/>
              </a:rPr>
              <a:t>Trường Đại học Thông tin Liên lạc</a:t>
            </a:r>
            <a:r>
              <a:rPr lang="en-US" sz="3600" b="1">
                <a:latin typeface="Times New Roman" panose="02020603050405020304" pitchFamily="18" charset="0"/>
              </a:rPr>
              <a:t> (</a:t>
            </a:r>
            <a:r>
              <a:rPr lang="en-US" sz="3600" b="1">
                <a:latin typeface="Times New Roman" panose="02020603050405020304" pitchFamily="18" charset="0"/>
                <a:hlinkClick r:id="rId3" tooltip="Trường Sĩ quan Thông tin"/>
              </a:rPr>
              <a:t>Trường Sĩ quan Thông tin</a:t>
            </a:r>
            <a:r>
              <a:rPr lang="en-US" sz="3600" b="1">
                <a:latin typeface="Times New Roman" panose="02020603050405020304" pitchFamily="18" charset="0"/>
              </a:rPr>
              <a:t>)</a:t>
            </a:r>
            <a:r>
              <a:rPr lang="en-US" sz="3600">
                <a:latin typeface="Times New Roman" panose="02020603050405020304" pitchFamily="18" charset="0"/>
              </a:rPr>
              <a:t>:Thành lập năm 1951: đào tạo sĩ quan sơ cấp thông tin liên lạc trình độ đại học, cao đẳng quân sự các chuyên ngành: Vô tuyến Điện; Hữu tuyến điện; Viba.</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phường Đồng Đế, Thành phố Nha Trang, tỉnh Khánh Hòa.</a:t>
            </a:r>
            <a:endParaRPr lang="en-US" sz="4400">
              <a:latin typeface="Times New Roman" panose="02020603050405020304" pitchFamily="18" charset="0"/>
            </a:endParaRPr>
          </a:p>
          <a:p>
            <a:pPr eaLnBrk="1" hangingPunct="1">
              <a:spcBef>
                <a:spcPct val="0"/>
              </a:spcBef>
              <a:buFontTx/>
              <a:buNone/>
            </a:pPr>
            <a:r>
              <a:rPr lang="en-US" sz="3600">
                <a:latin typeface="Times New Roman" panose="02020603050405020304" pitchFamily="18" charset="0"/>
              </a:rPr>
              <a:t>.</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684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094163"/>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7- </a:t>
            </a:r>
            <a:r>
              <a:rPr lang="en-US" sz="3600" b="1">
                <a:latin typeface="Times New Roman" panose="02020603050405020304" pitchFamily="18" charset="0"/>
                <a:hlinkClick r:id="rId2" tooltip="Trường Sĩ quan Tăng-Thiết giáp"/>
              </a:rPr>
              <a:t>Trường Sĩ quan Tăng-Thiết giáp</a:t>
            </a:r>
            <a:r>
              <a:rPr lang="en-US" sz="3600">
                <a:latin typeface="Times New Roman" panose="02020603050405020304" pitchFamily="18" charset="0"/>
              </a:rPr>
              <a:t>: Thành lập ngày 10-04-1973: đào tạo sĩ quan chỉ huy chiến thuật tăng và thiết giáp cấp phân đội</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đường Vĩnh Yên- Tam Đảo, huyện </a:t>
            </a:r>
            <a:r>
              <a:rPr lang="en-US" sz="3600">
                <a:latin typeface="Times New Roman" panose="02020603050405020304" pitchFamily="18" charset="0"/>
                <a:hlinkClick r:id="rId3" tooltip="Tam Đảo"/>
              </a:rPr>
              <a:t>Tam Đảo</a:t>
            </a:r>
            <a:r>
              <a:rPr lang="en-US" sz="3600">
                <a:latin typeface="Times New Roman" panose="02020603050405020304" pitchFamily="18" charset="0"/>
              </a:rPr>
              <a:t>, tỉnh Vĩnh Phúc.</a:t>
            </a:r>
            <a:endParaRPr lang="en-US" sz="4400">
              <a:latin typeface="Times New Roman" panose="02020603050405020304" pitchFamily="18" charset="0"/>
            </a:endParaRPr>
          </a:p>
          <a:p>
            <a:pPr eaLnBrk="1" hangingPunct="1">
              <a:spcBef>
                <a:spcPct val="0"/>
              </a:spcBef>
              <a:buFontTx/>
              <a:buNone/>
            </a:pPr>
            <a:r>
              <a:rPr lang="en-US" sz="3600">
                <a:latin typeface="Times New Roman" panose="02020603050405020304" pitchFamily="18" charset="0"/>
              </a:rPr>
              <a:t> </a:t>
            </a:r>
            <a:endParaRPr lang="en-US" sz="4400">
              <a:latin typeface="Times New Roman" panose="02020603050405020304" pitchFamily="18" charset="0"/>
            </a:endParaRPr>
          </a:p>
          <a:p>
            <a:pPr eaLnBrk="1" hangingPunct="1">
              <a:spcBef>
                <a:spcPct val="0"/>
              </a:spcBef>
              <a:buFontTx/>
              <a:buNone/>
            </a:pP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92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416300"/>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8 - </a:t>
            </a:r>
            <a:r>
              <a:rPr lang="en-US" sz="3600" b="1">
                <a:latin typeface="Times New Roman" panose="02020603050405020304" pitchFamily="18" charset="0"/>
                <a:hlinkClick r:id="rId2" tooltip="Trường Sĩ quan Đặc công"/>
              </a:rPr>
              <a:t>Trường Sĩ quan Đặc công</a:t>
            </a:r>
            <a:r>
              <a:rPr lang="en-US" sz="3600">
                <a:latin typeface="Times New Roman" panose="02020603050405020304" pitchFamily="18" charset="0"/>
              </a:rPr>
              <a:t>: Thành lập ngày 20-07-1967: đào tạo sĩ quan chiến thuật đặc công cấp phân đội các chuyên ngành: Đặc công bộ; Đặc công nước; Đặc công biệt động.</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Thị trấn </a:t>
            </a:r>
            <a:r>
              <a:rPr lang="en-US" sz="3600">
                <a:latin typeface="Times New Roman" panose="02020603050405020304" pitchFamily="18" charset="0"/>
                <a:hlinkClick r:id="rId3" tooltip="Xuân Mai"/>
              </a:rPr>
              <a:t>Xuân Mai</a:t>
            </a:r>
            <a:r>
              <a:rPr lang="en-US" sz="3600">
                <a:latin typeface="Times New Roman" panose="02020603050405020304" pitchFamily="18" charset="0"/>
              </a:rPr>
              <a:t>, huyện </a:t>
            </a:r>
            <a:r>
              <a:rPr lang="en-US" sz="3600">
                <a:latin typeface="Times New Roman" panose="02020603050405020304" pitchFamily="18" charset="0"/>
                <a:hlinkClick r:id="rId4" tooltip="Chương Mỹ"/>
              </a:rPr>
              <a:t>Chương Mỹ</a:t>
            </a:r>
            <a:r>
              <a:rPr lang="en-US" sz="3600">
                <a:latin typeface="Times New Roman" panose="02020603050405020304" pitchFamily="18" charset="0"/>
              </a:rPr>
              <a:t>, </a:t>
            </a:r>
            <a:r>
              <a:rPr lang="en-US" sz="3600">
                <a:latin typeface="Times New Roman" panose="02020603050405020304" pitchFamily="18" charset="0"/>
                <a:hlinkClick r:id="rId5" tooltip="Hà Nội"/>
              </a:rPr>
              <a:t>Hà Nội</a:t>
            </a:r>
            <a:r>
              <a:rPr lang="en-US" sz="3600">
                <a:latin typeface="Times New Roman" panose="02020603050405020304" pitchFamily="18" charset="0"/>
              </a:rPr>
              <a:t>.</a:t>
            </a:r>
            <a:endParaRPr lang="en-US" sz="4400">
              <a:latin typeface="Times New Roman" panose="02020603050405020304" pitchFamily="18" charset="0"/>
            </a:endParaRPr>
          </a:p>
        </p:txBody>
      </p:sp>
      <p:pic>
        <p:nvPicPr>
          <p:cNvPr id="3"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790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1"/>
            <a:ext cx="8763000" cy="4524375"/>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9 -</a:t>
            </a:r>
            <a:r>
              <a:rPr lang="en-US" sz="3600" b="1">
                <a:latin typeface="Times New Roman" panose="02020603050405020304" pitchFamily="18" charset="0"/>
                <a:hlinkClick r:id="rId2" tooltip="Trường Sĩ quan Phòng hóa"/>
              </a:rPr>
              <a:t>Trường Sĩ quan Phòng hóa</a:t>
            </a:r>
            <a:r>
              <a:rPr lang="en-US" sz="2800" baseline="30000">
                <a:latin typeface="Times New Roman" panose="02020603050405020304" pitchFamily="18" charset="0"/>
              </a:rPr>
              <a:t> :</a:t>
            </a:r>
            <a:r>
              <a:rPr lang="en-US" sz="2800">
                <a:latin typeface="Times New Roman" panose="02020603050405020304" pitchFamily="18" charset="0"/>
              </a:rPr>
              <a:t> </a:t>
            </a:r>
            <a:r>
              <a:rPr lang="en-US" sz="3600">
                <a:latin typeface="Times New Roman" panose="02020603050405020304" pitchFamily="18" charset="0"/>
              </a:rPr>
              <a:t>Thành lập năm 1976: đào tạo sĩ quan chỉ huy kỹ thuật hóa học trình độ đại học quân sự và trung học chuyên nghiệp, các chuyên ngành: Khai thác sửa chữa khí tài Phòng hoá; Phân tích chất độc quân sự.</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làng Tân Phú, xã Sơn Đông, thị xã </a:t>
            </a:r>
            <a:r>
              <a:rPr lang="en-US" sz="3600">
                <a:latin typeface="Times New Roman" panose="02020603050405020304" pitchFamily="18" charset="0"/>
                <a:hlinkClick r:id="rId3" tooltip="Sơn Tây"/>
              </a:rPr>
              <a:t>Sơn Tây</a:t>
            </a:r>
            <a:r>
              <a:rPr lang="en-US" sz="3600">
                <a:latin typeface="Times New Roman" panose="02020603050405020304" pitchFamily="18" charset="0"/>
              </a:rPr>
              <a:t>, Hà Nội.</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59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416300"/>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10 - </a:t>
            </a:r>
            <a:r>
              <a:rPr lang="en-US" sz="3600" b="1">
                <a:latin typeface="Times New Roman" panose="02020603050405020304" pitchFamily="18" charset="0"/>
                <a:hlinkClick r:id="rId2" tooltip="Trường Sĩ quan không quân"/>
              </a:rPr>
              <a:t>Trường Sĩ quan Không quân</a:t>
            </a:r>
            <a:r>
              <a:rPr lang="en-US" sz="3600">
                <a:latin typeface="Times New Roman" panose="02020603050405020304" pitchFamily="18" charset="0"/>
              </a:rPr>
              <a:t>: Thành lập năm 1958: chuyên đào tạo phi công và kỹ thuật viên hàng không trình độ đại học, cao đẳng.</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Thành phố </a:t>
            </a:r>
            <a:r>
              <a:rPr lang="en-US" sz="3600">
                <a:latin typeface="Times New Roman" panose="02020603050405020304" pitchFamily="18" charset="0"/>
                <a:hlinkClick r:id="rId3" tooltip="Nha Trang"/>
              </a:rPr>
              <a:t>Nha Trang</a:t>
            </a:r>
            <a:r>
              <a:rPr lang="en-US" sz="3600">
                <a:latin typeface="Times New Roman" panose="02020603050405020304" pitchFamily="18" charset="0"/>
              </a:rPr>
              <a:t>, tỉnh Khánh Hòa.</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19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52600" y="152400"/>
            <a:ext cx="8763000" cy="3416300"/>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b="1">
                <a:latin typeface="Times New Roman" panose="02020603050405020304" pitchFamily="18" charset="0"/>
              </a:rPr>
              <a:t>11 - </a:t>
            </a:r>
            <a:r>
              <a:rPr lang="en-US" sz="3600" b="1">
                <a:latin typeface="Times New Roman" panose="02020603050405020304" pitchFamily="18" charset="0"/>
                <a:hlinkClick r:id="rId2" tooltip="Trường Đại học Văn hóa - Nghệ thuật Quân đội"/>
              </a:rPr>
              <a:t>Trường Đại học Văn hóa - Nghệ thuật quân đội</a:t>
            </a:r>
            <a:r>
              <a:rPr lang="en-US" sz="3600">
                <a:latin typeface="Times New Roman" panose="02020603050405020304" pitchFamily="18" charset="0"/>
              </a:rPr>
              <a:t> : Đào tạo nghệ sĩ diễn viên, ca sĩ, nhạc sĩ, họa sĩ,.. và sĩ quan văn hóa nghệ thuật quân đội.</a:t>
            </a:r>
            <a:endParaRPr lang="en-US" sz="4400">
              <a:latin typeface="Times New Roman" panose="02020603050405020304" pitchFamily="18" charset="0"/>
            </a:endParaRPr>
          </a:p>
          <a:p>
            <a:pPr lvl="1" eaLnBrk="1" hangingPunct="1">
              <a:spcBef>
                <a:spcPct val="0"/>
              </a:spcBef>
              <a:buFontTx/>
              <a:buNone/>
            </a:pPr>
            <a:r>
              <a:rPr lang="en-US" sz="3600">
                <a:latin typeface="Times New Roman" panose="02020603050405020304" pitchFamily="18" charset="0"/>
              </a:rPr>
              <a:t>Trụ sở chính: số 100, đường Nguyễn Chí Thanh, quận Đống Đa, </a:t>
            </a:r>
            <a:r>
              <a:rPr lang="en-US" sz="3600">
                <a:latin typeface="Times New Roman" panose="02020603050405020304" pitchFamily="18" charset="0"/>
                <a:hlinkClick r:id="rId3" tooltip="Hà Nội"/>
              </a:rPr>
              <a:t>Hà Nội</a:t>
            </a:r>
            <a:endParaRPr lang="en-US" sz="4400">
              <a:latin typeface="Times New Roman" panose="02020603050405020304" pitchFamily="18" charset="0"/>
            </a:endParaRPr>
          </a:p>
        </p:txBody>
      </p:sp>
      <p:pic>
        <p:nvPicPr>
          <p:cNvPr id="3"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668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40725" y="1"/>
            <a:ext cx="8763000" cy="6555641"/>
          </a:xfrm>
          <a:prstGeom prst="rect">
            <a:avLst/>
          </a:prstGeom>
          <a:gradFill rotWithShape="1">
            <a:gsLst>
              <a:gs pos="0">
                <a:srgbClr val="FFFF00"/>
              </a:gs>
              <a:gs pos="100000">
                <a:srgbClr val="F11605"/>
              </a:gs>
            </a:gsLst>
            <a:lin ang="189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11605"/>
            </a:extrusionClr>
            <a:contourClr>
              <a:srgbClr val="FFFF00"/>
            </a:contourClr>
          </a:sp3d>
        </p:spPr>
        <p:txBody>
          <a:bodyPr>
            <a:spAutoFit/>
            <a:flatTx/>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2800" b="1">
                <a:latin typeface="Times New Roman" panose="02020603050405020304" pitchFamily="18" charset="0"/>
                <a:cs typeface="Times New Roman" panose="02020603050405020304" pitchFamily="18" charset="0"/>
              </a:rPr>
              <a:t>12 - </a:t>
            </a:r>
            <a:r>
              <a:rPr lang="en-US" sz="2800" b="1">
                <a:latin typeface="Times New Roman" panose="02020603050405020304" pitchFamily="18" charset="0"/>
                <a:cs typeface="Times New Roman" panose="02020603050405020304" pitchFamily="18" charset="0"/>
                <a:hlinkClick r:id="rId2" tooltip="Trường Đại học Trần Đại Nghĩa"/>
              </a:rPr>
              <a:t>Trường Đại học Trần Đại Nghĩa</a:t>
            </a:r>
            <a:r>
              <a:rPr lang="en-US" sz="2800" b="1">
                <a:latin typeface="Times New Roman" panose="02020603050405020304" pitchFamily="18" charset="0"/>
                <a:cs typeface="Times New Roman" panose="02020603050405020304" pitchFamily="18" charset="0"/>
              </a:rPr>
              <a:t> (Trường Sĩ quan Kỹ thuật Quân sự Vinhempich)</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Hiện nay, Trường Đại học Trần Đại Nghĩa có nhiệm vụ đào tạo sĩ quan kỹ thuật cấp phân đội; đào tạo nhân viên chuyên môn kỹ thuật trình độ trung cấp, sơ cấp; bồi dưỡng, tập huấn cán bộ chỉ huy kỹ thuật cấp phân đội, nhân viên chuyên môn kỹ thuật các đơn vị phía Nam; đào tạo cán bộ, nhân viên chuyên môn kỹ thuật cho quân đội nước ngoài khi được giao nhiệm vụ; đào tạo sĩ quan dự bị; sẵn sàng nhận và hoàn thành các nhiệm vụ khác khi được giao và tham gia nghiên cứu khoa học kỹ thuật quân sự. Đào tạo nhân lực cho sự nghiệp công nghiệp hóa, hiện đại hóa đất nước</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just">
              <a:spcBef>
                <a:spcPct val="0"/>
              </a:spcBef>
              <a:buNone/>
            </a:pPr>
            <a:r>
              <a:rPr lang="en-US" sz="2800" smtClean="0">
                <a:latin typeface="Times New Roman" panose="02020603050405020304" pitchFamily="18" charset="0"/>
                <a:cs typeface="Times New Roman" panose="02020603050405020304" pitchFamily="18" charset="0"/>
              </a:rPr>
              <a:t>- Địa </a:t>
            </a:r>
            <a:r>
              <a:rPr lang="en-US" sz="2800">
                <a:latin typeface="Times New Roman" panose="02020603050405020304" pitchFamily="18" charset="0"/>
                <a:cs typeface="Times New Roman" panose="02020603050405020304" pitchFamily="18" charset="0"/>
              </a:rPr>
              <a:t>chỉ: </a:t>
            </a:r>
            <a:r>
              <a:rPr lang="en-US" sz="2800" smtClean="0">
                <a:latin typeface="Times New Roman" panose="02020603050405020304" pitchFamily="18" charset="0"/>
                <a:cs typeface="Times New Roman" panose="02020603050405020304" pitchFamily="18" charset="0"/>
              </a:rPr>
              <a:t>T</a:t>
            </a:r>
            <a:r>
              <a:rPr lang="vi-VN" sz="2800" smtClean="0">
                <a:latin typeface="Times New Roman" panose="02020603050405020304" pitchFamily="18" charset="0"/>
                <a:cs typeface="Times New Roman" panose="02020603050405020304" pitchFamily="18" charset="0"/>
              </a:rPr>
              <a:t>ại </a:t>
            </a:r>
            <a:r>
              <a:rPr lang="vi-VN" sz="2800">
                <a:latin typeface="Times New Roman" panose="02020603050405020304" pitchFamily="18" charset="0"/>
                <a:cs typeface="Times New Roman" panose="02020603050405020304" pitchFamily="18" charset="0"/>
              </a:rPr>
              <a:t>số 189 Nguyễn Oanh, Phường 10, quận Gò Vấp, Thành phố Hồ Chí Minh (khu A) và phường Long Bình Tân, thành phố Biên Hòa, tỉnh Đồng Nai (khu </a:t>
            </a:r>
            <a:r>
              <a:rPr lang="vi-VN" sz="2800" smtClean="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a:t>
            </a:r>
          </a:p>
        </p:txBody>
      </p:sp>
      <p:pic>
        <p:nvPicPr>
          <p:cNvPr id="3"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16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Scale>
                                      <p:cBhvr>
                                        <p:cTn id="7"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4"/>
                                        </p:tgtEl>
                                        <p:attrNameLst>
                                          <p:attrName>ppt_x</p:attrName>
                                          <p:attrName>ppt_y</p:attrName>
                                        </p:attrNameLst>
                                      </p:cBhvr>
                                    </p:animMotion>
                                    <p:animEffect transition="in" filter="fade">
                                      <p:cBhvr>
                                        <p:cTn id="9"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875038"/>
            <a:ext cx="9951644" cy="830997"/>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t> </a:t>
            </a:r>
            <a:r>
              <a:rPr lang="en-US" sz="2400" b="1" dirty="0" err="1">
                <a:solidFill>
                  <a:srgbClr val="00B050"/>
                </a:solidFill>
                <a:latin typeface="Times New Roman" panose="02020603050405020304" pitchFamily="18" charset="0"/>
                <a:cs typeface="Times New Roman" panose="02020603050405020304" pitchFamily="18" charset="0"/>
              </a:rPr>
              <a:t>Tuyển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sinh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đào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bộ</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cấp</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đại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cao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đẳng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quy</a:t>
            </a:r>
            <a:r>
              <a:rPr lang="en-US" sz="2400" b="1"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543752" y="1835833"/>
            <a:ext cx="11104496"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Đào tạo cán bộ cấp phân đội trình độ đại học, cao đẳng hệ chính quy trong các trường Quân đội dành cho đối tượng nào? Tiêu chuẩn, phương thức tuyển sinh và sơ tuyển được quy định như thế nào?</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543752" y="3222993"/>
            <a:ext cx="1110449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a:t>
            </a:r>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cán bộ cấp phân đội trình độ đại học, cao đẳng hệ chính quy</a:t>
            </a:r>
            <a:r>
              <a:rPr lang="en-US" sz="2400" i="1" dirty="0">
                <a:latin typeface="Times New Roman" panose="02020603050405020304" pitchFamily="18" charset="0"/>
                <a:cs typeface="Times New Roman" panose="02020603050405020304" pitchFamily="18" charset="0"/>
              </a:rPr>
              <a:t>.</a:t>
            </a: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a:t>
            </a:r>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cán bộ cấp phân đội trình độ đại học, cao đẳng hệ chính quy</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7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6E01A7-8B32-7B23-BB4C-14B180D67240}"/>
              </a:ext>
            </a:extLst>
          </p:cNvPr>
          <p:cNvPicPr>
            <a:picLocks noChangeAspect="1"/>
          </p:cNvPicPr>
          <p:nvPr/>
        </p:nvPicPr>
        <p:blipFill>
          <a:blip r:embed="rId3"/>
          <a:stretch>
            <a:fillRect/>
          </a:stretch>
        </p:blipFill>
        <p:spPr>
          <a:xfrm>
            <a:off x="510243" y="5867262"/>
            <a:ext cx="11488753" cy="990738"/>
          </a:xfrm>
          <a:prstGeom prst="rect">
            <a:avLst/>
          </a:prstGeom>
        </p:spPr>
      </p:pic>
      <p:pic>
        <p:nvPicPr>
          <p:cNvPr id="8" name="Picture 7">
            <a:extLst>
              <a:ext uri="{FF2B5EF4-FFF2-40B4-BE49-F238E27FC236}">
                <a16:creationId xmlns:a16="http://schemas.microsoft.com/office/drawing/2014/main" xmlns="" id="{84596817-0E16-BF71-6710-EC751BB162DD}"/>
              </a:ext>
            </a:extLst>
          </p:cNvPr>
          <p:cNvPicPr>
            <a:picLocks noChangeAspect="1"/>
          </p:cNvPicPr>
          <p:nvPr/>
        </p:nvPicPr>
        <p:blipFill>
          <a:blip r:embed="rId4"/>
          <a:stretch>
            <a:fillRect/>
          </a:stretch>
        </p:blipFill>
        <p:spPr>
          <a:xfrm>
            <a:off x="853115" y="1341084"/>
            <a:ext cx="419158" cy="4582164"/>
          </a:xfrm>
          <a:prstGeom prst="rect">
            <a:avLst/>
          </a:prstGeom>
        </p:spPr>
      </p:pic>
      <p:pic>
        <p:nvPicPr>
          <p:cNvPr id="12" name="Picture 11">
            <a:extLst>
              <a:ext uri="{FF2B5EF4-FFF2-40B4-BE49-F238E27FC236}">
                <a16:creationId xmlns:a16="http://schemas.microsoft.com/office/drawing/2014/main" xmlns="" id="{F2DA7D70-4D03-BBCA-20D8-BDD10BA0096D}"/>
              </a:ext>
            </a:extLst>
          </p:cNvPr>
          <p:cNvPicPr>
            <a:picLocks noChangeAspect="1"/>
          </p:cNvPicPr>
          <p:nvPr/>
        </p:nvPicPr>
        <p:blipFill>
          <a:blip r:embed="rId5"/>
          <a:stretch>
            <a:fillRect/>
          </a:stretch>
        </p:blipFill>
        <p:spPr>
          <a:xfrm>
            <a:off x="1272273" y="691250"/>
            <a:ext cx="1438476" cy="1343212"/>
          </a:xfrm>
          <a:prstGeom prst="rect">
            <a:avLst/>
          </a:prstGeom>
        </p:spPr>
      </p:pic>
      <p:pic>
        <p:nvPicPr>
          <p:cNvPr id="16" name="Picture 15">
            <a:extLst>
              <a:ext uri="{FF2B5EF4-FFF2-40B4-BE49-F238E27FC236}">
                <a16:creationId xmlns:a16="http://schemas.microsoft.com/office/drawing/2014/main" xmlns="" id="{DF333627-F532-8844-5637-CFE534EE3682}"/>
              </a:ext>
            </a:extLst>
          </p:cNvPr>
          <p:cNvPicPr>
            <a:picLocks noChangeAspect="1"/>
          </p:cNvPicPr>
          <p:nvPr/>
        </p:nvPicPr>
        <p:blipFill>
          <a:blip r:embed="rId6"/>
          <a:stretch>
            <a:fillRect/>
          </a:stretch>
        </p:blipFill>
        <p:spPr>
          <a:xfrm>
            <a:off x="2710749" y="513601"/>
            <a:ext cx="3686689" cy="400106"/>
          </a:xfrm>
          <a:prstGeom prst="rect">
            <a:avLst/>
          </a:prstGeom>
        </p:spPr>
      </p:pic>
      <p:pic>
        <p:nvPicPr>
          <p:cNvPr id="20" name="Picture 19">
            <a:extLst>
              <a:ext uri="{FF2B5EF4-FFF2-40B4-BE49-F238E27FC236}">
                <a16:creationId xmlns:a16="http://schemas.microsoft.com/office/drawing/2014/main" xmlns="" id="{E34C8349-77F4-5228-A7B2-C4AB3A0A4F73}"/>
              </a:ext>
            </a:extLst>
          </p:cNvPr>
          <p:cNvPicPr>
            <a:picLocks noChangeAspect="1"/>
          </p:cNvPicPr>
          <p:nvPr/>
        </p:nvPicPr>
        <p:blipFill>
          <a:blip r:embed="rId7"/>
          <a:stretch>
            <a:fillRect/>
          </a:stretch>
        </p:blipFill>
        <p:spPr>
          <a:xfrm>
            <a:off x="2710749" y="914672"/>
            <a:ext cx="8821381" cy="733527"/>
          </a:xfrm>
          <a:prstGeom prst="rect">
            <a:avLst/>
          </a:prstGeom>
        </p:spPr>
      </p:pic>
      <p:pic>
        <p:nvPicPr>
          <p:cNvPr id="24" name="Picture 23">
            <a:extLst>
              <a:ext uri="{FF2B5EF4-FFF2-40B4-BE49-F238E27FC236}">
                <a16:creationId xmlns:a16="http://schemas.microsoft.com/office/drawing/2014/main" xmlns="" id="{EE44A6A0-EBF2-4D16-01EC-A74C21713277}"/>
              </a:ext>
            </a:extLst>
          </p:cNvPr>
          <p:cNvPicPr>
            <a:picLocks noChangeAspect="1"/>
          </p:cNvPicPr>
          <p:nvPr/>
        </p:nvPicPr>
        <p:blipFill>
          <a:blip r:embed="rId8"/>
          <a:stretch>
            <a:fillRect/>
          </a:stretch>
        </p:blipFill>
        <p:spPr>
          <a:xfrm>
            <a:off x="2710944" y="1649231"/>
            <a:ext cx="8811855" cy="714475"/>
          </a:xfrm>
          <a:prstGeom prst="rect">
            <a:avLst/>
          </a:prstGeom>
        </p:spPr>
      </p:pic>
      <p:pic>
        <p:nvPicPr>
          <p:cNvPr id="29" name="Picture 28">
            <a:extLst>
              <a:ext uri="{FF2B5EF4-FFF2-40B4-BE49-F238E27FC236}">
                <a16:creationId xmlns:a16="http://schemas.microsoft.com/office/drawing/2014/main" xmlns="" id="{88F2C178-FB4D-1E33-84F1-5B51E9D43661}"/>
              </a:ext>
            </a:extLst>
          </p:cNvPr>
          <p:cNvPicPr>
            <a:picLocks noChangeAspect="1"/>
          </p:cNvPicPr>
          <p:nvPr/>
        </p:nvPicPr>
        <p:blipFill>
          <a:blip r:embed="rId9"/>
          <a:stretch>
            <a:fillRect/>
          </a:stretch>
        </p:blipFill>
        <p:spPr>
          <a:xfrm>
            <a:off x="2636101" y="2526916"/>
            <a:ext cx="8877367" cy="743054"/>
          </a:xfrm>
          <a:prstGeom prst="rect">
            <a:avLst/>
          </a:prstGeom>
        </p:spPr>
      </p:pic>
      <p:pic>
        <p:nvPicPr>
          <p:cNvPr id="31" name="Picture 30">
            <a:extLst>
              <a:ext uri="{FF2B5EF4-FFF2-40B4-BE49-F238E27FC236}">
                <a16:creationId xmlns:a16="http://schemas.microsoft.com/office/drawing/2014/main" xmlns="" id="{D6365D3D-0F25-6297-47D6-ED5A82997799}"/>
              </a:ext>
            </a:extLst>
          </p:cNvPr>
          <p:cNvPicPr>
            <a:picLocks noChangeAspect="1"/>
          </p:cNvPicPr>
          <p:nvPr/>
        </p:nvPicPr>
        <p:blipFill>
          <a:blip r:embed="rId10"/>
          <a:stretch>
            <a:fillRect/>
          </a:stretch>
        </p:blipFill>
        <p:spPr>
          <a:xfrm>
            <a:off x="2636101" y="3246243"/>
            <a:ext cx="8868036" cy="743054"/>
          </a:xfrm>
          <a:prstGeom prst="rect">
            <a:avLst/>
          </a:prstGeom>
        </p:spPr>
      </p:pic>
      <p:pic>
        <p:nvPicPr>
          <p:cNvPr id="33" name="Picture 32">
            <a:extLst>
              <a:ext uri="{FF2B5EF4-FFF2-40B4-BE49-F238E27FC236}">
                <a16:creationId xmlns:a16="http://schemas.microsoft.com/office/drawing/2014/main" xmlns="" id="{39DC041F-2525-31C5-3CDD-DA10E9A7FC45}"/>
              </a:ext>
            </a:extLst>
          </p:cNvPr>
          <p:cNvPicPr>
            <a:picLocks noChangeAspect="1"/>
          </p:cNvPicPr>
          <p:nvPr/>
        </p:nvPicPr>
        <p:blipFill>
          <a:blip r:embed="rId11"/>
          <a:stretch>
            <a:fillRect/>
          </a:stretch>
        </p:blipFill>
        <p:spPr>
          <a:xfrm>
            <a:off x="2636101" y="3974046"/>
            <a:ext cx="1695687" cy="1352739"/>
          </a:xfrm>
          <a:prstGeom prst="rect">
            <a:avLst/>
          </a:prstGeom>
        </p:spPr>
      </p:pic>
      <p:pic>
        <p:nvPicPr>
          <p:cNvPr id="35" name="Picture 34">
            <a:extLst>
              <a:ext uri="{FF2B5EF4-FFF2-40B4-BE49-F238E27FC236}">
                <a16:creationId xmlns:a16="http://schemas.microsoft.com/office/drawing/2014/main" xmlns="" id="{52143318-751B-EF88-5B9B-D218E2420B27}"/>
              </a:ext>
            </a:extLst>
          </p:cNvPr>
          <p:cNvPicPr>
            <a:picLocks noChangeAspect="1"/>
          </p:cNvPicPr>
          <p:nvPr/>
        </p:nvPicPr>
        <p:blipFill>
          <a:blip r:embed="rId12"/>
          <a:stretch>
            <a:fillRect/>
          </a:stretch>
        </p:blipFill>
        <p:spPr>
          <a:xfrm>
            <a:off x="4331788" y="4157466"/>
            <a:ext cx="5744377" cy="409632"/>
          </a:xfrm>
          <a:prstGeom prst="rect">
            <a:avLst/>
          </a:prstGeom>
        </p:spPr>
      </p:pic>
      <p:pic>
        <p:nvPicPr>
          <p:cNvPr id="37" name="Picture 36">
            <a:extLst>
              <a:ext uri="{FF2B5EF4-FFF2-40B4-BE49-F238E27FC236}">
                <a16:creationId xmlns:a16="http://schemas.microsoft.com/office/drawing/2014/main" xmlns="" id="{2CAFE92E-8C74-28D9-552D-1327432F0ED1}"/>
              </a:ext>
            </a:extLst>
          </p:cNvPr>
          <p:cNvPicPr>
            <a:picLocks noChangeAspect="1"/>
          </p:cNvPicPr>
          <p:nvPr/>
        </p:nvPicPr>
        <p:blipFill>
          <a:blip r:embed="rId13"/>
          <a:stretch>
            <a:fillRect/>
          </a:stretch>
        </p:blipFill>
        <p:spPr>
          <a:xfrm>
            <a:off x="4331788" y="4585686"/>
            <a:ext cx="7172349" cy="733527"/>
          </a:xfrm>
          <a:prstGeom prst="rect">
            <a:avLst/>
          </a:prstGeom>
        </p:spPr>
      </p:pic>
      <p:pic>
        <p:nvPicPr>
          <p:cNvPr id="39" name="Picture 38">
            <a:extLst>
              <a:ext uri="{FF2B5EF4-FFF2-40B4-BE49-F238E27FC236}">
                <a16:creationId xmlns:a16="http://schemas.microsoft.com/office/drawing/2014/main" xmlns="" id="{456039AE-B568-14FC-BFEA-3B663E8D35BD}"/>
              </a:ext>
            </a:extLst>
          </p:cNvPr>
          <p:cNvPicPr>
            <a:picLocks noChangeAspect="1"/>
          </p:cNvPicPr>
          <p:nvPr/>
        </p:nvPicPr>
        <p:blipFill>
          <a:blip r:embed="rId14"/>
          <a:stretch>
            <a:fillRect/>
          </a:stretch>
        </p:blipFill>
        <p:spPr>
          <a:xfrm>
            <a:off x="2636101" y="5323675"/>
            <a:ext cx="8868036" cy="428685"/>
          </a:xfrm>
          <a:prstGeom prst="rect">
            <a:avLst/>
          </a:prstGeom>
        </p:spPr>
      </p:pic>
      <p:pic>
        <p:nvPicPr>
          <p:cNvPr id="43" name="Picture 42">
            <a:extLst>
              <a:ext uri="{FF2B5EF4-FFF2-40B4-BE49-F238E27FC236}">
                <a16:creationId xmlns:a16="http://schemas.microsoft.com/office/drawing/2014/main" xmlns="" id="{F8CCA001-A866-2358-5623-12EBE83C8520}"/>
              </a:ext>
            </a:extLst>
          </p:cNvPr>
          <p:cNvPicPr>
            <a:picLocks noChangeAspect="1"/>
          </p:cNvPicPr>
          <p:nvPr/>
        </p:nvPicPr>
        <p:blipFill>
          <a:blip r:embed="rId15"/>
          <a:stretch>
            <a:fillRect/>
          </a:stretch>
        </p:blipFill>
        <p:spPr>
          <a:xfrm>
            <a:off x="1272273" y="2821271"/>
            <a:ext cx="1371791" cy="2762636"/>
          </a:xfrm>
          <a:prstGeom prst="rect">
            <a:avLst/>
          </a:prstGeom>
        </p:spPr>
      </p:pic>
      <p:pic>
        <p:nvPicPr>
          <p:cNvPr id="18" name="Picture 55" descr="logo THPT BINH DUONG">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8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anim calcmode="lin" valueType="num">
                                      <p:cBhvr>
                                        <p:cTn id="46" dur="1000" fill="hold"/>
                                        <p:tgtEl>
                                          <p:spTgt spid="24"/>
                                        </p:tgtEl>
                                        <p:attrNameLst>
                                          <p:attrName>style.rotation</p:attrName>
                                        </p:attrNameLst>
                                      </p:cBhvr>
                                      <p:tavLst>
                                        <p:tav tm="0">
                                          <p:val>
                                            <p:fltVal val="90"/>
                                          </p:val>
                                        </p:tav>
                                        <p:tav tm="100000">
                                          <p:val>
                                            <p:fltVal val="0"/>
                                          </p:val>
                                        </p:tav>
                                      </p:tavLst>
                                    </p:anim>
                                    <p:animEffect transition="in" filter="fade">
                                      <p:cBhvr>
                                        <p:cTn id="47" dur="1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22" presetClass="entr" presetSubtype="4"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3631A3-0A94-40A0-B98B-EFF062056BE0}"/>
              </a:ext>
            </a:extLst>
          </p:cNvPr>
          <p:cNvPicPr>
            <a:picLocks noChangeAspect="1"/>
          </p:cNvPicPr>
          <p:nvPr/>
        </p:nvPicPr>
        <p:blipFill>
          <a:blip r:embed="rId3"/>
          <a:stretch>
            <a:fillRect/>
          </a:stretch>
        </p:blipFill>
        <p:spPr>
          <a:xfrm>
            <a:off x="981075" y="5857735"/>
            <a:ext cx="10426041" cy="1000265"/>
          </a:xfrm>
          <a:prstGeom prst="rect">
            <a:avLst/>
          </a:prstGeom>
        </p:spPr>
      </p:pic>
      <p:pic>
        <p:nvPicPr>
          <p:cNvPr id="5" name="Picture 4">
            <a:extLst>
              <a:ext uri="{FF2B5EF4-FFF2-40B4-BE49-F238E27FC236}">
                <a16:creationId xmlns:a16="http://schemas.microsoft.com/office/drawing/2014/main" xmlns="" id="{7F4D788F-B088-4B12-9BE2-F2581C235794}"/>
              </a:ext>
            </a:extLst>
          </p:cNvPr>
          <p:cNvPicPr>
            <a:picLocks noChangeAspect="1"/>
          </p:cNvPicPr>
          <p:nvPr/>
        </p:nvPicPr>
        <p:blipFill>
          <a:blip r:embed="rId4"/>
          <a:stretch>
            <a:fillRect/>
          </a:stretch>
        </p:blipFill>
        <p:spPr>
          <a:xfrm>
            <a:off x="1250265" y="1189407"/>
            <a:ext cx="362001" cy="4683095"/>
          </a:xfrm>
          <a:prstGeom prst="rect">
            <a:avLst/>
          </a:prstGeom>
        </p:spPr>
      </p:pic>
      <p:pic>
        <p:nvPicPr>
          <p:cNvPr id="7" name="Picture 6">
            <a:extLst>
              <a:ext uri="{FF2B5EF4-FFF2-40B4-BE49-F238E27FC236}">
                <a16:creationId xmlns:a16="http://schemas.microsoft.com/office/drawing/2014/main" xmlns="" id="{60FBCF0D-C6B6-4AE4-84D9-5D81107E1D01}"/>
              </a:ext>
            </a:extLst>
          </p:cNvPr>
          <p:cNvPicPr>
            <a:picLocks noChangeAspect="1"/>
          </p:cNvPicPr>
          <p:nvPr/>
        </p:nvPicPr>
        <p:blipFill>
          <a:blip r:embed="rId5"/>
          <a:stretch>
            <a:fillRect/>
          </a:stretch>
        </p:blipFill>
        <p:spPr>
          <a:xfrm>
            <a:off x="1612266" y="167994"/>
            <a:ext cx="1695687" cy="2095792"/>
          </a:xfrm>
          <a:prstGeom prst="rect">
            <a:avLst/>
          </a:prstGeom>
        </p:spPr>
      </p:pic>
      <p:pic>
        <p:nvPicPr>
          <p:cNvPr id="9" name="Picture 8">
            <a:extLst>
              <a:ext uri="{FF2B5EF4-FFF2-40B4-BE49-F238E27FC236}">
                <a16:creationId xmlns:a16="http://schemas.microsoft.com/office/drawing/2014/main" xmlns="" id="{889CDF1D-6D45-404B-B1DE-C22E45D4E0F7}"/>
              </a:ext>
            </a:extLst>
          </p:cNvPr>
          <p:cNvPicPr>
            <a:picLocks noChangeAspect="1"/>
          </p:cNvPicPr>
          <p:nvPr/>
        </p:nvPicPr>
        <p:blipFill>
          <a:blip r:embed="rId6"/>
          <a:stretch>
            <a:fillRect/>
          </a:stretch>
        </p:blipFill>
        <p:spPr>
          <a:xfrm>
            <a:off x="3309740" y="84383"/>
            <a:ext cx="8068801" cy="381053"/>
          </a:xfrm>
          <a:prstGeom prst="rect">
            <a:avLst/>
          </a:prstGeom>
        </p:spPr>
      </p:pic>
      <p:pic>
        <p:nvPicPr>
          <p:cNvPr id="11" name="Picture 10">
            <a:extLst>
              <a:ext uri="{FF2B5EF4-FFF2-40B4-BE49-F238E27FC236}">
                <a16:creationId xmlns:a16="http://schemas.microsoft.com/office/drawing/2014/main" xmlns="" id="{CB97E5C4-5447-449A-AA09-753D496450F8}"/>
              </a:ext>
            </a:extLst>
          </p:cNvPr>
          <p:cNvPicPr>
            <a:picLocks noChangeAspect="1"/>
          </p:cNvPicPr>
          <p:nvPr/>
        </p:nvPicPr>
        <p:blipFill>
          <a:blip r:embed="rId7"/>
          <a:stretch>
            <a:fillRect/>
          </a:stretch>
        </p:blipFill>
        <p:spPr>
          <a:xfrm>
            <a:off x="3307953" y="503512"/>
            <a:ext cx="8077952" cy="685896"/>
          </a:xfrm>
          <a:prstGeom prst="rect">
            <a:avLst/>
          </a:prstGeom>
        </p:spPr>
      </p:pic>
      <p:pic>
        <p:nvPicPr>
          <p:cNvPr id="13" name="Picture 12">
            <a:extLst>
              <a:ext uri="{FF2B5EF4-FFF2-40B4-BE49-F238E27FC236}">
                <a16:creationId xmlns:a16="http://schemas.microsoft.com/office/drawing/2014/main" xmlns="" id="{9A2F601B-A435-47B2-916E-4E3E853F29E8}"/>
              </a:ext>
            </a:extLst>
          </p:cNvPr>
          <p:cNvPicPr>
            <a:picLocks noChangeAspect="1"/>
          </p:cNvPicPr>
          <p:nvPr/>
        </p:nvPicPr>
        <p:blipFill>
          <a:blip r:embed="rId8"/>
          <a:stretch>
            <a:fillRect/>
          </a:stretch>
        </p:blipFill>
        <p:spPr>
          <a:xfrm>
            <a:off x="3301617" y="1215869"/>
            <a:ext cx="8084288" cy="400106"/>
          </a:xfrm>
          <a:prstGeom prst="rect">
            <a:avLst/>
          </a:prstGeom>
        </p:spPr>
      </p:pic>
      <p:pic>
        <p:nvPicPr>
          <p:cNvPr id="15" name="Picture 14">
            <a:extLst>
              <a:ext uri="{FF2B5EF4-FFF2-40B4-BE49-F238E27FC236}">
                <a16:creationId xmlns:a16="http://schemas.microsoft.com/office/drawing/2014/main" xmlns="" id="{9BC5EB6D-7C75-42CF-98F0-D7C47D068D76}"/>
              </a:ext>
            </a:extLst>
          </p:cNvPr>
          <p:cNvPicPr>
            <a:picLocks noChangeAspect="1"/>
          </p:cNvPicPr>
          <p:nvPr/>
        </p:nvPicPr>
        <p:blipFill>
          <a:blip r:embed="rId9"/>
          <a:stretch>
            <a:fillRect/>
          </a:stretch>
        </p:blipFill>
        <p:spPr>
          <a:xfrm>
            <a:off x="3282565" y="1649311"/>
            <a:ext cx="8068801" cy="362001"/>
          </a:xfrm>
          <a:prstGeom prst="rect">
            <a:avLst/>
          </a:prstGeom>
        </p:spPr>
      </p:pic>
      <p:pic>
        <p:nvPicPr>
          <p:cNvPr id="17" name="Picture 16">
            <a:extLst>
              <a:ext uri="{FF2B5EF4-FFF2-40B4-BE49-F238E27FC236}">
                <a16:creationId xmlns:a16="http://schemas.microsoft.com/office/drawing/2014/main" xmlns="" id="{2EC5AEC5-6050-4D45-B814-E9D88FFCF139}"/>
              </a:ext>
            </a:extLst>
          </p:cNvPr>
          <p:cNvPicPr>
            <a:picLocks noChangeAspect="1"/>
          </p:cNvPicPr>
          <p:nvPr/>
        </p:nvPicPr>
        <p:blipFill>
          <a:blip r:embed="rId10"/>
          <a:stretch>
            <a:fillRect/>
          </a:stretch>
        </p:blipFill>
        <p:spPr>
          <a:xfrm>
            <a:off x="3309740" y="2051830"/>
            <a:ext cx="4100710" cy="342948"/>
          </a:xfrm>
          <a:prstGeom prst="rect">
            <a:avLst/>
          </a:prstGeom>
        </p:spPr>
      </p:pic>
      <p:pic>
        <p:nvPicPr>
          <p:cNvPr id="19" name="Picture 18">
            <a:extLst>
              <a:ext uri="{FF2B5EF4-FFF2-40B4-BE49-F238E27FC236}">
                <a16:creationId xmlns:a16="http://schemas.microsoft.com/office/drawing/2014/main" xmlns="" id="{2B97708C-BD66-4CA6-97C2-043204F4C6FA}"/>
              </a:ext>
            </a:extLst>
          </p:cNvPr>
          <p:cNvPicPr>
            <a:picLocks noChangeAspect="1"/>
          </p:cNvPicPr>
          <p:nvPr/>
        </p:nvPicPr>
        <p:blipFill>
          <a:blip r:embed="rId11"/>
          <a:stretch>
            <a:fillRect/>
          </a:stretch>
        </p:blipFill>
        <p:spPr>
          <a:xfrm>
            <a:off x="1612266" y="2582500"/>
            <a:ext cx="1276528" cy="3019846"/>
          </a:xfrm>
          <a:prstGeom prst="rect">
            <a:avLst/>
          </a:prstGeom>
        </p:spPr>
      </p:pic>
      <p:pic>
        <p:nvPicPr>
          <p:cNvPr id="21" name="Picture 20">
            <a:extLst>
              <a:ext uri="{FF2B5EF4-FFF2-40B4-BE49-F238E27FC236}">
                <a16:creationId xmlns:a16="http://schemas.microsoft.com/office/drawing/2014/main" xmlns="" id="{FDF0CDEF-1404-4636-BBA3-C42ED3AEEE55}"/>
              </a:ext>
            </a:extLst>
          </p:cNvPr>
          <p:cNvPicPr>
            <a:picLocks noChangeAspect="1"/>
          </p:cNvPicPr>
          <p:nvPr/>
        </p:nvPicPr>
        <p:blipFill>
          <a:blip r:embed="rId12"/>
          <a:stretch>
            <a:fillRect/>
          </a:stretch>
        </p:blipFill>
        <p:spPr>
          <a:xfrm>
            <a:off x="2890460" y="2448311"/>
            <a:ext cx="5843959" cy="438211"/>
          </a:xfrm>
          <a:prstGeom prst="rect">
            <a:avLst/>
          </a:prstGeom>
        </p:spPr>
      </p:pic>
      <p:pic>
        <p:nvPicPr>
          <p:cNvPr id="23" name="Picture 22">
            <a:extLst>
              <a:ext uri="{FF2B5EF4-FFF2-40B4-BE49-F238E27FC236}">
                <a16:creationId xmlns:a16="http://schemas.microsoft.com/office/drawing/2014/main" xmlns="" id="{904924B2-C3F0-47F7-8BB1-15151D4E380F}"/>
              </a:ext>
            </a:extLst>
          </p:cNvPr>
          <p:cNvPicPr>
            <a:picLocks noChangeAspect="1"/>
          </p:cNvPicPr>
          <p:nvPr/>
        </p:nvPicPr>
        <p:blipFill>
          <a:blip r:embed="rId13"/>
          <a:stretch>
            <a:fillRect/>
          </a:stretch>
        </p:blipFill>
        <p:spPr>
          <a:xfrm>
            <a:off x="2928565" y="2905551"/>
            <a:ext cx="5843959" cy="2848373"/>
          </a:xfrm>
          <a:prstGeom prst="rect">
            <a:avLst/>
          </a:prstGeom>
        </p:spPr>
      </p:pic>
      <p:pic>
        <p:nvPicPr>
          <p:cNvPr id="25" name="Picture 24">
            <a:extLst>
              <a:ext uri="{FF2B5EF4-FFF2-40B4-BE49-F238E27FC236}">
                <a16:creationId xmlns:a16="http://schemas.microsoft.com/office/drawing/2014/main" xmlns="" id="{383635B0-8B38-47EB-9DB7-B3723D6941CE}"/>
              </a:ext>
            </a:extLst>
          </p:cNvPr>
          <p:cNvPicPr>
            <a:picLocks noChangeAspect="1"/>
          </p:cNvPicPr>
          <p:nvPr/>
        </p:nvPicPr>
        <p:blipFill>
          <a:blip r:embed="rId14"/>
          <a:stretch>
            <a:fillRect/>
          </a:stretch>
        </p:blipFill>
        <p:spPr>
          <a:xfrm>
            <a:off x="8872824" y="3380624"/>
            <a:ext cx="1215999" cy="1629002"/>
          </a:xfrm>
          <a:prstGeom prst="rect">
            <a:avLst/>
          </a:prstGeom>
        </p:spPr>
      </p:pic>
      <p:pic>
        <p:nvPicPr>
          <p:cNvPr id="18" name="Picture 55" descr="logo THPT BINH DUO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0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80">
                                          <p:stCondLst>
                                            <p:cond delay="0"/>
                                          </p:stCondLst>
                                        </p:cTn>
                                        <p:tgtEl>
                                          <p:spTgt spid="23"/>
                                        </p:tgtEl>
                                      </p:cBhvr>
                                    </p:animEffect>
                                    <p:anim calcmode="lin" valueType="num">
                                      <p:cBhvr>
                                        <p:cTn id="7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9" dur="26">
                                          <p:stCondLst>
                                            <p:cond delay="650"/>
                                          </p:stCondLst>
                                        </p:cTn>
                                        <p:tgtEl>
                                          <p:spTgt spid="23"/>
                                        </p:tgtEl>
                                      </p:cBhvr>
                                      <p:to x="100000" y="60000"/>
                                    </p:animScale>
                                    <p:animScale>
                                      <p:cBhvr>
                                        <p:cTn id="80" dur="166" decel="50000">
                                          <p:stCondLst>
                                            <p:cond delay="676"/>
                                          </p:stCondLst>
                                        </p:cTn>
                                        <p:tgtEl>
                                          <p:spTgt spid="23"/>
                                        </p:tgtEl>
                                      </p:cBhvr>
                                      <p:to x="100000" y="100000"/>
                                    </p:animScale>
                                    <p:animScale>
                                      <p:cBhvr>
                                        <p:cTn id="81" dur="26">
                                          <p:stCondLst>
                                            <p:cond delay="1312"/>
                                          </p:stCondLst>
                                        </p:cTn>
                                        <p:tgtEl>
                                          <p:spTgt spid="23"/>
                                        </p:tgtEl>
                                      </p:cBhvr>
                                      <p:to x="100000" y="80000"/>
                                    </p:animScale>
                                    <p:animScale>
                                      <p:cBhvr>
                                        <p:cTn id="82" dur="166" decel="50000">
                                          <p:stCondLst>
                                            <p:cond delay="1338"/>
                                          </p:stCondLst>
                                        </p:cTn>
                                        <p:tgtEl>
                                          <p:spTgt spid="23"/>
                                        </p:tgtEl>
                                      </p:cBhvr>
                                      <p:to x="100000" y="100000"/>
                                    </p:animScale>
                                    <p:animScale>
                                      <p:cBhvr>
                                        <p:cTn id="83" dur="26">
                                          <p:stCondLst>
                                            <p:cond delay="1642"/>
                                          </p:stCondLst>
                                        </p:cTn>
                                        <p:tgtEl>
                                          <p:spTgt spid="23"/>
                                        </p:tgtEl>
                                      </p:cBhvr>
                                      <p:to x="100000" y="90000"/>
                                    </p:animScale>
                                    <p:animScale>
                                      <p:cBhvr>
                                        <p:cTn id="84" dur="166" decel="50000">
                                          <p:stCondLst>
                                            <p:cond delay="1668"/>
                                          </p:stCondLst>
                                        </p:cTn>
                                        <p:tgtEl>
                                          <p:spTgt spid="23"/>
                                        </p:tgtEl>
                                      </p:cBhvr>
                                      <p:to x="100000" y="100000"/>
                                    </p:animScale>
                                    <p:animScale>
                                      <p:cBhvr>
                                        <p:cTn id="85" dur="26">
                                          <p:stCondLst>
                                            <p:cond delay="1808"/>
                                          </p:stCondLst>
                                        </p:cTn>
                                        <p:tgtEl>
                                          <p:spTgt spid="23"/>
                                        </p:tgtEl>
                                      </p:cBhvr>
                                      <p:to x="100000" y="95000"/>
                                    </p:animScale>
                                    <p:animScale>
                                      <p:cBhvr>
                                        <p:cTn id="86" dur="166" decel="50000">
                                          <p:stCondLst>
                                            <p:cond delay="1834"/>
                                          </p:stCondLst>
                                        </p:cTn>
                                        <p:tgtEl>
                                          <p:spTgt spid="2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80">
                                          <p:stCondLst>
                                            <p:cond delay="0"/>
                                          </p:stCondLst>
                                        </p:cTn>
                                        <p:tgtEl>
                                          <p:spTgt spid="25"/>
                                        </p:tgtEl>
                                      </p:cBhvr>
                                    </p:animEffect>
                                    <p:anim calcmode="lin" valueType="num">
                                      <p:cBhvr>
                                        <p:cTn id="9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7" dur="26">
                                          <p:stCondLst>
                                            <p:cond delay="650"/>
                                          </p:stCondLst>
                                        </p:cTn>
                                        <p:tgtEl>
                                          <p:spTgt spid="25"/>
                                        </p:tgtEl>
                                      </p:cBhvr>
                                      <p:to x="100000" y="60000"/>
                                    </p:animScale>
                                    <p:animScale>
                                      <p:cBhvr>
                                        <p:cTn id="98" dur="166" decel="50000">
                                          <p:stCondLst>
                                            <p:cond delay="676"/>
                                          </p:stCondLst>
                                        </p:cTn>
                                        <p:tgtEl>
                                          <p:spTgt spid="25"/>
                                        </p:tgtEl>
                                      </p:cBhvr>
                                      <p:to x="100000" y="100000"/>
                                    </p:animScale>
                                    <p:animScale>
                                      <p:cBhvr>
                                        <p:cTn id="99" dur="26">
                                          <p:stCondLst>
                                            <p:cond delay="1312"/>
                                          </p:stCondLst>
                                        </p:cTn>
                                        <p:tgtEl>
                                          <p:spTgt spid="25"/>
                                        </p:tgtEl>
                                      </p:cBhvr>
                                      <p:to x="100000" y="80000"/>
                                    </p:animScale>
                                    <p:animScale>
                                      <p:cBhvr>
                                        <p:cTn id="100" dur="166" decel="50000">
                                          <p:stCondLst>
                                            <p:cond delay="1338"/>
                                          </p:stCondLst>
                                        </p:cTn>
                                        <p:tgtEl>
                                          <p:spTgt spid="25"/>
                                        </p:tgtEl>
                                      </p:cBhvr>
                                      <p:to x="100000" y="100000"/>
                                    </p:animScale>
                                    <p:animScale>
                                      <p:cBhvr>
                                        <p:cTn id="101" dur="26">
                                          <p:stCondLst>
                                            <p:cond delay="1642"/>
                                          </p:stCondLst>
                                        </p:cTn>
                                        <p:tgtEl>
                                          <p:spTgt spid="25"/>
                                        </p:tgtEl>
                                      </p:cBhvr>
                                      <p:to x="100000" y="90000"/>
                                    </p:animScale>
                                    <p:animScale>
                                      <p:cBhvr>
                                        <p:cTn id="102" dur="166" decel="50000">
                                          <p:stCondLst>
                                            <p:cond delay="1668"/>
                                          </p:stCondLst>
                                        </p:cTn>
                                        <p:tgtEl>
                                          <p:spTgt spid="25"/>
                                        </p:tgtEl>
                                      </p:cBhvr>
                                      <p:to x="100000" y="100000"/>
                                    </p:animScale>
                                    <p:animScale>
                                      <p:cBhvr>
                                        <p:cTn id="103" dur="26">
                                          <p:stCondLst>
                                            <p:cond delay="1808"/>
                                          </p:stCondLst>
                                        </p:cTn>
                                        <p:tgtEl>
                                          <p:spTgt spid="25"/>
                                        </p:tgtEl>
                                      </p:cBhvr>
                                      <p:to x="100000" y="95000"/>
                                    </p:animScale>
                                    <p:animScale>
                                      <p:cBhvr>
                                        <p:cTn id="10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0AD89F9-86EF-42AB-B45A-E509A46E56D0}"/>
              </a:ext>
            </a:extLst>
          </p:cNvPr>
          <p:cNvSpPr txBox="1"/>
          <p:nvPr/>
        </p:nvSpPr>
        <p:spPr>
          <a:xfrm>
            <a:off x="1609725" y="709912"/>
            <a:ext cx="10001250" cy="2677656"/>
          </a:xfrm>
          <a:prstGeom prst="rect">
            <a:avLst/>
          </a:prstGeom>
          <a:solidFill>
            <a:schemeClr val="accent6">
              <a:lumMod val="40000"/>
              <a:lumOff val="60000"/>
            </a:schemeClr>
          </a:solidFill>
          <a:ln>
            <a:solidFill>
              <a:srgbClr val="00A23A"/>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Chú ý: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Các trường tuyển sinh; phương thức, khu vực, chỉ tiêu, hồ sơ đăng kí tuyển sinh; ưu tiên trong tuyển sinh; tổ chức kì thi, tổ chức xét tuyển, xét duyệt điểm chuẩn, công bố kết quả tuyển sinh, báo gọi nhập học, hậu kiểm kết quả tuyển sinh và các nội dung khác trong tuyển sinh đào tạo cán bộ cấp phân đội trình độ đại học, cao đẳng hệ chính quy thực hiện theo quy định của Bộ Giáo dục và Đào tạo và hướng dẫn hằng năm của Bộ Quốc phòng.</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D4CDB88-5995-4ACF-915A-7869DB0515CA}"/>
              </a:ext>
            </a:extLst>
          </p:cNvPr>
          <p:cNvSpPr txBox="1"/>
          <p:nvPr/>
        </p:nvSpPr>
        <p:spPr>
          <a:xfrm>
            <a:off x="1609725" y="3718263"/>
            <a:ext cx="10001249" cy="2308324"/>
          </a:xfrm>
          <a:prstGeom prst="rect">
            <a:avLst/>
          </a:prstGeom>
          <a:solidFill>
            <a:schemeClr val="accent5">
              <a:lumMod val="40000"/>
              <a:lumOff val="60000"/>
            </a:schemeClr>
          </a:solidFill>
          <a:ln>
            <a:solidFill>
              <a:srgbClr val="00A23A"/>
            </a:solidFill>
          </a:ln>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Em có biết? </a:t>
            </a:r>
            <a:endParaRPr lang="en-US" sz="2400" b="1"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Một số trường đại học, cao đẳng, trung cấp chuyên nghiệp trong Quân đội được Bộ Quốc phòng giao đào tạo cán bộ cấp phân đội trình độ trung cấp quân sự và đào tạo nhân viên chuyên môn kĩ thuật có trình độ trung cấp; đối tượng, tiêu chuẩn và phương thức tuyển sinh thực hiện theo quy định và hướng dẫn hằng năm của Bộ Quốc phòng.</a:t>
            </a:r>
            <a:endParaRPr lang="en-US" sz="2400" dirty="0">
              <a:latin typeface="Times New Roman" panose="02020603050405020304" pitchFamily="18" charset="0"/>
              <a:cs typeface="Times New Roman" panose="02020603050405020304" pitchFamily="18" charset="0"/>
            </a:endParaRP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2</a:t>
            </a:r>
            <a:r>
              <a:rPr lang="en-GB" sz="3200" b="1" dirty="0">
                <a:solidFill>
                  <a:srgbClr val="00B050"/>
                </a:solidFill>
                <a:latin typeface="Times New Roman" panose="02020603050405020304" pitchFamily="18" charset="0"/>
                <a:cs typeface="Times New Roman" panose="02020603050405020304" pitchFamily="18" charset="0"/>
              </a:rPr>
              <a:t>)</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5623284" cy="18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4524" y="161044"/>
            <a:ext cx="4252445" cy="6709529"/>
          </a:xfrm>
          <a:prstGeom prst="rect">
            <a:avLst/>
          </a:prstGeom>
          <a:ln>
            <a:solidFill>
              <a:srgbClr val="00B050"/>
            </a:solidFill>
          </a:ln>
        </p:spPr>
        <p:txBody>
          <a:bodyPr wrap="square">
            <a:spAutoFit/>
          </a:bodyPr>
          <a:lstStyle/>
          <a:p>
            <a:pPr algn="just">
              <a:lnSpc>
                <a:spcPts val="2600"/>
              </a:lnSpc>
              <a:spcBef>
                <a:spcPts val="600"/>
              </a:spcBef>
              <a:spcAft>
                <a:spcPts val="600"/>
              </a:spcAft>
            </a:pPr>
            <a:r>
              <a:rPr lang="vi-VN" sz="2400" b="1" i="1" dirty="0">
                <a:solidFill>
                  <a:srgbClr val="00B050"/>
                </a:solidFill>
                <a:latin typeface="+mj-lt"/>
                <a:ea typeface="Calibri" charset="0"/>
                <a:cs typeface="Times New Roman" charset="0"/>
              </a:rPr>
              <a:t>Trò chơi “Nghe nhạc, giữ bóng và trả từ khoá”:</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chọn 1 bài hát</a:t>
            </a:r>
            <a:r>
              <a:rPr lang="en-GB" sz="2400" dirty="0">
                <a:latin typeface="+mj-lt"/>
                <a:ea typeface="Calibri" charset="0"/>
                <a:cs typeface="Times New Roman" charset="0"/>
              </a:rPr>
              <a:t> </a:t>
            </a:r>
            <a:r>
              <a:rPr lang="en-GB" sz="2400" dirty="0" err="1">
                <a:latin typeface="Times New Roman" panose="02020603050405020304" pitchFamily="18" charset="0"/>
                <a:ea typeface="Calibri" charset="0"/>
                <a:cs typeface="Times New Roman" panose="02020603050405020304" pitchFamily="18" charset="0"/>
              </a:rPr>
              <a:t>về</a:t>
            </a:r>
            <a:r>
              <a:rPr lang="en-GB" sz="2400" dirty="0">
                <a:latin typeface="Times New Roman" panose="02020603050405020304" pitchFamily="18" charset="0"/>
                <a:ea typeface="Calibri" charset="0"/>
                <a:cs typeface="Times New Roman" panose="02020603050405020304" pitchFamily="18" charset="0"/>
              </a:rPr>
              <a:t> </a:t>
            </a:r>
            <a:r>
              <a:rPr lang="vi-VN" sz="2400" dirty="0">
                <a:latin typeface="Times New Roman" panose="02020603050405020304" pitchFamily="18" charset="0"/>
                <a:ea typeface="Calibri" charset="0"/>
                <a:cs typeface="Times New Roman" panose="02020603050405020304" pitchFamily="18" charset="0"/>
              </a:rPr>
              <a:t>Quân đội </a:t>
            </a:r>
            <a:r>
              <a:rPr lang="vi-VN" sz="2400" dirty="0">
                <a:latin typeface="+mj-lt"/>
                <a:ea typeface="Calibri" charset="0"/>
                <a:cs typeface="Times New Roman" charset="0"/>
              </a:rPr>
              <a:t>và cho bài hát chạy/dừng ở 1 số thời điểm</a:t>
            </a:r>
            <a:r>
              <a:rPr lang="en-GB" sz="2400" dirty="0">
                <a:latin typeface="+mj-lt"/>
                <a:ea typeface="Calibri" charset="0"/>
                <a:cs typeface="Times New Roman" charset="0"/>
              </a:rPr>
              <a:t>.</a:t>
            </a:r>
            <a:endParaRPr lang="en-US"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HS liên tục chuyền tay nhau 1 quả bóng nhựa trong lúc bài hát đang chạy. Khi GV dừng bài hát, quả bóng ở tay HS nào thì HS đó đọc 1 từ khoá nằm trong </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a:t>
            </a:r>
            <a:r>
              <a:rPr lang="vi-VN" sz="2400" dirty="0">
                <a:solidFill>
                  <a:srgbClr val="00B050"/>
                </a:solidFill>
                <a:latin typeface="Times New Roman" charset="0"/>
                <a:ea typeface="Times New Roman" charset="0"/>
                <a:cs typeface="Times New Roman" charset="0"/>
              </a:rPr>
              <a:t>/mục II/1, 2</a:t>
            </a:r>
            <a:r>
              <a:rPr lang="en-GB" sz="2400" dirty="0">
                <a:solidFill>
                  <a:srgbClr val="00B050"/>
                </a:solidFill>
                <a:latin typeface="+mj-lt"/>
                <a:ea typeface="Calibri" charset="0"/>
                <a:cs typeface="Times New Roman" charset="0"/>
              </a:rPr>
              <a:t>.</a:t>
            </a:r>
            <a:endParaRPr lang="en-US" sz="2400" dirty="0">
              <a:solidFill>
                <a:srgbClr val="00B050"/>
              </a:solidFill>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nhận xét, đánh giá mỗi từ khoá do HS trả. Nếu từ khoá được chấp nhận thì GV cho bài hát tiếp tục chạy và HS tiếp tục chuyền bóng</a:t>
            </a:r>
            <a:r>
              <a:rPr lang="en-GB" sz="2400" dirty="0">
                <a:latin typeface="+mj-lt"/>
                <a:ea typeface="Calibri" charset="0"/>
                <a:cs typeface="Times New Roman" charset="0"/>
              </a:rPr>
              <a:t>.</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1 HS ghi lại các từ khoá được GV chấp nhận lên bảng</a:t>
            </a:r>
            <a:r>
              <a:rPr lang="en-GB" sz="2400" dirty="0">
                <a:latin typeface="+mj-lt"/>
                <a:ea typeface="Calibri" charset="0"/>
                <a:cs typeface="Times New Roman" charset="0"/>
              </a:rPr>
              <a:t>.</a:t>
            </a:r>
            <a:r>
              <a:rPr lang="vi-VN" sz="2400" dirty="0">
                <a:latin typeface="+mj-lt"/>
                <a:ea typeface="Calibri" charset="0"/>
                <a:cs typeface="Times New Roman" charset="0"/>
              </a:rPr>
              <a:t> </a:t>
            </a:r>
            <a:endParaRPr lang="en-US" sz="2400" dirty="0">
              <a:effectLst/>
              <a:latin typeface="+mj-lt"/>
              <a:ea typeface="Calibri" charset="0"/>
              <a:cs typeface="Times New Roman" charset="0"/>
            </a:endParaRPr>
          </a:p>
        </p:txBody>
      </p:sp>
      <p:pic>
        <p:nvPicPr>
          <p:cNvPr id="5" name="Picture 4">
            <a:extLst>
              <a:ext uri="{FF2B5EF4-FFF2-40B4-BE49-F238E27FC236}">
                <a16:creationId xmlns:a16="http://schemas.microsoft.com/office/drawing/2014/main" xmlns="" id="{72B36DE7-3A51-3A48-5336-7852C8317A44}"/>
              </a:ext>
            </a:extLst>
          </p:cNvPr>
          <p:cNvPicPr>
            <a:picLocks noChangeAspect="1"/>
          </p:cNvPicPr>
          <p:nvPr/>
        </p:nvPicPr>
        <p:blipFill>
          <a:blip r:embed="rId3"/>
          <a:stretch>
            <a:fillRect/>
          </a:stretch>
        </p:blipFill>
        <p:spPr>
          <a:xfrm>
            <a:off x="175031" y="1316840"/>
            <a:ext cx="7421011" cy="3820058"/>
          </a:xfrm>
          <a:prstGeom prst="rect">
            <a:avLst/>
          </a:prstGeom>
          <a:ln>
            <a:solidFill>
              <a:srgbClr val="00B050"/>
            </a:solidFill>
          </a:ln>
        </p:spPr>
      </p:pic>
      <p:sp>
        <p:nvSpPr>
          <p:cNvPr id="11" name="TextBox 10">
            <a:extLst>
              <a:ext uri="{FF2B5EF4-FFF2-40B4-BE49-F238E27FC236}">
                <a16:creationId xmlns:a16="http://schemas.microsoft.com/office/drawing/2014/main" xmlns="" id="{3199F1B8-50C4-8741-8378-5E7254769D36}"/>
              </a:ext>
            </a:extLst>
          </p:cNvPr>
          <p:cNvSpPr txBox="1"/>
          <p:nvPr/>
        </p:nvSpPr>
        <p:spPr>
          <a:xfrm>
            <a:off x="2115151" y="5530841"/>
            <a:ext cx="3092116" cy="646331"/>
          </a:xfrm>
          <a:prstGeom prst="rect">
            <a:avLst/>
          </a:prstGeom>
          <a:noFill/>
        </p:spPr>
        <p:txBody>
          <a:bodyPr wrap="square">
            <a:spAutoFit/>
          </a:bodyPr>
          <a:lstStyle/>
          <a:p>
            <a:r>
              <a:rPr lang="en-GB" dirty="0">
                <a:solidFill>
                  <a:srgbClr val="00B050"/>
                </a:solidFill>
                <a:hlinkClick r:id="rId4"/>
              </a:rPr>
              <a:t>https://youtu.be/TxIosrmNpb0</a:t>
            </a:r>
            <a:endParaRPr lang="vi-VN" dirty="0">
              <a:solidFill>
                <a:srgbClr val="00B050"/>
              </a:solidFill>
            </a:endParaRPr>
          </a:p>
          <a:p>
            <a:endParaRPr lang="en-GB" dirty="0">
              <a:solidFill>
                <a:srgbClr val="00B050"/>
              </a:solidFill>
            </a:endParaRPr>
          </a:p>
        </p:txBody>
      </p:sp>
      <p:pic>
        <p:nvPicPr>
          <p:cNvPr id="10"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3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3.</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Một số ngành đào tạo và các trình độ đào tạo trong các trường Quân đội</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224287" y="1444310"/>
            <a:ext cx="11585275"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ngành đào tạo và trình độ đào tạo trong một số trường Quân đội mà em biết. Nội dung học tập, rèn luyện của học viên trong các trường đó có gì khác so với trường ngoài Quân đội?</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224287" y="2731287"/>
            <a:ext cx="11585275" cy="3710952"/>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.4</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4,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/3 và nối thông tin cột A với cột B trong bảng 1 để được kết quả đúng về một số ngành, chuyên ngành đào tạo của một số học viện trong Quân đội.</a:t>
            </a:r>
          </a:p>
          <a:p>
            <a:pPr algn="just"/>
            <a:r>
              <a:rPr lang="vi-VN" sz="2400" dirty="0">
                <a:latin typeface="Times New Roman" panose="02020603050405020304" pitchFamily="18" charset="0"/>
                <a:cs typeface="Times New Roman" panose="02020603050405020304" pitchFamily="18" charset="0"/>
              </a:rPr>
              <a:t> </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a:t>
            </a:r>
            <a:r>
              <a:rPr lang="en-US" sz="2400" spc="-90" dirty="0">
                <a:latin typeface="Times New Roman" panose="02020603050405020304" pitchFamily="18" charset="0"/>
                <a:cs typeface="Times New Roman" panose="02020603050405020304" pitchFamily="18" charset="0"/>
              </a:rPr>
              <a:t>k</a:t>
            </a:r>
            <a:r>
              <a:rPr lang="vi-VN" sz="2400" spc="-90" dirty="0">
                <a:latin typeface="Times New Roman" panose="02020603050405020304" pitchFamily="18" charset="0"/>
                <a:cs typeface="Times New Roman" panose="02020603050405020304" pitchFamily="18" charset="0"/>
              </a:rPr>
              <a:t>hám phá 4, thông tin mục I</a:t>
            </a:r>
            <a:r>
              <a:rPr lang="en-US" sz="2400" spc="-90" dirty="0">
                <a:latin typeface="Times New Roman" panose="02020603050405020304" pitchFamily="18" charset="0"/>
                <a:cs typeface="Times New Roman" panose="02020603050405020304" pitchFamily="18" charset="0"/>
              </a:rPr>
              <a:t>I</a:t>
            </a:r>
            <a:r>
              <a:rPr lang="vi-VN" sz="2400" spc="-90" dirty="0">
                <a:latin typeface="Times New Roman" panose="02020603050405020304" pitchFamily="18" charset="0"/>
                <a:cs typeface="Times New Roman" panose="02020603050405020304" pitchFamily="18" charset="0"/>
              </a:rPr>
              <a:t>/3 và nối thông tin cột C với cột D trong bảng 2 để được kết quả đúng về một số ngành, chuyên ngành đào tạo của một số trường sĩ quan, đại học trong Quân đội.</a:t>
            </a:r>
          </a:p>
          <a:p>
            <a:pPr algn="just"/>
            <a:r>
              <a:rPr lang="vi-VN" sz="2400" dirty="0">
                <a:latin typeface="Times New Roman" panose="02020603050405020304" pitchFamily="18" charset="0"/>
                <a:cs typeface="Times New Roman" panose="02020603050405020304" pitchFamily="18" charset="0"/>
              </a:rPr>
              <a:t> - Nêu các điểm khác về nội dung học tập, rèn luyện của học viên trong các trường Quân đội gì so với trường ngoài Quân đội.</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1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930080" y="617517"/>
            <a:ext cx="6331585" cy="6240483"/>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78130" y="617517"/>
            <a:ext cx="5751950" cy="5878286"/>
          </a:xfrm>
          <a:prstGeom prst="rect">
            <a:avLst/>
          </a:prstGeom>
        </p:spPr>
      </p:pic>
      <p:pic>
        <p:nvPicPr>
          <p:cNvPr id="8"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905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8C1AA4E-14F9-CCE0-58C5-A9869C2D92E3}"/>
              </a:ext>
            </a:extLst>
          </p:cNvPr>
          <p:cNvSpPr txBox="1"/>
          <p:nvPr/>
        </p:nvSpPr>
        <p:spPr>
          <a:xfrm>
            <a:off x="6826597" y="135067"/>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1</a:t>
            </a:r>
            <a:endParaRPr lang="en-GB" sz="2400" b="1" dirty="0"/>
          </a:p>
        </p:txBody>
      </p:sp>
      <p:sp>
        <p:nvSpPr>
          <p:cNvPr id="10" name="TextBox 9">
            <a:extLst>
              <a:ext uri="{FF2B5EF4-FFF2-40B4-BE49-F238E27FC236}">
                <a16:creationId xmlns:a16="http://schemas.microsoft.com/office/drawing/2014/main" xmlns="" id="{61CFA71F-B812-CFBF-E7D3-C1EA545E6A35}"/>
              </a:ext>
            </a:extLst>
          </p:cNvPr>
          <p:cNvSpPr txBox="1"/>
          <p:nvPr/>
        </p:nvSpPr>
        <p:spPr>
          <a:xfrm>
            <a:off x="273724" y="3127748"/>
            <a:ext cx="1985498" cy="3046988"/>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 </a:t>
            </a:r>
            <a:r>
              <a:rPr lang="vi-VN" sz="2400" dirty="0">
                <a:solidFill>
                  <a:srgbClr val="00B0F0"/>
                </a:solidFill>
                <a:latin typeface="Times New Roman" panose="02020603050405020304" pitchFamily="18" charset="0"/>
                <a:cs typeface="Times New Roman" panose="02020603050405020304" pitchFamily="18" charset="0"/>
              </a:rPr>
              <a:t>B, 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B0F0"/>
                </a:solidFill>
                <a:latin typeface="Times New Roman" panose="02020603050405020304" pitchFamily="18" charset="0"/>
                <a:cs typeface="Times New Roman" panose="02020603050405020304" pitchFamily="18" charset="0"/>
              </a:rPr>
              <a:t>A</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B0F0"/>
                </a:solidFill>
                <a:latin typeface="Times New Roman" panose="02020603050405020304" pitchFamily="18" charset="0"/>
                <a:cs typeface="Times New Roman" panose="02020603050405020304" pitchFamily="18" charset="0"/>
              </a:rPr>
              <a:t>D, G</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 </a:t>
            </a:r>
            <a:r>
              <a:rPr lang="vi-VN" sz="2400" dirty="0">
                <a:solidFill>
                  <a:srgbClr val="00B0F0"/>
                </a:solidFill>
                <a:latin typeface="Times New Roman" panose="02020603050405020304" pitchFamily="18" charset="0"/>
                <a:cs typeface="Times New Roman" panose="02020603050405020304" pitchFamily="18" charset="0"/>
              </a:rPr>
              <a:t>M</a:t>
            </a:r>
            <a:endParaRPr lang="vi-VN" sz="2000" i="1"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B0F0"/>
                </a:solidFill>
                <a:latin typeface="Times New Roman" panose="02020603050405020304" pitchFamily="18" charset="0"/>
                <a:cs typeface="Times New Roman" panose="02020603050405020304" pitchFamily="18" charset="0"/>
              </a:rPr>
              <a:t>I</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B0F0"/>
                </a:solidFill>
                <a:latin typeface="Times New Roman" panose="02020603050405020304" pitchFamily="18" charset="0"/>
                <a:cs typeface="Times New Roman" panose="02020603050405020304" pitchFamily="18" charset="0"/>
              </a:rPr>
              <a:t>E, L</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B0F0"/>
                </a:solidFill>
                <a:latin typeface="Times New Roman" panose="02020603050405020304" pitchFamily="18" charset="0"/>
                <a:cs typeface="Times New Roman" panose="02020603050405020304" pitchFamily="18" charset="0"/>
              </a:rPr>
              <a:t>K, H</a:t>
            </a:r>
            <a:endParaRPr lang="en-GB" sz="2400" dirty="0">
              <a:solidFill>
                <a:srgbClr val="00B0F0"/>
              </a:solidFill>
            </a:endParaRPr>
          </a:p>
        </p:txBody>
      </p:sp>
      <p:pic>
        <p:nvPicPr>
          <p:cNvPr id="12" name="Picture 11">
            <a:extLst>
              <a:ext uri="{FF2B5EF4-FFF2-40B4-BE49-F238E27FC236}">
                <a16:creationId xmlns:a16="http://schemas.microsoft.com/office/drawing/2014/main" xmlns="" id="{B6528C88-689C-24E2-8181-EA077224B03D}"/>
              </a:ext>
            </a:extLst>
          </p:cNvPr>
          <p:cNvPicPr>
            <a:picLocks noChangeAspect="1"/>
          </p:cNvPicPr>
          <p:nvPr/>
        </p:nvPicPr>
        <p:blipFill>
          <a:blip r:embed="rId3"/>
          <a:stretch>
            <a:fillRect/>
          </a:stretch>
        </p:blipFill>
        <p:spPr>
          <a:xfrm>
            <a:off x="2828317" y="629659"/>
            <a:ext cx="9089959" cy="5971166"/>
          </a:xfrm>
          <a:prstGeom prst="rect">
            <a:avLst/>
          </a:prstGeom>
        </p:spPr>
      </p:pic>
      <p:pic>
        <p:nvPicPr>
          <p:cNvPr id="8"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2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D5255D-CE9C-4160-B224-7EA9791E4559}"/>
              </a:ext>
            </a:extLst>
          </p:cNvPr>
          <p:cNvPicPr>
            <a:picLocks noChangeAspect="1"/>
          </p:cNvPicPr>
          <p:nvPr/>
        </p:nvPicPr>
        <p:blipFill>
          <a:blip r:embed="rId3"/>
          <a:stretch>
            <a:fillRect/>
          </a:stretch>
        </p:blipFill>
        <p:spPr>
          <a:xfrm>
            <a:off x="1648279" y="6060159"/>
            <a:ext cx="10031225" cy="666843"/>
          </a:xfrm>
          <a:prstGeom prst="rect">
            <a:avLst/>
          </a:prstGeom>
        </p:spPr>
      </p:pic>
      <p:pic>
        <p:nvPicPr>
          <p:cNvPr id="6" name="Picture 5">
            <a:extLst>
              <a:ext uri="{FF2B5EF4-FFF2-40B4-BE49-F238E27FC236}">
                <a16:creationId xmlns:a16="http://schemas.microsoft.com/office/drawing/2014/main" xmlns="" id="{457E8192-7D4B-4B75-9DD0-EA97DEE7544C}"/>
              </a:ext>
            </a:extLst>
          </p:cNvPr>
          <p:cNvPicPr>
            <a:picLocks noChangeAspect="1"/>
          </p:cNvPicPr>
          <p:nvPr/>
        </p:nvPicPr>
        <p:blipFill>
          <a:blip r:embed="rId4"/>
          <a:stretch>
            <a:fillRect/>
          </a:stretch>
        </p:blipFill>
        <p:spPr>
          <a:xfrm>
            <a:off x="1925577" y="563862"/>
            <a:ext cx="409632" cy="5534797"/>
          </a:xfrm>
          <a:prstGeom prst="rect">
            <a:avLst/>
          </a:prstGeom>
        </p:spPr>
      </p:pic>
      <p:pic>
        <p:nvPicPr>
          <p:cNvPr id="8" name="Picture 7">
            <a:extLst>
              <a:ext uri="{FF2B5EF4-FFF2-40B4-BE49-F238E27FC236}">
                <a16:creationId xmlns:a16="http://schemas.microsoft.com/office/drawing/2014/main" xmlns="" id="{A62D8790-9807-4C5E-9701-9FB9B3F541C7}"/>
              </a:ext>
            </a:extLst>
          </p:cNvPr>
          <p:cNvPicPr>
            <a:picLocks noChangeAspect="1"/>
          </p:cNvPicPr>
          <p:nvPr/>
        </p:nvPicPr>
        <p:blipFill>
          <a:blip r:embed="rId5"/>
          <a:stretch>
            <a:fillRect/>
          </a:stretch>
        </p:blipFill>
        <p:spPr>
          <a:xfrm>
            <a:off x="2337943" y="256123"/>
            <a:ext cx="2343477" cy="714475"/>
          </a:xfrm>
          <a:prstGeom prst="rect">
            <a:avLst/>
          </a:prstGeom>
        </p:spPr>
      </p:pic>
      <p:pic>
        <p:nvPicPr>
          <p:cNvPr id="10" name="Picture 9">
            <a:extLst>
              <a:ext uri="{FF2B5EF4-FFF2-40B4-BE49-F238E27FC236}">
                <a16:creationId xmlns:a16="http://schemas.microsoft.com/office/drawing/2014/main" xmlns="" id="{B5D0D256-6222-4550-A485-9FE740C54B9D}"/>
              </a:ext>
            </a:extLst>
          </p:cNvPr>
          <p:cNvPicPr>
            <a:picLocks noChangeAspect="1"/>
          </p:cNvPicPr>
          <p:nvPr/>
        </p:nvPicPr>
        <p:blipFill>
          <a:blip r:embed="rId6"/>
          <a:stretch>
            <a:fillRect/>
          </a:stretch>
        </p:blipFill>
        <p:spPr>
          <a:xfrm>
            <a:off x="4681420" y="236873"/>
            <a:ext cx="3524742" cy="743054"/>
          </a:xfrm>
          <a:prstGeom prst="rect">
            <a:avLst/>
          </a:prstGeom>
        </p:spPr>
      </p:pic>
      <p:pic>
        <p:nvPicPr>
          <p:cNvPr id="12" name="Picture 11">
            <a:extLst>
              <a:ext uri="{FF2B5EF4-FFF2-40B4-BE49-F238E27FC236}">
                <a16:creationId xmlns:a16="http://schemas.microsoft.com/office/drawing/2014/main" xmlns="" id="{7017E8F0-F6CE-4157-8A77-A4274ED62693}"/>
              </a:ext>
            </a:extLst>
          </p:cNvPr>
          <p:cNvPicPr>
            <a:picLocks noChangeAspect="1"/>
          </p:cNvPicPr>
          <p:nvPr/>
        </p:nvPicPr>
        <p:blipFill>
          <a:blip r:embed="rId7"/>
          <a:stretch>
            <a:fillRect/>
          </a:stretch>
        </p:blipFill>
        <p:spPr>
          <a:xfrm>
            <a:off x="2335209" y="1239837"/>
            <a:ext cx="2238687" cy="485843"/>
          </a:xfrm>
          <a:prstGeom prst="rect">
            <a:avLst/>
          </a:prstGeom>
        </p:spPr>
      </p:pic>
      <p:pic>
        <p:nvPicPr>
          <p:cNvPr id="14" name="Picture 13">
            <a:extLst>
              <a:ext uri="{FF2B5EF4-FFF2-40B4-BE49-F238E27FC236}">
                <a16:creationId xmlns:a16="http://schemas.microsoft.com/office/drawing/2014/main" xmlns="" id="{ABF52010-C7F7-4857-80EF-225192370201}"/>
              </a:ext>
            </a:extLst>
          </p:cNvPr>
          <p:cNvPicPr>
            <a:picLocks noChangeAspect="1"/>
          </p:cNvPicPr>
          <p:nvPr/>
        </p:nvPicPr>
        <p:blipFill>
          <a:blip r:embed="rId8"/>
          <a:stretch>
            <a:fillRect/>
          </a:stretch>
        </p:blipFill>
        <p:spPr>
          <a:xfrm>
            <a:off x="4573896" y="1115994"/>
            <a:ext cx="3010320" cy="733527"/>
          </a:xfrm>
          <a:prstGeom prst="rect">
            <a:avLst/>
          </a:prstGeom>
        </p:spPr>
      </p:pic>
      <p:pic>
        <p:nvPicPr>
          <p:cNvPr id="16" name="Picture 15">
            <a:extLst>
              <a:ext uri="{FF2B5EF4-FFF2-40B4-BE49-F238E27FC236}">
                <a16:creationId xmlns:a16="http://schemas.microsoft.com/office/drawing/2014/main" xmlns="" id="{F2124A90-6EB1-45DF-AD8A-E57020D0BDC2}"/>
              </a:ext>
            </a:extLst>
          </p:cNvPr>
          <p:cNvPicPr>
            <a:picLocks noChangeAspect="1"/>
          </p:cNvPicPr>
          <p:nvPr/>
        </p:nvPicPr>
        <p:blipFill>
          <a:blip r:embed="rId9"/>
          <a:stretch>
            <a:fillRect/>
          </a:stretch>
        </p:blipFill>
        <p:spPr>
          <a:xfrm>
            <a:off x="2335209" y="2004204"/>
            <a:ext cx="2467319" cy="714475"/>
          </a:xfrm>
          <a:prstGeom prst="rect">
            <a:avLst/>
          </a:prstGeom>
        </p:spPr>
      </p:pic>
      <p:pic>
        <p:nvPicPr>
          <p:cNvPr id="18" name="Picture 17">
            <a:extLst>
              <a:ext uri="{FF2B5EF4-FFF2-40B4-BE49-F238E27FC236}">
                <a16:creationId xmlns:a16="http://schemas.microsoft.com/office/drawing/2014/main" xmlns="" id="{435615D8-2DCE-426B-8E01-80EE991AF987}"/>
              </a:ext>
            </a:extLst>
          </p:cNvPr>
          <p:cNvPicPr>
            <a:picLocks noChangeAspect="1"/>
          </p:cNvPicPr>
          <p:nvPr/>
        </p:nvPicPr>
        <p:blipFill>
          <a:blip r:embed="rId10"/>
          <a:stretch>
            <a:fillRect/>
          </a:stretch>
        </p:blipFill>
        <p:spPr>
          <a:xfrm>
            <a:off x="4802528" y="2004204"/>
            <a:ext cx="5792008" cy="724001"/>
          </a:xfrm>
          <a:prstGeom prst="rect">
            <a:avLst/>
          </a:prstGeom>
        </p:spPr>
      </p:pic>
      <p:pic>
        <p:nvPicPr>
          <p:cNvPr id="20" name="Picture 19">
            <a:extLst>
              <a:ext uri="{FF2B5EF4-FFF2-40B4-BE49-F238E27FC236}">
                <a16:creationId xmlns:a16="http://schemas.microsoft.com/office/drawing/2014/main" xmlns="" id="{F167FFDA-45FE-4C97-98EB-83493A6B91F9}"/>
              </a:ext>
            </a:extLst>
          </p:cNvPr>
          <p:cNvPicPr>
            <a:picLocks noChangeAspect="1"/>
          </p:cNvPicPr>
          <p:nvPr/>
        </p:nvPicPr>
        <p:blipFill>
          <a:blip r:embed="rId11"/>
          <a:stretch>
            <a:fillRect/>
          </a:stretch>
        </p:blipFill>
        <p:spPr>
          <a:xfrm>
            <a:off x="2335209" y="2863737"/>
            <a:ext cx="3477110" cy="724001"/>
          </a:xfrm>
          <a:prstGeom prst="rect">
            <a:avLst/>
          </a:prstGeom>
        </p:spPr>
      </p:pic>
      <p:pic>
        <p:nvPicPr>
          <p:cNvPr id="22" name="Picture 21">
            <a:extLst>
              <a:ext uri="{FF2B5EF4-FFF2-40B4-BE49-F238E27FC236}">
                <a16:creationId xmlns:a16="http://schemas.microsoft.com/office/drawing/2014/main" xmlns="" id="{E3AD773D-BD61-402F-9FEB-93837624A14E}"/>
              </a:ext>
            </a:extLst>
          </p:cNvPr>
          <p:cNvPicPr>
            <a:picLocks noChangeAspect="1"/>
          </p:cNvPicPr>
          <p:nvPr/>
        </p:nvPicPr>
        <p:blipFill>
          <a:blip r:embed="rId12"/>
          <a:stretch>
            <a:fillRect/>
          </a:stretch>
        </p:blipFill>
        <p:spPr>
          <a:xfrm>
            <a:off x="5812319" y="2911073"/>
            <a:ext cx="5630061" cy="647790"/>
          </a:xfrm>
          <a:prstGeom prst="rect">
            <a:avLst/>
          </a:prstGeom>
        </p:spPr>
      </p:pic>
      <p:pic>
        <p:nvPicPr>
          <p:cNvPr id="24" name="Picture 23">
            <a:extLst>
              <a:ext uri="{FF2B5EF4-FFF2-40B4-BE49-F238E27FC236}">
                <a16:creationId xmlns:a16="http://schemas.microsoft.com/office/drawing/2014/main" xmlns="" id="{B10529A7-C029-43F5-8F4C-8FB51C6E2110}"/>
              </a:ext>
            </a:extLst>
          </p:cNvPr>
          <p:cNvPicPr>
            <a:picLocks noChangeAspect="1"/>
          </p:cNvPicPr>
          <p:nvPr/>
        </p:nvPicPr>
        <p:blipFill>
          <a:blip r:embed="rId13"/>
          <a:stretch>
            <a:fillRect/>
          </a:stretch>
        </p:blipFill>
        <p:spPr>
          <a:xfrm>
            <a:off x="2334814" y="3864777"/>
            <a:ext cx="2429214" cy="466790"/>
          </a:xfrm>
          <a:prstGeom prst="rect">
            <a:avLst/>
          </a:prstGeom>
        </p:spPr>
      </p:pic>
      <p:pic>
        <p:nvPicPr>
          <p:cNvPr id="26" name="Picture 25">
            <a:extLst>
              <a:ext uri="{FF2B5EF4-FFF2-40B4-BE49-F238E27FC236}">
                <a16:creationId xmlns:a16="http://schemas.microsoft.com/office/drawing/2014/main" xmlns="" id="{360C30E3-C126-46DB-A0F7-1C4B56CEBC07}"/>
              </a:ext>
            </a:extLst>
          </p:cNvPr>
          <p:cNvPicPr>
            <a:picLocks noChangeAspect="1"/>
          </p:cNvPicPr>
          <p:nvPr/>
        </p:nvPicPr>
        <p:blipFill>
          <a:blip r:embed="rId14"/>
          <a:stretch>
            <a:fillRect/>
          </a:stretch>
        </p:blipFill>
        <p:spPr>
          <a:xfrm>
            <a:off x="4764028" y="3741731"/>
            <a:ext cx="5106113" cy="733527"/>
          </a:xfrm>
          <a:prstGeom prst="rect">
            <a:avLst/>
          </a:prstGeom>
        </p:spPr>
      </p:pic>
      <p:pic>
        <p:nvPicPr>
          <p:cNvPr id="28" name="Picture 27">
            <a:extLst>
              <a:ext uri="{FF2B5EF4-FFF2-40B4-BE49-F238E27FC236}">
                <a16:creationId xmlns:a16="http://schemas.microsoft.com/office/drawing/2014/main" xmlns="" id="{7CCA9676-3E58-446F-AA1E-316614923A8A}"/>
              </a:ext>
            </a:extLst>
          </p:cNvPr>
          <p:cNvPicPr>
            <a:picLocks noChangeAspect="1"/>
          </p:cNvPicPr>
          <p:nvPr/>
        </p:nvPicPr>
        <p:blipFill>
          <a:blip r:embed="rId15"/>
          <a:stretch>
            <a:fillRect/>
          </a:stretch>
        </p:blipFill>
        <p:spPr>
          <a:xfrm>
            <a:off x="2334814" y="4609754"/>
            <a:ext cx="1838582" cy="704948"/>
          </a:xfrm>
          <a:prstGeom prst="rect">
            <a:avLst/>
          </a:prstGeom>
        </p:spPr>
      </p:pic>
      <p:pic>
        <p:nvPicPr>
          <p:cNvPr id="30" name="Picture 29">
            <a:extLst>
              <a:ext uri="{FF2B5EF4-FFF2-40B4-BE49-F238E27FC236}">
                <a16:creationId xmlns:a16="http://schemas.microsoft.com/office/drawing/2014/main" xmlns="" id="{AFAFDF1F-BE8E-42E9-8D73-11AED49EE8B9}"/>
              </a:ext>
            </a:extLst>
          </p:cNvPr>
          <p:cNvPicPr>
            <a:picLocks noChangeAspect="1"/>
          </p:cNvPicPr>
          <p:nvPr/>
        </p:nvPicPr>
        <p:blipFill>
          <a:blip r:embed="rId16"/>
          <a:stretch>
            <a:fillRect/>
          </a:stretch>
        </p:blipFill>
        <p:spPr>
          <a:xfrm>
            <a:off x="4173396" y="4644789"/>
            <a:ext cx="7316221" cy="628738"/>
          </a:xfrm>
          <a:prstGeom prst="rect">
            <a:avLst/>
          </a:prstGeom>
        </p:spPr>
      </p:pic>
      <p:pic>
        <p:nvPicPr>
          <p:cNvPr id="32" name="Picture 31">
            <a:extLst>
              <a:ext uri="{FF2B5EF4-FFF2-40B4-BE49-F238E27FC236}">
                <a16:creationId xmlns:a16="http://schemas.microsoft.com/office/drawing/2014/main" xmlns="" id="{D5916814-411C-4576-9289-5D92187E8A81}"/>
              </a:ext>
            </a:extLst>
          </p:cNvPr>
          <p:cNvPicPr>
            <a:picLocks noChangeAspect="1"/>
          </p:cNvPicPr>
          <p:nvPr/>
        </p:nvPicPr>
        <p:blipFill>
          <a:blip r:embed="rId17"/>
          <a:stretch>
            <a:fillRect/>
          </a:stretch>
        </p:blipFill>
        <p:spPr>
          <a:xfrm>
            <a:off x="2334814" y="5484233"/>
            <a:ext cx="2324424" cy="438211"/>
          </a:xfrm>
          <a:prstGeom prst="rect">
            <a:avLst/>
          </a:prstGeom>
        </p:spPr>
      </p:pic>
      <p:pic>
        <p:nvPicPr>
          <p:cNvPr id="34" name="Picture 33">
            <a:extLst>
              <a:ext uri="{FF2B5EF4-FFF2-40B4-BE49-F238E27FC236}">
                <a16:creationId xmlns:a16="http://schemas.microsoft.com/office/drawing/2014/main" xmlns="" id="{E8813B04-0233-4E6A-B9B0-565DFD9EED7F}"/>
              </a:ext>
            </a:extLst>
          </p:cNvPr>
          <p:cNvPicPr>
            <a:picLocks noChangeAspect="1"/>
          </p:cNvPicPr>
          <p:nvPr/>
        </p:nvPicPr>
        <p:blipFill>
          <a:blip r:embed="rId18"/>
          <a:stretch>
            <a:fillRect/>
          </a:stretch>
        </p:blipFill>
        <p:spPr>
          <a:xfrm>
            <a:off x="4662170" y="5516959"/>
            <a:ext cx="6830378" cy="362001"/>
          </a:xfrm>
          <a:prstGeom prst="rect">
            <a:avLst/>
          </a:prstGeom>
        </p:spPr>
      </p:pic>
      <p:pic>
        <p:nvPicPr>
          <p:cNvPr id="21" name="Picture 55" descr="logo THPT BINH DUO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0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ppt_w</p:attrName>
                                        </p:attrNameLst>
                                      </p:cBhvr>
                                      <p:tavLst>
                                        <p:tav tm="0">
                                          <p:val>
                                            <p:fltVal val="0"/>
                                          </p:val>
                                        </p:tav>
                                        <p:tav tm="100000">
                                          <p:val>
                                            <p:strVal val="#ppt_w"/>
                                          </p:val>
                                        </p:tav>
                                      </p:tavLst>
                                    </p:anim>
                                    <p:anim calcmode="lin" valueType="num">
                                      <p:cBhvr>
                                        <p:cTn id="69" dur="1000" fill="hold"/>
                                        <p:tgtEl>
                                          <p:spTgt spid="24"/>
                                        </p:tgtEl>
                                        <p:attrNameLst>
                                          <p:attrName>ppt_h</p:attrName>
                                        </p:attrNameLst>
                                      </p:cBhvr>
                                      <p:tavLst>
                                        <p:tav tm="0">
                                          <p:val>
                                            <p:fltVal val="0"/>
                                          </p:val>
                                        </p:tav>
                                        <p:tav tm="100000">
                                          <p:val>
                                            <p:strVal val="#ppt_h"/>
                                          </p:val>
                                        </p:tav>
                                      </p:tavLst>
                                    </p:anim>
                                    <p:anim calcmode="lin" valueType="num">
                                      <p:cBhvr>
                                        <p:cTn id="70" dur="1000" fill="hold"/>
                                        <p:tgtEl>
                                          <p:spTgt spid="24"/>
                                        </p:tgtEl>
                                        <p:attrNameLst>
                                          <p:attrName>style.rotation</p:attrName>
                                        </p:attrNameLst>
                                      </p:cBhvr>
                                      <p:tavLst>
                                        <p:tav tm="0">
                                          <p:val>
                                            <p:fltVal val="90"/>
                                          </p:val>
                                        </p:tav>
                                        <p:tav tm="100000">
                                          <p:val>
                                            <p:fltVal val="0"/>
                                          </p:val>
                                        </p:tav>
                                      </p:tavLst>
                                    </p:anim>
                                    <p:animEffect transition="in" filter="fade">
                                      <p:cBhvr>
                                        <p:cTn id="71" dur="1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1000" fill="hold"/>
                                        <p:tgtEl>
                                          <p:spTgt spid="26"/>
                                        </p:tgtEl>
                                        <p:attrNameLst>
                                          <p:attrName>ppt_w</p:attrName>
                                        </p:attrNameLst>
                                      </p:cBhvr>
                                      <p:tavLst>
                                        <p:tav tm="0">
                                          <p:val>
                                            <p:fltVal val="0"/>
                                          </p:val>
                                        </p:tav>
                                        <p:tav tm="100000">
                                          <p:val>
                                            <p:strVal val="#ppt_w"/>
                                          </p:val>
                                        </p:tav>
                                      </p:tavLst>
                                    </p:anim>
                                    <p:anim calcmode="lin" valueType="num">
                                      <p:cBhvr>
                                        <p:cTn id="77" dur="1000" fill="hold"/>
                                        <p:tgtEl>
                                          <p:spTgt spid="26"/>
                                        </p:tgtEl>
                                        <p:attrNameLst>
                                          <p:attrName>ppt_h</p:attrName>
                                        </p:attrNameLst>
                                      </p:cBhvr>
                                      <p:tavLst>
                                        <p:tav tm="0">
                                          <p:val>
                                            <p:fltVal val="0"/>
                                          </p:val>
                                        </p:tav>
                                        <p:tav tm="100000">
                                          <p:val>
                                            <p:strVal val="#ppt_h"/>
                                          </p:val>
                                        </p:tav>
                                      </p:tavLst>
                                    </p:anim>
                                    <p:anim calcmode="lin" valueType="num">
                                      <p:cBhvr>
                                        <p:cTn id="78" dur="1000" fill="hold"/>
                                        <p:tgtEl>
                                          <p:spTgt spid="26"/>
                                        </p:tgtEl>
                                        <p:attrNameLst>
                                          <p:attrName>style.rotation</p:attrName>
                                        </p:attrNameLst>
                                      </p:cBhvr>
                                      <p:tavLst>
                                        <p:tav tm="0">
                                          <p:val>
                                            <p:fltVal val="90"/>
                                          </p:val>
                                        </p:tav>
                                        <p:tav tm="100000">
                                          <p:val>
                                            <p:fltVal val="0"/>
                                          </p:val>
                                        </p:tav>
                                      </p:tavLst>
                                    </p:anim>
                                    <p:animEffect transition="in" filter="fade">
                                      <p:cBhvr>
                                        <p:cTn id="79" dur="1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8C1AA4E-14F9-CCE0-58C5-A9869C2D92E3}"/>
              </a:ext>
            </a:extLst>
          </p:cNvPr>
          <p:cNvSpPr txBox="1"/>
          <p:nvPr/>
        </p:nvSpPr>
        <p:spPr>
          <a:xfrm>
            <a:off x="6958550" y="-9331"/>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2</a:t>
            </a:r>
            <a:endParaRPr lang="en-GB" sz="2400" b="1" dirty="0"/>
          </a:p>
        </p:txBody>
      </p:sp>
      <p:sp>
        <p:nvSpPr>
          <p:cNvPr id="10" name="TextBox 9">
            <a:extLst>
              <a:ext uri="{FF2B5EF4-FFF2-40B4-BE49-F238E27FC236}">
                <a16:creationId xmlns:a16="http://schemas.microsoft.com/office/drawing/2014/main" xmlns="" id="{61CFA71F-B812-CFBF-E7D3-C1EA545E6A35}"/>
              </a:ext>
            </a:extLst>
          </p:cNvPr>
          <p:cNvSpPr txBox="1"/>
          <p:nvPr/>
        </p:nvSpPr>
        <p:spPr>
          <a:xfrm>
            <a:off x="430097" y="1880232"/>
            <a:ext cx="1580955" cy="4524315"/>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 </a:t>
            </a:r>
            <a:r>
              <a:rPr lang="vi-VN" sz="2400" dirty="0">
                <a:solidFill>
                  <a:srgbClr val="00B0F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B0F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B0F0"/>
                </a:solidFill>
                <a:latin typeface="Times New Roman" panose="02020603050405020304" pitchFamily="18" charset="0"/>
                <a:cs typeface="Times New Roman" panose="02020603050405020304" pitchFamily="18" charset="0"/>
              </a:rPr>
              <a:t>D,</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L</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a:t>
            </a:r>
            <a:r>
              <a:rPr lang="vi-VN" sz="2000" i="1" dirty="0">
                <a:solidFill>
                  <a:srgbClr val="FF000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G</a:t>
            </a:r>
            <a:endParaRPr lang="vi-VN" sz="2400" i="1"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B0F0"/>
                </a:solidFill>
                <a:latin typeface="Times New Roman" panose="02020603050405020304" pitchFamily="18" charset="0"/>
                <a:cs typeface="Times New Roman" panose="02020603050405020304" pitchFamily="18" charset="0"/>
              </a:rPr>
              <a:t>M</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B0F0"/>
                </a:solidFill>
                <a:latin typeface="Times New Roman" panose="02020603050405020304" pitchFamily="18" charset="0"/>
                <a:cs typeface="Times New Roman" panose="02020603050405020304" pitchFamily="18" charset="0"/>
              </a:rPr>
              <a:t>I</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B0F0"/>
                </a:solidFill>
                <a:latin typeface="Times New Roman" panose="02020603050405020304" pitchFamily="18" charset="0"/>
                <a:cs typeface="Times New Roman" panose="02020603050405020304" pitchFamily="18" charset="0"/>
              </a:rPr>
              <a:t>E</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8 - </a:t>
            </a:r>
            <a:r>
              <a:rPr lang="vi-VN" sz="2400" dirty="0">
                <a:solidFill>
                  <a:srgbClr val="00B0F0"/>
                </a:solidFill>
                <a:latin typeface="Times New Roman" panose="02020603050405020304" pitchFamily="18" charset="0"/>
                <a:cs typeface="Times New Roman" panose="02020603050405020304" pitchFamily="18" charset="0"/>
              </a:rPr>
              <a:t>A</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9 - </a:t>
            </a:r>
            <a:r>
              <a:rPr lang="vi-VN" sz="2400" dirty="0">
                <a:solidFill>
                  <a:srgbClr val="00B0F0"/>
                </a:solidFill>
                <a:latin typeface="Times New Roman" panose="02020603050405020304" pitchFamily="18" charset="0"/>
                <a:cs typeface="Times New Roman" panose="02020603050405020304" pitchFamily="18" charset="0"/>
              </a:rPr>
              <a:t>H</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10 - </a:t>
            </a:r>
            <a:r>
              <a:rPr lang="vi-VN" sz="2400" dirty="0">
                <a:solidFill>
                  <a:srgbClr val="00B0F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11 - </a:t>
            </a:r>
            <a:r>
              <a:rPr lang="vi-VN" sz="2400" dirty="0">
                <a:solidFill>
                  <a:srgbClr val="00B0F0"/>
                </a:solidFill>
                <a:latin typeface="Times New Roman" panose="02020603050405020304" pitchFamily="18" charset="0"/>
                <a:cs typeface="Times New Roman" panose="02020603050405020304" pitchFamily="18" charset="0"/>
              </a:rPr>
              <a:t>K</a:t>
            </a:r>
            <a:endParaRPr lang="en-GB" sz="2400" dirty="0">
              <a:solidFill>
                <a:srgbClr val="00B0F0"/>
              </a:solidFill>
            </a:endParaRPr>
          </a:p>
        </p:txBody>
      </p:sp>
      <p:pic>
        <p:nvPicPr>
          <p:cNvPr id="6" name="Picture 5">
            <a:extLst>
              <a:ext uri="{FF2B5EF4-FFF2-40B4-BE49-F238E27FC236}">
                <a16:creationId xmlns:a16="http://schemas.microsoft.com/office/drawing/2014/main" xmlns="" id="{5E9A8690-7DA2-D14F-F2F8-58D0D607DA52}"/>
              </a:ext>
            </a:extLst>
          </p:cNvPr>
          <p:cNvPicPr>
            <a:picLocks noChangeAspect="1"/>
          </p:cNvPicPr>
          <p:nvPr/>
        </p:nvPicPr>
        <p:blipFill>
          <a:blip r:embed="rId3"/>
          <a:stretch>
            <a:fillRect/>
          </a:stretch>
        </p:blipFill>
        <p:spPr>
          <a:xfrm>
            <a:off x="2724150" y="2526434"/>
            <a:ext cx="9220005" cy="3969257"/>
          </a:xfrm>
          <a:prstGeom prst="rect">
            <a:avLst/>
          </a:prstGeom>
        </p:spPr>
      </p:pic>
      <p:pic>
        <p:nvPicPr>
          <p:cNvPr id="8" name="Picture 7">
            <a:extLst>
              <a:ext uri="{FF2B5EF4-FFF2-40B4-BE49-F238E27FC236}">
                <a16:creationId xmlns:a16="http://schemas.microsoft.com/office/drawing/2014/main" xmlns="" id="{0AB466F6-B22D-CA4F-DB4E-AFB8E00AFE25}"/>
              </a:ext>
            </a:extLst>
          </p:cNvPr>
          <p:cNvPicPr>
            <a:picLocks noChangeAspect="1"/>
          </p:cNvPicPr>
          <p:nvPr/>
        </p:nvPicPr>
        <p:blipFill>
          <a:blip r:embed="rId4"/>
          <a:stretch>
            <a:fillRect/>
          </a:stretch>
        </p:blipFill>
        <p:spPr>
          <a:xfrm>
            <a:off x="2706898" y="477259"/>
            <a:ext cx="4251652" cy="2049175"/>
          </a:xfrm>
          <a:prstGeom prst="rect">
            <a:avLst/>
          </a:prstGeom>
        </p:spPr>
      </p:pic>
      <p:pic>
        <p:nvPicPr>
          <p:cNvPr id="12" name="Picture 11">
            <a:extLst>
              <a:ext uri="{FF2B5EF4-FFF2-40B4-BE49-F238E27FC236}">
                <a16:creationId xmlns:a16="http://schemas.microsoft.com/office/drawing/2014/main" xmlns="" id="{63FA3B92-3A59-7DA1-85E8-4B058793DD4E}"/>
              </a:ext>
            </a:extLst>
          </p:cNvPr>
          <p:cNvPicPr>
            <a:picLocks noChangeAspect="1"/>
          </p:cNvPicPr>
          <p:nvPr/>
        </p:nvPicPr>
        <p:blipFill>
          <a:blip r:embed="rId5"/>
          <a:stretch>
            <a:fillRect/>
          </a:stretch>
        </p:blipFill>
        <p:spPr>
          <a:xfrm>
            <a:off x="6975802" y="477259"/>
            <a:ext cx="4985605" cy="2049175"/>
          </a:xfrm>
          <a:prstGeom prst="rect">
            <a:avLst/>
          </a:prstGeom>
        </p:spPr>
      </p:pic>
      <p:pic>
        <p:nvPicPr>
          <p:cNvPr id="11"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2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anim calcmode="lin" valueType="num">
                                      <p:cBhvr>
                                        <p:cTn id="4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fade">
                                      <p:cBhvr>
                                        <p:cTn id="46" dur="1000"/>
                                        <p:tgtEl>
                                          <p:spTgt spid="10">
                                            <p:txEl>
                                              <p:pRg st="1" end="1"/>
                                            </p:txEl>
                                          </p:spTgt>
                                        </p:tgtEl>
                                      </p:cBhvr>
                                    </p:animEffect>
                                    <p:anim calcmode="lin" valueType="num">
                                      <p:cBhvr>
                                        <p:cTn id="4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barn(inVertical)">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1000"/>
                                        <p:tgtEl>
                                          <p:spTgt spid="10">
                                            <p:txEl>
                                              <p:pRg st="3" end="3"/>
                                            </p:txEl>
                                          </p:spTgt>
                                        </p:tgtEl>
                                      </p:cBhvr>
                                    </p:animEffect>
                                    <p:anim calcmode="lin" valueType="num">
                                      <p:cBhvr>
                                        <p:cTn id="5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0">
                                            <p:txEl>
                                              <p:pRg st="4" end="4"/>
                                            </p:txEl>
                                          </p:spTgt>
                                        </p:tgtEl>
                                        <p:attrNameLst>
                                          <p:attrName>style.visibility</p:attrName>
                                        </p:attrNameLst>
                                      </p:cBhvr>
                                      <p:to>
                                        <p:strVal val="visible"/>
                                      </p:to>
                                    </p:set>
                                    <p:anim calcmode="lin" valueType="num">
                                      <p:cBhvr>
                                        <p:cTn id="65"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1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0">
                                            <p:txEl>
                                              <p:pRg st="5" end="5"/>
                                            </p:txEl>
                                          </p:spTgt>
                                        </p:tgtEl>
                                        <p:attrNameLst>
                                          <p:attrName>style.visibility</p:attrName>
                                        </p:attrNameLst>
                                      </p:cBhvr>
                                      <p:to>
                                        <p:strVal val="visible"/>
                                      </p:to>
                                    </p:set>
                                    <p:anim calcmode="lin" valueType="num">
                                      <p:cBhvr>
                                        <p:cTn id="73"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10">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10">
                                            <p:txEl>
                                              <p:pRg st="6" end="6"/>
                                            </p:txEl>
                                          </p:spTgt>
                                        </p:tgtEl>
                                        <p:attrNameLst>
                                          <p:attrName>style.visibility</p:attrName>
                                        </p:attrNameLst>
                                      </p:cBhvr>
                                      <p:to>
                                        <p:strVal val="visible"/>
                                      </p:to>
                                    </p:set>
                                    <p:anim calcmode="lin" valueType="num">
                                      <p:cBhvr>
                                        <p:cTn id="81"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10">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0">
                                            <p:txEl>
                                              <p:pRg st="7" end="7"/>
                                            </p:txEl>
                                          </p:spTgt>
                                        </p:tgtEl>
                                        <p:attrNameLst>
                                          <p:attrName>style.visibility</p:attrName>
                                        </p:attrNameLst>
                                      </p:cBhvr>
                                      <p:to>
                                        <p:strVal val="visible"/>
                                      </p:to>
                                    </p:set>
                                    <p:anim calcmode="lin" valueType="num">
                                      <p:cBhvr>
                                        <p:cTn id="89"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90"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91" dur="500"/>
                                        <p:tgtEl>
                                          <p:spTgt spid="10">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0">
                                            <p:txEl>
                                              <p:pRg st="8" end="8"/>
                                            </p:txEl>
                                          </p:spTgt>
                                        </p:tgtEl>
                                        <p:attrNameLst>
                                          <p:attrName>style.visibility</p:attrName>
                                        </p:attrNameLst>
                                      </p:cBhvr>
                                      <p:to>
                                        <p:strVal val="visible"/>
                                      </p:to>
                                    </p:set>
                                    <p:anim calcmode="lin" valueType="num">
                                      <p:cBhvr>
                                        <p:cTn id="96"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97"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98" dur="500"/>
                                        <p:tgtEl>
                                          <p:spTgt spid="10">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0">
                                            <p:txEl>
                                              <p:pRg st="9" end="9"/>
                                            </p:txEl>
                                          </p:spTgt>
                                        </p:tgtEl>
                                        <p:attrNameLst>
                                          <p:attrName>style.visibility</p:attrName>
                                        </p:attrNameLst>
                                      </p:cBhvr>
                                      <p:to>
                                        <p:strVal val="visible"/>
                                      </p:to>
                                    </p:set>
                                    <p:anim calcmode="lin" valueType="num">
                                      <p:cBhvr>
                                        <p:cTn id="103" dur="5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104" dur="500" fill="hold"/>
                                        <p:tgtEl>
                                          <p:spTgt spid="10">
                                            <p:txEl>
                                              <p:pRg st="9" end="9"/>
                                            </p:txEl>
                                          </p:spTgt>
                                        </p:tgtEl>
                                        <p:attrNameLst>
                                          <p:attrName>ppt_h</p:attrName>
                                        </p:attrNameLst>
                                      </p:cBhvr>
                                      <p:tavLst>
                                        <p:tav tm="0">
                                          <p:val>
                                            <p:fltVal val="0"/>
                                          </p:val>
                                        </p:tav>
                                        <p:tav tm="100000">
                                          <p:val>
                                            <p:strVal val="#ppt_h"/>
                                          </p:val>
                                        </p:tav>
                                      </p:tavLst>
                                    </p:anim>
                                    <p:animEffect transition="in" filter="fade">
                                      <p:cBhvr>
                                        <p:cTn id="105" dur="500"/>
                                        <p:tgtEl>
                                          <p:spTgt spid="10">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0">
                                            <p:txEl>
                                              <p:pRg st="10" end="10"/>
                                            </p:txEl>
                                          </p:spTgt>
                                        </p:tgtEl>
                                        <p:attrNameLst>
                                          <p:attrName>style.visibility</p:attrName>
                                        </p:attrNameLst>
                                      </p:cBhvr>
                                      <p:to>
                                        <p:strVal val="visible"/>
                                      </p:to>
                                    </p:set>
                                    <p:anim calcmode="lin" valueType="num">
                                      <p:cBhvr>
                                        <p:cTn id="110" dur="5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111" dur="500" fill="hold"/>
                                        <p:tgtEl>
                                          <p:spTgt spid="10">
                                            <p:txEl>
                                              <p:pRg st="10" end="10"/>
                                            </p:txEl>
                                          </p:spTgt>
                                        </p:tgtEl>
                                        <p:attrNameLst>
                                          <p:attrName>ppt_h</p:attrName>
                                        </p:attrNameLst>
                                      </p:cBhvr>
                                      <p:tavLst>
                                        <p:tav tm="0">
                                          <p:val>
                                            <p:fltVal val="0"/>
                                          </p:val>
                                        </p:tav>
                                        <p:tav tm="100000">
                                          <p:val>
                                            <p:strVal val="#ppt_h"/>
                                          </p:val>
                                        </p:tav>
                                      </p:tavLst>
                                    </p:anim>
                                    <p:animEffect transition="in" filter="fade">
                                      <p:cBhvr>
                                        <p:cTn id="112" dur="500"/>
                                        <p:tgtEl>
                                          <p:spTgt spid="10">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childTnLst>
                                    <p:set>
                                      <p:cBhvr>
                                        <p:cTn id="116" dur="1" fill="hold">
                                          <p:stCondLst>
                                            <p:cond delay="0"/>
                                          </p:stCondLst>
                                        </p:cTn>
                                        <p:tgtEl>
                                          <p:spTgt spid="10">
                                            <p:txEl>
                                              <p:pRg st="11" end="11"/>
                                            </p:txEl>
                                          </p:spTgt>
                                        </p:tgtEl>
                                        <p:attrNameLst>
                                          <p:attrName>style.visibility</p:attrName>
                                        </p:attrNameLst>
                                      </p:cBhvr>
                                      <p:to>
                                        <p:strVal val="visible"/>
                                      </p:to>
                                    </p:set>
                                    <p:anim calcmode="lin" valueType="num">
                                      <p:cBhvr>
                                        <p:cTn id="117" dur="1000" fill="hold"/>
                                        <p:tgtEl>
                                          <p:spTgt spid="10">
                                            <p:txEl>
                                              <p:pRg st="11" end="11"/>
                                            </p:txEl>
                                          </p:spTgt>
                                        </p:tgtEl>
                                        <p:attrNameLst>
                                          <p:attrName>ppt_w</p:attrName>
                                        </p:attrNameLst>
                                      </p:cBhvr>
                                      <p:tavLst>
                                        <p:tav tm="0">
                                          <p:val>
                                            <p:fltVal val="0"/>
                                          </p:val>
                                        </p:tav>
                                        <p:tav tm="100000">
                                          <p:val>
                                            <p:strVal val="#ppt_w"/>
                                          </p:val>
                                        </p:tav>
                                      </p:tavLst>
                                    </p:anim>
                                    <p:anim calcmode="lin" valueType="num">
                                      <p:cBhvr>
                                        <p:cTn id="118" dur="1000" fill="hold"/>
                                        <p:tgtEl>
                                          <p:spTgt spid="10">
                                            <p:txEl>
                                              <p:pRg st="11" end="11"/>
                                            </p:txEl>
                                          </p:spTgt>
                                        </p:tgtEl>
                                        <p:attrNameLst>
                                          <p:attrName>ppt_h</p:attrName>
                                        </p:attrNameLst>
                                      </p:cBhvr>
                                      <p:tavLst>
                                        <p:tav tm="0">
                                          <p:val>
                                            <p:fltVal val="0"/>
                                          </p:val>
                                        </p:tav>
                                        <p:tav tm="100000">
                                          <p:val>
                                            <p:strVal val="#ppt_h"/>
                                          </p:val>
                                        </p:tav>
                                      </p:tavLst>
                                    </p:anim>
                                    <p:anim calcmode="lin" valueType="num">
                                      <p:cBhvr>
                                        <p:cTn id="119" dur="1000" fill="hold"/>
                                        <p:tgtEl>
                                          <p:spTgt spid="10">
                                            <p:txEl>
                                              <p:pRg st="11" end="11"/>
                                            </p:txEl>
                                          </p:spTgt>
                                        </p:tgtEl>
                                        <p:attrNameLst>
                                          <p:attrName>style.rotation</p:attrName>
                                        </p:attrNameLst>
                                      </p:cBhvr>
                                      <p:tavLst>
                                        <p:tav tm="0">
                                          <p:val>
                                            <p:fltVal val="90"/>
                                          </p:val>
                                        </p:tav>
                                        <p:tav tm="100000">
                                          <p:val>
                                            <p:fltVal val="0"/>
                                          </p:val>
                                        </p:tav>
                                      </p:tavLst>
                                    </p:anim>
                                    <p:animEffect transition="in" filter="fade">
                                      <p:cBhvr>
                                        <p:cTn id="120" dur="1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0E60DD-3E9F-511E-5539-D55AA05EB231}"/>
              </a:ext>
            </a:extLst>
          </p:cNvPr>
          <p:cNvSpPr txBox="1"/>
          <p:nvPr/>
        </p:nvSpPr>
        <p:spPr>
          <a:xfrm>
            <a:off x="1676419" y="167994"/>
            <a:ext cx="9709486" cy="1341073"/>
          </a:xfrm>
          <a:prstGeom prst="rect">
            <a:avLst/>
          </a:prstGeom>
          <a:solidFill>
            <a:schemeClr val="accent6">
              <a:lumMod val="40000"/>
              <a:lumOff val="60000"/>
            </a:schemeClr>
          </a:solidFill>
          <a:ln>
            <a:solidFill>
              <a:srgbClr val="00A23A"/>
            </a:solidFill>
          </a:ln>
        </p:spPr>
        <p:txBody>
          <a:bodyPr wrap="square">
            <a:spAutoFit/>
          </a:bodyPr>
          <a:lstStyle/>
          <a:p>
            <a:pPr algn="just">
              <a:lnSpc>
                <a:spcPts val="2880"/>
              </a:lnSpc>
              <a:spcBef>
                <a:spcPts val="600"/>
              </a:spcBef>
              <a:spcAft>
                <a:spcPts val="600"/>
              </a:spcAft>
            </a:pPr>
            <a:r>
              <a:rPr lang="en-GB" sz="2400" b="1" i="0" dirty="0" err="1">
                <a:solidFill>
                  <a:srgbClr val="0070C0"/>
                </a:solidFill>
                <a:effectLst/>
                <a:latin typeface="Times New Roman" panose="02020603050405020304" pitchFamily="18" charset="0"/>
                <a:cs typeface="Times New Roman" panose="02020603050405020304" pitchFamily="18" charset="0"/>
              </a:rPr>
              <a:t>Mở</a:t>
            </a:r>
            <a:r>
              <a:rPr lang="en-GB" sz="2400" b="1" i="0" dirty="0">
                <a:solidFill>
                  <a:srgbClr val="0070C0"/>
                </a:solidFill>
                <a:effectLst/>
                <a:latin typeface="Times New Roman" panose="02020603050405020304" pitchFamily="18" charset="0"/>
                <a:cs typeface="Times New Roman" panose="02020603050405020304" pitchFamily="18" charset="0"/>
              </a:rPr>
              <a:t> </a:t>
            </a:r>
            <a:r>
              <a:rPr lang="en-GB" sz="2400" b="1" i="0" dirty="0" err="1">
                <a:solidFill>
                  <a:srgbClr val="0070C0"/>
                </a:solidFill>
                <a:effectLst/>
                <a:latin typeface="Times New Roman" panose="02020603050405020304" pitchFamily="18" charset="0"/>
                <a:cs typeface="Times New Roman" panose="02020603050405020304" pitchFamily="18" charset="0"/>
              </a:rPr>
              <a:t>đầu</a:t>
            </a:r>
            <a:endParaRPr lang="en-GB" sz="2400" b="1" i="0" dirty="0">
              <a:solidFill>
                <a:srgbClr val="0070C0"/>
              </a:solidFill>
              <a:effectLst/>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quan sát và mô tả các hoạt động trong hình 3.1. Thời gian nào trong năm thường diễn ra những hoạt động này?</a:t>
            </a:r>
            <a:endParaRPr lang="en-GB"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E40187F-AF5D-0C1A-F713-6BB6D0819545}"/>
              </a:ext>
            </a:extLst>
          </p:cNvPr>
          <p:cNvSpPr txBox="1"/>
          <p:nvPr/>
        </p:nvSpPr>
        <p:spPr>
          <a:xfrm>
            <a:off x="1118680" y="5557534"/>
            <a:ext cx="5169831" cy="646331"/>
          </a:xfrm>
          <a:prstGeom prst="rect">
            <a:avLst/>
          </a:prstGeom>
          <a:noFill/>
        </p:spPr>
        <p:txBody>
          <a:bodyPr wrap="square">
            <a:spAutoFit/>
          </a:bodyPr>
          <a:lstStyle/>
          <a:p>
            <a:pPr algn="ctr"/>
            <a:r>
              <a:rPr lang="en-GB" i="1" dirty="0" err="1">
                <a:solidFill>
                  <a:srgbClr val="242021"/>
                </a:solidFill>
                <a:latin typeface="Times New Roman" panose="02020603050405020304" pitchFamily="18" charset="0"/>
                <a:cs typeface="Times New Roman" panose="02020603050405020304" pitchFamily="18" charset="0"/>
              </a:rPr>
              <a:t>Hình</a:t>
            </a:r>
            <a:r>
              <a:rPr lang="en-GB" i="1" dirty="0">
                <a:solidFill>
                  <a:srgbClr val="242021"/>
                </a:solidFill>
                <a:latin typeface="Times New Roman" panose="02020603050405020304" pitchFamily="18" charset="0"/>
                <a:cs typeface="Times New Roman" panose="02020603050405020304" pitchFamily="18" charset="0"/>
              </a:rPr>
              <a:t> 3.1a. </a:t>
            </a:r>
            <a:r>
              <a:rPr lang="en-GB" i="1" dirty="0" err="1">
                <a:solidFill>
                  <a:srgbClr val="242021"/>
                </a:solidFill>
                <a:latin typeface="Times New Roman" panose="02020603050405020304" pitchFamily="18" charset="0"/>
                <a:cs typeface="Times New Roman" panose="02020603050405020304" pitchFamily="18" charset="0"/>
              </a:rPr>
              <a:t>Trường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Sĩ</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quan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Chính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trị</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Bộ</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Quốc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phòng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tư</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vấn-hướng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nghiệp</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tuyển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sinh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quân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sự</a:t>
            </a:r>
            <a:r>
              <a:rPr lang="en-GB" i="1" dirty="0">
                <a:solidFill>
                  <a:srgbClr val="242021"/>
                </a:solidFill>
                <a:latin typeface="Times New Roman" panose="02020603050405020304" pitchFamily="18" charset="0"/>
                <a:cs typeface="Times New Roman" panose="02020603050405020304" pitchFamily="18" charset="0"/>
              </a:rPr>
              <a:t> </a:t>
            </a:r>
            <a:endParaRPr lang="en-GB" i="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EE3FDE9-849D-7187-68E0-2D7A3DD9B00A}"/>
              </a:ext>
            </a:extLst>
          </p:cNvPr>
          <p:cNvSpPr txBox="1"/>
          <p:nvPr/>
        </p:nvSpPr>
        <p:spPr>
          <a:xfrm>
            <a:off x="7378236" y="5557534"/>
            <a:ext cx="2963817" cy="646331"/>
          </a:xfrm>
          <a:prstGeom prst="rect">
            <a:avLst/>
          </a:prstGeom>
          <a:noFill/>
        </p:spPr>
        <p:txBody>
          <a:bodyPr wrap="square">
            <a:spAutoFit/>
          </a:bodyPr>
          <a:lstStyle/>
          <a:p>
            <a:pPr algn="ctr"/>
            <a:r>
              <a:rPr lang="en-GB" i="1" dirty="0" err="1">
                <a:solidFill>
                  <a:srgbClr val="242021"/>
                </a:solidFill>
                <a:latin typeface="Times New Roman" panose="02020603050405020304" pitchFamily="18" charset="0"/>
                <a:cs typeface="Times New Roman" panose="02020603050405020304" pitchFamily="18" charset="0"/>
              </a:rPr>
              <a:t>Hình</a:t>
            </a:r>
            <a:r>
              <a:rPr lang="en-GB" i="1" dirty="0">
                <a:solidFill>
                  <a:srgbClr val="242021"/>
                </a:solidFill>
                <a:latin typeface="Times New Roman" panose="02020603050405020304" pitchFamily="18" charset="0"/>
                <a:cs typeface="Times New Roman" panose="02020603050405020304" pitchFamily="18" charset="0"/>
              </a:rPr>
              <a:t> 3.1b. </a:t>
            </a:r>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viên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nhập</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p>
          <a:p>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viện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Cảnh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sát</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nhân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dân</a:t>
            </a:r>
            <a:r>
              <a:rPr lang="en-GB" i="1" dirty="0"/>
              <a:t> </a:t>
            </a:r>
          </a:p>
        </p:txBody>
      </p:sp>
      <p:pic>
        <p:nvPicPr>
          <p:cNvPr id="4" name="Picture 3">
            <a:extLst>
              <a:ext uri="{FF2B5EF4-FFF2-40B4-BE49-F238E27FC236}">
                <a16:creationId xmlns:a16="http://schemas.microsoft.com/office/drawing/2014/main" xmlns="" id="{FE2AE338-8281-468D-92EB-92FE7FF1B933}"/>
              </a:ext>
            </a:extLst>
          </p:cNvPr>
          <p:cNvPicPr>
            <a:picLocks noChangeAspect="1"/>
          </p:cNvPicPr>
          <p:nvPr/>
        </p:nvPicPr>
        <p:blipFill>
          <a:blip r:embed="rId3"/>
          <a:stretch>
            <a:fillRect/>
          </a:stretch>
        </p:blipFill>
        <p:spPr>
          <a:xfrm>
            <a:off x="1030071" y="2101356"/>
            <a:ext cx="5788479" cy="3394227"/>
          </a:xfrm>
          <a:prstGeom prst="rect">
            <a:avLst/>
          </a:prstGeom>
        </p:spPr>
      </p:pic>
      <p:pic>
        <p:nvPicPr>
          <p:cNvPr id="8" name="Picture 7">
            <a:extLst>
              <a:ext uri="{FF2B5EF4-FFF2-40B4-BE49-F238E27FC236}">
                <a16:creationId xmlns:a16="http://schemas.microsoft.com/office/drawing/2014/main" xmlns="" id="{BB1A9FD9-794A-4F8E-B065-6E3AF36D6DB6}"/>
              </a:ext>
            </a:extLst>
          </p:cNvPr>
          <p:cNvPicPr>
            <a:picLocks noChangeAspect="1"/>
          </p:cNvPicPr>
          <p:nvPr/>
        </p:nvPicPr>
        <p:blipFill>
          <a:blip r:embed="rId4"/>
          <a:stretch>
            <a:fillRect/>
          </a:stretch>
        </p:blipFill>
        <p:spPr>
          <a:xfrm>
            <a:off x="6871049" y="2111056"/>
            <a:ext cx="4244877" cy="3384527"/>
          </a:xfrm>
          <a:prstGeom prst="rect">
            <a:avLst/>
          </a:prstGeom>
        </p:spPr>
      </p:pic>
      <p:pic>
        <p:nvPicPr>
          <p:cNvPr id="10"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3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D03104-D2A0-113E-6B36-1ED22600DCD9}"/>
              </a:ext>
            </a:extLst>
          </p:cNvPr>
          <p:cNvPicPr>
            <a:picLocks noChangeAspect="1"/>
          </p:cNvPicPr>
          <p:nvPr/>
        </p:nvPicPr>
        <p:blipFill>
          <a:blip r:embed="rId3"/>
          <a:stretch>
            <a:fillRect/>
          </a:stretch>
        </p:blipFill>
        <p:spPr>
          <a:xfrm>
            <a:off x="3666124" y="116456"/>
            <a:ext cx="8525876" cy="6625087"/>
          </a:xfrm>
          <a:prstGeom prst="rect">
            <a:avLst/>
          </a:prstGeom>
        </p:spPr>
      </p:pic>
      <p:sp>
        <p:nvSpPr>
          <p:cNvPr id="5" name="TextBox 4">
            <a:extLst>
              <a:ext uri="{FF2B5EF4-FFF2-40B4-BE49-F238E27FC236}">
                <a16:creationId xmlns:a16="http://schemas.microsoft.com/office/drawing/2014/main" xmlns="" id="{F504E001-6BA6-21C5-8FA3-7B9F1CFE534E}"/>
              </a:ext>
            </a:extLst>
          </p:cNvPr>
          <p:cNvSpPr txBox="1"/>
          <p:nvPr/>
        </p:nvSpPr>
        <p:spPr>
          <a:xfrm>
            <a:off x="184646" y="1109232"/>
            <a:ext cx="3481478" cy="5632311"/>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Quân đội có một số điểm sau </a:t>
            </a:r>
            <a:r>
              <a:rPr lang="vi-VN" sz="2400" b="1" i="0" dirty="0">
                <a:solidFill>
                  <a:srgbClr val="242021"/>
                </a:solidFill>
                <a:effectLst/>
                <a:latin typeface="TimesNewRomanPSMT"/>
              </a:rPr>
              <a:t>khác</a:t>
            </a:r>
            <a:r>
              <a:rPr lang="vi-VN" sz="2400" b="0" i="0" dirty="0">
                <a:solidFill>
                  <a:srgbClr val="242021"/>
                </a:solidFill>
                <a:effectLst/>
                <a:latin typeface="TimesNewRomanPSMT"/>
              </a:rPr>
              <a:t> với trường ngoài Quân đội: </a:t>
            </a:r>
            <a:r>
              <a:rPr lang="vi-VN" sz="2400" b="0" i="0" dirty="0">
                <a:solidFill>
                  <a:srgbClr val="00B050"/>
                </a:solidFill>
                <a:effectLst/>
                <a:latin typeface="TimesNewRomanPSMT"/>
              </a:rPr>
              <a:t>Học viên được học các nội dung về chính trị, kĩ thuật – chiến thuật theo chuyên ngành, đồng thời được rèn luyện phẩm chất chính trị, đạo đức, tác phong, nếp sống, thể lực theo mục tiêu, yêu cầu đào tạo, đáp ứng nhiệm vụ được giao khi ra trường.</a:t>
            </a:r>
          </a:p>
        </p:txBody>
      </p:sp>
      <p:pic>
        <p:nvPicPr>
          <p:cNvPr id="7"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7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504E001-6BA6-21C5-8FA3-7B9F1CFE534E}"/>
              </a:ext>
            </a:extLst>
          </p:cNvPr>
          <p:cNvSpPr txBox="1"/>
          <p:nvPr/>
        </p:nvSpPr>
        <p:spPr>
          <a:xfrm>
            <a:off x="184646" y="1109232"/>
            <a:ext cx="3481478" cy="5632311"/>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Quân đội có một số điểm sau </a:t>
            </a:r>
            <a:r>
              <a:rPr lang="vi-VN" sz="2400" b="1" i="0" dirty="0">
                <a:solidFill>
                  <a:srgbClr val="242021"/>
                </a:solidFill>
                <a:effectLst/>
                <a:latin typeface="TimesNewRomanPSMT"/>
              </a:rPr>
              <a:t>khác</a:t>
            </a:r>
            <a:r>
              <a:rPr lang="vi-VN" sz="2400" b="0" i="0" dirty="0">
                <a:solidFill>
                  <a:srgbClr val="242021"/>
                </a:solidFill>
                <a:effectLst/>
                <a:latin typeface="TimesNewRomanPSMT"/>
              </a:rPr>
              <a:t> với trường ngoài Quân đội: </a:t>
            </a:r>
            <a:r>
              <a:rPr lang="vi-VN" sz="2400" b="0" i="0" dirty="0">
                <a:solidFill>
                  <a:srgbClr val="00B050"/>
                </a:solidFill>
                <a:effectLst/>
                <a:latin typeface="TimesNewRomanPSMT"/>
              </a:rPr>
              <a:t>Học viên được học các nội dung về chính trị, kĩ thuật – chiến thuật theo chuyên ngành, đồng thời được rèn luyện phẩm chất chính trị, đạo đức, tác phong, nếp sống, thể lực theo mục tiêu, yêu cầu đào tạo, đáp ứng nhiệm vụ được giao khi ra trường.</a:t>
            </a:r>
          </a:p>
        </p:txBody>
      </p:sp>
      <p:pic>
        <p:nvPicPr>
          <p:cNvPr id="4" name="Picture 3">
            <a:extLst>
              <a:ext uri="{FF2B5EF4-FFF2-40B4-BE49-F238E27FC236}">
                <a16:creationId xmlns:a16="http://schemas.microsoft.com/office/drawing/2014/main" xmlns="" id="{D8E41BC1-E401-41E6-9D2B-FC08E593B284}"/>
              </a:ext>
            </a:extLst>
          </p:cNvPr>
          <p:cNvPicPr>
            <a:picLocks noChangeAspect="1"/>
          </p:cNvPicPr>
          <p:nvPr/>
        </p:nvPicPr>
        <p:blipFill>
          <a:blip r:embed="rId3"/>
          <a:stretch>
            <a:fillRect/>
          </a:stretch>
        </p:blipFill>
        <p:spPr>
          <a:xfrm>
            <a:off x="3875514" y="6265227"/>
            <a:ext cx="8316486" cy="476316"/>
          </a:xfrm>
          <a:prstGeom prst="rect">
            <a:avLst/>
          </a:prstGeom>
        </p:spPr>
      </p:pic>
      <p:pic>
        <p:nvPicPr>
          <p:cNvPr id="7" name="Picture 6">
            <a:extLst>
              <a:ext uri="{FF2B5EF4-FFF2-40B4-BE49-F238E27FC236}">
                <a16:creationId xmlns:a16="http://schemas.microsoft.com/office/drawing/2014/main" xmlns="" id="{356EF1F8-98AB-418F-9990-2C7E7A81987B}"/>
              </a:ext>
            </a:extLst>
          </p:cNvPr>
          <p:cNvPicPr>
            <a:picLocks noChangeAspect="1"/>
          </p:cNvPicPr>
          <p:nvPr/>
        </p:nvPicPr>
        <p:blipFill>
          <a:blip r:embed="rId4"/>
          <a:stretch>
            <a:fillRect/>
          </a:stretch>
        </p:blipFill>
        <p:spPr>
          <a:xfrm>
            <a:off x="4085479" y="449847"/>
            <a:ext cx="415695" cy="5837042"/>
          </a:xfrm>
          <a:prstGeom prst="rect">
            <a:avLst/>
          </a:prstGeom>
        </p:spPr>
      </p:pic>
      <p:pic>
        <p:nvPicPr>
          <p:cNvPr id="9" name="Picture 8">
            <a:extLst>
              <a:ext uri="{FF2B5EF4-FFF2-40B4-BE49-F238E27FC236}">
                <a16:creationId xmlns:a16="http://schemas.microsoft.com/office/drawing/2014/main" xmlns="" id="{0A22C770-4BD2-4C39-8771-E92F591E3B26}"/>
              </a:ext>
            </a:extLst>
          </p:cNvPr>
          <p:cNvPicPr>
            <a:picLocks noChangeAspect="1"/>
          </p:cNvPicPr>
          <p:nvPr/>
        </p:nvPicPr>
        <p:blipFill>
          <a:blip r:embed="rId5"/>
          <a:stretch>
            <a:fillRect/>
          </a:stretch>
        </p:blipFill>
        <p:spPr>
          <a:xfrm>
            <a:off x="4501174" y="167994"/>
            <a:ext cx="7531797" cy="666843"/>
          </a:xfrm>
          <a:prstGeom prst="rect">
            <a:avLst/>
          </a:prstGeom>
        </p:spPr>
      </p:pic>
      <p:pic>
        <p:nvPicPr>
          <p:cNvPr id="11" name="Picture 10">
            <a:extLst>
              <a:ext uri="{FF2B5EF4-FFF2-40B4-BE49-F238E27FC236}">
                <a16:creationId xmlns:a16="http://schemas.microsoft.com/office/drawing/2014/main" xmlns="" id="{E168F088-B54B-4519-AD07-3DB3BC0A6D70}"/>
              </a:ext>
            </a:extLst>
          </p:cNvPr>
          <p:cNvPicPr>
            <a:picLocks noChangeAspect="1"/>
          </p:cNvPicPr>
          <p:nvPr/>
        </p:nvPicPr>
        <p:blipFill>
          <a:blip r:embed="rId6"/>
          <a:stretch>
            <a:fillRect/>
          </a:stretch>
        </p:blipFill>
        <p:spPr>
          <a:xfrm>
            <a:off x="4481190" y="887811"/>
            <a:ext cx="7551781" cy="536938"/>
          </a:xfrm>
          <a:prstGeom prst="rect">
            <a:avLst/>
          </a:prstGeom>
        </p:spPr>
      </p:pic>
      <p:pic>
        <p:nvPicPr>
          <p:cNvPr id="13" name="Picture 12">
            <a:extLst>
              <a:ext uri="{FF2B5EF4-FFF2-40B4-BE49-F238E27FC236}">
                <a16:creationId xmlns:a16="http://schemas.microsoft.com/office/drawing/2014/main" xmlns="" id="{8FE34D57-8AE2-48CA-8FFE-2B54592AA500}"/>
              </a:ext>
            </a:extLst>
          </p:cNvPr>
          <p:cNvPicPr>
            <a:picLocks noChangeAspect="1"/>
          </p:cNvPicPr>
          <p:nvPr/>
        </p:nvPicPr>
        <p:blipFill>
          <a:blip r:embed="rId7"/>
          <a:stretch>
            <a:fillRect/>
          </a:stretch>
        </p:blipFill>
        <p:spPr>
          <a:xfrm>
            <a:off x="4492506" y="1495141"/>
            <a:ext cx="7551781" cy="536938"/>
          </a:xfrm>
          <a:prstGeom prst="rect">
            <a:avLst/>
          </a:prstGeom>
        </p:spPr>
      </p:pic>
      <p:pic>
        <p:nvPicPr>
          <p:cNvPr id="15" name="Picture 14">
            <a:extLst>
              <a:ext uri="{FF2B5EF4-FFF2-40B4-BE49-F238E27FC236}">
                <a16:creationId xmlns:a16="http://schemas.microsoft.com/office/drawing/2014/main" xmlns="" id="{7459E29E-0168-4211-BE8D-AF5E6E960DB0}"/>
              </a:ext>
            </a:extLst>
          </p:cNvPr>
          <p:cNvPicPr>
            <a:picLocks noChangeAspect="1"/>
          </p:cNvPicPr>
          <p:nvPr/>
        </p:nvPicPr>
        <p:blipFill>
          <a:blip r:embed="rId8"/>
          <a:stretch>
            <a:fillRect/>
          </a:stretch>
        </p:blipFill>
        <p:spPr>
          <a:xfrm>
            <a:off x="4501070" y="2106740"/>
            <a:ext cx="7560442" cy="528278"/>
          </a:xfrm>
          <a:prstGeom prst="rect">
            <a:avLst/>
          </a:prstGeom>
        </p:spPr>
      </p:pic>
      <p:pic>
        <p:nvPicPr>
          <p:cNvPr id="17" name="Picture 16">
            <a:extLst>
              <a:ext uri="{FF2B5EF4-FFF2-40B4-BE49-F238E27FC236}">
                <a16:creationId xmlns:a16="http://schemas.microsoft.com/office/drawing/2014/main" xmlns="" id="{71F61A56-CC0A-44AB-A104-032EE7E4D437}"/>
              </a:ext>
            </a:extLst>
          </p:cNvPr>
          <p:cNvPicPr>
            <a:picLocks noChangeAspect="1"/>
          </p:cNvPicPr>
          <p:nvPr/>
        </p:nvPicPr>
        <p:blipFill>
          <a:blip r:embed="rId9"/>
          <a:stretch>
            <a:fillRect/>
          </a:stretch>
        </p:blipFill>
        <p:spPr>
          <a:xfrm>
            <a:off x="4501069" y="2718388"/>
            <a:ext cx="6183454" cy="381053"/>
          </a:xfrm>
          <a:prstGeom prst="rect">
            <a:avLst/>
          </a:prstGeom>
        </p:spPr>
      </p:pic>
      <p:pic>
        <p:nvPicPr>
          <p:cNvPr id="19" name="Picture 18">
            <a:extLst>
              <a:ext uri="{FF2B5EF4-FFF2-40B4-BE49-F238E27FC236}">
                <a16:creationId xmlns:a16="http://schemas.microsoft.com/office/drawing/2014/main" xmlns="" id="{FF770E8F-6AB0-4176-B9FA-85441CAB9339}"/>
              </a:ext>
            </a:extLst>
          </p:cNvPr>
          <p:cNvPicPr>
            <a:picLocks noChangeAspect="1"/>
          </p:cNvPicPr>
          <p:nvPr/>
        </p:nvPicPr>
        <p:blipFill>
          <a:blip r:embed="rId10"/>
          <a:stretch>
            <a:fillRect/>
          </a:stretch>
        </p:blipFill>
        <p:spPr>
          <a:xfrm>
            <a:off x="4496694" y="3208938"/>
            <a:ext cx="7560442" cy="510957"/>
          </a:xfrm>
          <a:prstGeom prst="rect">
            <a:avLst/>
          </a:prstGeom>
        </p:spPr>
      </p:pic>
      <p:pic>
        <p:nvPicPr>
          <p:cNvPr id="21" name="Picture 20">
            <a:extLst>
              <a:ext uri="{FF2B5EF4-FFF2-40B4-BE49-F238E27FC236}">
                <a16:creationId xmlns:a16="http://schemas.microsoft.com/office/drawing/2014/main" xmlns="" id="{1A568DC0-835E-4A13-B136-7CAC1B4912AC}"/>
              </a:ext>
            </a:extLst>
          </p:cNvPr>
          <p:cNvPicPr>
            <a:picLocks noChangeAspect="1"/>
          </p:cNvPicPr>
          <p:nvPr/>
        </p:nvPicPr>
        <p:blipFill>
          <a:blip r:embed="rId11"/>
          <a:stretch>
            <a:fillRect/>
          </a:stretch>
        </p:blipFill>
        <p:spPr>
          <a:xfrm>
            <a:off x="4503231" y="3814793"/>
            <a:ext cx="7551781" cy="571580"/>
          </a:xfrm>
          <a:prstGeom prst="rect">
            <a:avLst/>
          </a:prstGeom>
        </p:spPr>
      </p:pic>
      <p:pic>
        <p:nvPicPr>
          <p:cNvPr id="23" name="Picture 22">
            <a:extLst>
              <a:ext uri="{FF2B5EF4-FFF2-40B4-BE49-F238E27FC236}">
                <a16:creationId xmlns:a16="http://schemas.microsoft.com/office/drawing/2014/main" xmlns="" id="{85C531E6-2287-446C-AF67-A735EABF8B69}"/>
              </a:ext>
            </a:extLst>
          </p:cNvPr>
          <p:cNvPicPr>
            <a:picLocks noChangeAspect="1"/>
          </p:cNvPicPr>
          <p:nvPr/>
        </p:nvPicPr>
        <p:blipFill>
          <a:blip r:embed="rId12"/>
          <a:stretch>
            <a:fillRect/>
          </a:stretch>
        </p:blipFill>
        <p:spPr>
          <a:xfrm>
            <a:off x="4505403" y="4498923"/>
            <a:ext cx="7560442" cy="493637"/>
          </a:xfrm>
          <a:prstGeom prst="rect">
            <a:avLst/>
          </a:prstGeom>
        </p:spPr>
      </p:pic>
      <p:pic>
        <p:nvPicPr>
          <p:cNvPr id="25" name="Picture 24">
            <a:extLst>
              <a:ext uri="{FF2B5EF4-FFF2-40B4-BE49-F238E27FC236}">
                <a16:creationId xmlns:a16="http://schemas.microsoft.com/office/drawing/2014/main" xmlns="" id="{A920E0CC-6928-402E-9AA2-BD9CE599E1C9}"/>
              </a:ext>
            </a:extLst>
          </p:cNvPr>
          <p:cNvPicPr>
            <a:picLocks noChangeAspect="1"/>
          </p:cNvPicPr>
          <p:nvPr/>
        </p:nvPicPr>
        <p:blipFill>
          <a:blip r:embed="rId13"/>
          <a:stretch>
            <a:fillRect/>
          </a:stretch>
        </p:blipFill>
        <p:spPr>
          <a:xfrm>
            <a:off x="4481190" y="5094112"/>
            <a:ext cx="5767759" cy="381053"/>
          </a:xfrm>
          <a:prstGeom prst="rect">
            <a:avLst/>
          </a:prstGeom>
        </p:spPr>
      </p:pic>
      <p:pic>
        <p:nvPicPr>
          <p:cNvPr id="27" name="Picture 26">
            <a:extLst>
              <a:ext uri="{FF2B5EF4-FFF2-40B4-BE49-F238E27FC236}">
                <a16:creationId xmlns:a16="http://schemas.microsoft.com/office/drawing/2014/main" xmlns="" id="{B64FC604-3875-45C3-B451-3990B396D2A7}"/>
              </a:ext>
            </a:extLst>
          </p:cNvPr>
          <p:cNvPicPr>
            <a:picLocks noChangeAspect="1"/>
          </p:cNvPicPr>
          <p:nvPr/>
        </p:nvPicPr>
        <p:blipFill>
          <a:blip r:embed="rId14"/>
          <a:stretch>
            <a:fillRect/>
          </a:stretch>
        </p:blipFill>
        <p:spPr>
          <a:xfrm>
            <a:off x="4481190" y="5581185"/>
            <a:ext cx="7543121" cy="571580"/>
          </a:xfrm>
          <a:prstGeom prst="rect">
            <a:avLst/>
          </a:prstGeom>
        </p:spPr>
      </p:pic>
      <p:pic>
        <p:nvPicPr>
          <p:cNvPr id="18" name="Picture 55" descr="logo THPT BINH DUO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4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000" fill="hold"/>
                                        <p:tgtEl>
                                          <p:spTgt spid="21"/>
                                        </p:tgtEl>
                                        <p:attrNameLst>
                                          <p:attrName>ppt_w</p:attrName>
                                        </p:attrNameLst>
                                      </p:cBhvr>
                                      <p:tavLst>
                                        <p:tav tm="0">
                                          <p:val>
                                            <p:fltVal val="0"/>
                                          </p:val>
                                        </p:tav>
                                        <p:tav tm="100000">
                                          <p:val>
                                            <p:strVal val="#ppt_w"/>
                                          </p:val>
                                        </p:tav>
                                      </p:tavLst>
                                    </p:anim>
                                    <p:anim calcmode="lin" valueType="num">
                                      <p:cBhvr>
                                        <p:cTn id="66" dur="1000" fill="hold"/>
                                        <p:tgtEl>
                                          <p:spTgt spid="21"/>
                                        </p:tgtEl>
                                        <p:attrNameLst>
                                          <p:attrName>ppt_h</p:attrName>
                                        </p:attrNameLst>
                                      </p:cBhvr>
                                      <p:tavLst>
                                        <p:tav tm="0">
                                          <p:val>
                                            <p:fltVal val="0"/>
                                          </p:val>
                                        </p:tav>
                                        <p:tav tm="100000">
                                          <p:val>
                                            <p:strVal val="#ppt_h"/>
                                          </p:val>
                                        </p:tav>
                                      </p:tavLst>
                                    </p:anim>
                                    <p:anim calcmode="lin" valueType="num">
                                      <p:cBhvr>
                                        <p:cTn id="67" dur="1000" fill="hold"/>
                                        <p:tgtEl>
                                          <p:spTgt spid="21"/>
                                        </p:tgtEl>
                                        <p:attrNameLst>
                                          <p:attrName>style.rotation</p:attrName>
                                        </p:attrNameLst>
                                      </p:cBhvr>
                                      <p:tavLst>
                                        <p:tav tm="0">
                                          <p:val>
                                            <p:fltVal val="90"/>
                                          </p:val>
                                        </p:tav>
                                        <p:tav tm="100000">
                                          <p:val>
                                            <p:fltVal val="0"/>
                                          </p:val>
                                        </p:tav>
                                      </p:tavLst>
                                    </p:anim>
                                    <p:animEffect transition="in" filter="fade">
                                      <p:cBhvr>
                                        <p:cTn id="68" dur="1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fltVal val="0"/>
                                          </p:val>
                                        </p:tav>
                                        <p:tav tm="100000">
                                          <p:val>
                                            <p:strVal val="#ppt_w"/>
                                          </p:val>
                                        </p:tav>
                                      </p:tavLst>
                                    </p:anim>
                                    <p:anim calcmode="lin" valueType="num">
                                      <p:cBhvr>
                                        <p:cTn id="81" dur="1000" fill="hold"/>
                                        <p:tgtEl>
                                          <p:spTgt spid="25"/>
                                        </p:tgtEl>
                                        <p:attrNameLst>
                                          <p:attrName>ppt_h</p:attrName>
                                        </p:attrNameLst>
                                      </p:cBhvr>
                                      <p:tavLst>
                                        <p:tav tm="0">
                                          <p:val>
                                            <p:fltVal val="0"/>
                                          </p:val>
                                        </p:tav>
                                        <p:tav tm="100000">
                                          <p:val>
                                            <p:strVal val="#ppt_h"/>
                                          </p:val>
                                        </p:tav>
                                      </p:tavLst>
                                    </p:anim>
                                    <p:anim calcmode="lin" valueType="num">
                                      <p:cBhvr>
                                        <p:cTn id="82" dur="1000" fill="hold"/>
                                        <p:tgtEl>
                                          <p:spTgt spid="25"/>
                                        </p:tgtEl>
                                        <p:attrNameLst>
                                          <p:attrName>style.rotation</p:attrName>
                                        </p:attrNameLst>
                                      </p:cBhvr>
                                      <p:tavLst>
                                        <p:tav tm="0">
                                          <p:val>
                                            <p:fltVal val="90"/>
                                          </p:val>
                                        </p:tav>
                                        <p:tav tm="100000">
                                          <p:val>
                                            <p:fltVal val="0"/>
                                          </p:val>
                                        </p:tav>
                                      </p:tavLst>
                                    </p:anim>
                                    <p:animEffect transition="in" filter="fade">
                                      <p:cBhvr>
                                        <p:cTn id="83" dur="10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1000"/>
                                        <p:tgtEl>
                                          <p:spTgt spid="5"/>
                                        </p:tgtEl>
                                      </p:cBhvr>
                                    </p:animEffect>
                                    <p:anim calcmode="lin" valueType="num">
                                      <p:cBhvr>
                                        <p:cTn id="96" dur="1000" fill="hold"/>
                                        <p:tgtEl>
                                          <p:spTgt spid="5"/>
                                        </p:tgtEl>
                                        <p:attrNameLst>
                                          <p:attrName>ppt_x</p:attrName>
                                        </p:attrNameLst>
                                      </p:cBhvr>
                                      <p:tavLst>
                                        <p:tav tm="0">
                                          <p:val>
                                            <p:strVal val="#ppt_x"/>
                                          </p:val>
                                        </p:tav>
                                        <p:tav tm="100000">
                                          <p:val>
                                            <p:strVal val="#ppt_x"/>
                                          </p:val>
                                        </p:tav>
                                      </p:tavLst>
                                    </p:anim>
                                    <p:anim calcmode="lin" valueType="num">
                                      <p:cBhvr>
                                        <p:cTn id="9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B45934A-6176-268C-D0F1-9E827EADF335}"/>
              </a:ext>
            </a:extLst>
          </p:cNvPr>
          <p:cNvSpPr txBox="1"/>
          <p:nvPr/>
        </p:nvSpPr>
        <p:spPr>
          <a:xfrm>
            <a:off x="657225" y="841906"/>
            <a:ext cx="6381570" cy="594008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i="0" dirty="0">
                <a:solidFill>
                  <a:srgbClr val="0070C0"/>
                </a:solidFill>
                <a:effectLst/>
                <a:latin typeface="+mj-lt"/>
              </a:rPr>
              <a:t>Luyện tập </a:t>
            </a:r>
          </a:p>
          <a:p>
            <a:pPr algn="just">
              <a:lnSpc>
                <a:spcPts val="2700"/>
              </a:lnSpc>
              <a:spcBef>
                <a:spcPts val="300"/>
              </a:spcBef>
              <a:spcAft>
                <a:spcPts val="300"/>
              </a:spcAft>
            </a:pPr>
            <a:r>
              <a:rPr lang="vi-VN" sz="2400" b="0" i="0" dirty="0">
                <a:solidFill>
                  <a:srgbClr val="C00000"/>
                </a:solidFill>
                <a:effectLst/>
                <a:latin typeface="+mj-lt"/>
              </a:rPr>
              <a:t>2. </a:t>
            </a:r>
            <a:r>
              <a:rPr lang="vi-VN" sz="2400" b="0" i="0" dirty="0">
                <a:solidFill>
                  <a:srgbClr val="242021"/>
                </a:solidFill>
                <a:effectLst/>
                <a:latin typeface="+mj-lt"/>
              </a:rPr>
              <a:t>Em hãy nhận xét các ý kiến sau:</a:t>
            </a:r>
          </a:p>
          <a:p>
            <a:pPr algn="just">
              <a:lnSpc>
                <a:spcPts val="2700"/>
              </a:lnSpc>
              <a:spcBef>
                <a:spcPts val="300"/>
              </a:spcBef>
              <a:spcAft>
                <a:spcPts val="300"/>
              </a:spcAft>
            </a:pPr>
            <a:r>
              <a:rPr lang="vi-VN" sz="2400" b="0" i="0" dirty="0">
                <a:solidFill>
                  <a:srgbClr val="242021"/>
                </a:solidFill>
                <a:effectLst/>
                <a:latin typeface="+mj-lt"/>
              </a:rPr>
              <a:t>– Bạn A: Học sinh sau khi tốt nghiệp trung học phổ thông có thể dự tuyển vào các trường Quân đội nếu không quá 23 tuổi.</a:t>
            </a:r>
          </a:p>
          <a:p>
            <a:pPr algn="just">
              <a:lnSpc>
                <a:spcPts val="2700"/>
              </a:lnSpc>
              <a:spcBef>
                <a:spcPts val="300"/>
              </a:spcBef>
              <a:spcAft>
                <a:spcPts val="300"/>
              </a:spcAft>
            </a:pPr>
            <a:r>
              <a:rPr lang="vi-VN" sz="2400" b="0" i="0" dirty="0">
                <a:solidFill>
                  <a:srgbClr val="242021"/>
                </a:solidFill>
                <a:effectLst/>
                <a:latin typeface="+mj-lt"/>
              </a:rPr>
              <a:t>– Bạn B: Thí sinh dự tuyển vào các trường Quân đội nếu được công nhận hoàn thành nghĩa vụ quân sự tại ngũ thì không phải qua sơ tuyển.</a:t>
            </a:r>
          </a:p>
          <a:p>
            <a:pPr algn="just">
              <a:lnSpc>
                <a:spcPts val="2700"/>
              </a:lnSpc>
              <a:spcBef>
                <a:spcPts val="300"/>
              </a:spcBef>
              <a:spcAft>
                <a:spcPts val="300"/>
              </a:spcAft>
            </a:pPr>
            <a:r>
              <a:rPr lang="vi-VN" sz="2400" dirty="0">
                <a:solidFill>
                  <a:srgbClr val="FF0000"/>
                </a:solidFill>
                <a:latin typeface="+mj-lt"/>
              </a:rPr>
              <a:t>3.</a:t>
            </a:r>
            <a:r>
              <a:rPr lang="vi-VN" sz="1800" b="0" i="0" dirty="0">
                <a:solidFill>
                  <a:srgbClr val="FF0000"/>
                </a:solidFill>
                <a:effectLst/>
                <a:latin typeface="SanFranciscoText-Regular"/>
              </a:rPr>
              <a:t> </a:t>
            </a:r>
            <a:r>
              <a:rPr lang="vi-VN" sz="2400" dirty="0">
                <a:solidFill>
                  <a:srgbClr val="242021"/>
                </a:solidFill>
                <a:latin typeface="+mj-lt"/>
              </a:rPr>
              <a:t>Anh Hùng có bố đẻ là thương binh hạng một. Sau khi tốt nghiệp trung học phổ thông, anh Hùng tham gia công tác đoàn thể ở xã và được kết nạp vào Đảng Cộng sản Việt Nam. Năm nay, anh Hùng 22 tuổi. Sức khoẻ bố anh Hùng đã tốt hơn, anh Hùng muốn tình nguyện nhập ngũ hoặc dự tuyển sinh vào một trường đại học trong Quân đội. Em hãy tư vấn cho anh Hùng. </a:t>
            </a:r>
            <a:endParaRPr lang="en-GB" sz="2400" dirty="0">
              <a:solidFill>
                <a:srgbClr val="242021"/>
              </a:solidFill>
              <a:latin typeface="+mj-lt"/>
            </a:endParaRPr>
          </a:p>
        </p:txBody>
      </p:sp>
      <p:sp>
        <p:nvSpPr>
          <p:cNvPr id="7" name="TextBox 6">
            <a:extLst>
              <a:ext uri="{FF2B5EF4-FFF2-40B4-BE49-F238E27FC236}">
                <a16:creationId xmlns:a16="http://schemas.microsoft.com/office/drawing/2014/main" xmlns="" id="{F4B6FD05-C1A0-64F7-92D7-9C9D4A1AB067}"/>
              </a:ext>
            </a:extLst>
          </p:cNvPr>
          <p:cNvSpPr txBox="1"/>
          <p:nvPr/>
        </p:nvSpPr>
        <p:spPr>
          <a:xfrm>
            <a:off x="7293094" y="872844"/>
            <a:ext cx="4460755" cy="5878212"/>
          </a:xfrm>
          <a:prstGeom prst="rect">
            <a:avLst/>
          </a:prstGeom>
          <a:noFill/>
          <a:ln>
            <a:solidFill>
              <a:srgbClr val="00B050"/>
            </a:solidFill>
          </a:ln>
        </p:spPr>
        <p:txBody>
          <a:bodyPr wrap="square">
            <a:spAutoFit/>
          </a:bodyPr>
          <a:lstStyle/>
          <a:p>
            <a:pPr algn="just"/>
            <a:r>
              <a:rPr lang="vi-VN" sz="2400" dirty="0">
                <a:solidFill>
                  <a:srgbClr val="00B050"/>
                </a:solidFill>
                <a:latin typeface="TimesNewRomanPSMT"/>
              </a:rPr>
              <a:t>Gợi ý:</a:t>
            </a:r>
          </a:p>
          <a:p>
            <a:pPr algn="just">
              <a:lnSpc>
                <a:spcPts val="2880"/>
              </a:lnSpc>
              <a:spcBef>
                <a:spcPts val="600"/>
              </a:spcBef>
              <a:spcAft>
                <a:spcPts val="600"/>
              </a:spcAft>
            </a:pPr>
            <a:r>
              <a:rPr lang="vi-VN" sz="2400" b="0" i="0" dirty="0">
                <a:solidFill>
                  <a:srgbClr val="FF0000"/>
                </a:solidFill>
                <a:effectLst/>
                <a:latin typeface="TimesNewRomanPSMT"/>
              </a:rPr>
              <a:t>2. </a:t>
            </a:r>
            <a:r>
              <a:rPr lang="vi-VN" sz="2400" b="0" i="0" dirty="0">
                <a:solidFill>
                  <a:srgbClr val="242021"/>
                </a:solidFill>
                <a:effectLst/>
                <a:latin typeface="TimesNewRomanPSMT"/>
              </a:rPr>
              <a:t>Ý kiến của bạn A không đúng vì tuyển sinh đào tạo cán bộ cấp phân đội trình độ đại học, cao đẳng hệ chính quy quy định thanh niên ngoài Quân đội được dự tuyển nếu không quá 21 tuổi (tính đến năm dự tuyển).</a:t>
            </a:r>
          </a:p>
          <a:p>
            <a:pPr algn="just">
              <a:lnSpc>
                <a:spcPts val="2880"/>
              </a:lnSpc>
              <a:spcBef>
                <a:spcPts val="600"/>
              </a:spcBef>
              <a:spcAft>
                <a:spcPts val="600"/>
              </a:spcAft>
            </a:pPr>
            <a:r>
              <a:rPr lang="vi-VN" sz="2400" dirty="0">
                <a:solidFill>
                  <a:srgbClr val="FF0000"/>
                </a:solidFill>
                <a:latin typeface="TimesNewRomanPSMT"/>
              </a:rPr>
              <a:t>3. </a:t>
            </a:r>
            <a:r>
              <a:rPr lang="vi-VN" sz="2400" b="0" i="0" dirty="0">
                <a:solidFill>
                  <a:srgbClr val="242021"/>
                </a:solidFill>
                <a:effectLst/>
                <a:latin typeface="TimesNewRomanPSMT"/>
              </a:rPr>
              <a:t>Anh Hùng không đáp ứng tiêu chuẩn về độ tuổi nên không được dự tuyển sinh vào trường đại học trong Quân đội. Anh Hùng nên tình nguyện nhập ngũ để phát huy kết quả đạt được trong thời gian tham gia công tác đoàn thể ở xã.</a:t>
            </a:r>
          </a:p>
        </p:txBody>
      </p:sp>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heel(1)">
                                      <p:cBhvr>
                                        <p:cTn id="14" dur="2000"/>
                                        <p:tgtEl>
                                          <p:spTgt spid="5">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heel(1)">
                                      <p:cBhvr>
                                        <p:cTn id="20" dur="2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p:cTn id="3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circle(in)">
                                      <p:cBhvr>
                                        <p:cTn id="44"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535914" y="6303070"/>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16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xmlns="" id="{49037234-B5A2-B8F4-F157-61F172E52DC7}"/>
              </a:ext>
            </a:extLst>
          </p:cNvPr>
          <p:cNvPicPr>
            <a:picLocks noChangeAspect="1"/>
          </p:cNvPicPr>
          <p:nvPr/>
        </p:nvPicPr>
        <p:blipFill>
          <a:blip r:embed="rId3"/>
          <a:stretch>
            <a:fillRect/>
          </a:stretch>
        </p:blipFill>
        <p:spPr>
          <a:xfrm>
            <a:off x="4737247" y="2587924"/>
            <a:ext cx="3317905" cy="3701971"/>
          </a:xfrm>
          <a:prstGeom prst="rect">
            <a:avLst/>
          </a:prstGeom>
        </p:spPr>
      </p:pic>
      <p:pic>
        <p:nvPicPr>
          <p:cNvPr id="3" name="Picture 2">
            <a:extLst>
              <a:ext uri="{FF2B5EF4-FFF2-40B4-BE49-F238E27FC236}">
                <a16:creationId xmlns:a16="http://schemas.microsoft.com/office/drawing/2014/main" xmlns="" id="{323686B7-11E3-6504-E65F-33B5FBC3FB74}"/>
              </a:ext>
            </a:extLst>
          </p:cNvPr>
          <p:cNvPicPr>
            <a:picLocks noChangeAspect="1"/>
          </p:cNvPicPr>
          <p:nvPr/>
        </p:nvPicPr>
        <p:blipFill>
          <a:blip r:embed="rId4"/>
          <a:stretch>
            <a:fillRect/>
          </a:stretch>
        </p:blipFill>
        <p:spPr>
          <a:xfrm>
            <a:off x="143390" y="2571035"/>
            <a:ext cx="4619735" cy="3706835"/>
          </a:xfrm>
          <a:prstGeom prst="rect">
            <a:avLst/>
          </a:prstGeom>
          <a:ln>
            <a:solidFill>
              <a:srgbClr val="00B050"/>
            </a:solidFill>
          </a:ln>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0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2000"/>
                                        <p:tgtEl>
                                          <p:spTgt spid="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1C01532-390B-47A0-AD61-82D9CAC14917}"/>
              </a:ext>
            </a:extLst>
          </p:cNvPr>
          <p:cNvSpPr txBox="1"/>
          <p:nvPr/>
        </p:nvSpPr>
        <p:spPr>
          <a:xfrm>
            <a:off x="1413164" y="1137439"/>
            <a:ext cx="10450285" cy="5442644"/>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6"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35" y="-1"/>
            <a:ext cx="3216258" cy="122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8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p:cTn id="3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7">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p:cTn id="5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xmlns="" id="{86499B0A-871C-6E98-29F2-466A539E6214}"/>
              </a:ext>
            </a:extLst>
          </p:cNvPr>
          <p:cNvGraphicFramePr/>
          <p:nvPr/>
        </p:nvGraphicFramePr>
        <p:xfrm>
          <a:off x="1909222" y="484473"/>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xmlns=""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xmlns=""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62" name="Group 61">
            <a:extLst>
              <a:ext uri="{FF2B5EF4-FFF2-40B4-BE49-F238E27FC236}">
                <a16:creationId xmlns:a16="http://schemas.microsoft.com/office/drawing/2014/main" xmlns="" id="{28449E9A-82E8-485D-11BD-5BE0C9F0513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xmlns=""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xmlns=""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xmlns="" id="{B99049AC-7C13-A4E3-0928-F6EB5C403BEA}"/>
                  </a:ext>
                </a:extLst>
              </p:cNvPr>
              <p:cNvSpPr txBox="1"/>
              <p:nvPr/>
            </p:nvSpPr>
            <p:spPr>
              <a:xfrm rot="6155581">
                <a:off x="5988164" y="198203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xmlns="" id="{8154E400-92E8-2B5D-9595-0F09D9450B4C}"/>
                  </a:ext>
                </a:extLst>
              </p:cNvPr>
              <p:cNvSpPr txBox="1"/>
              <p:nvPr/>
            </p:nvSpPr>
            <p:spPr>
              <a:xfrm rot="7735936">
                <a:off x="6412835" y="2176571"/>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xmlns="" id="{666A1BED-7835-74C1-58F0-7A953EC6BFDF}"/>
                  </a:ext>
                </a:extLst>
              </p:cNvPr>
              <p:cNvSpPr txBox="1"/>
              <p:nvPr/>
            </p:nvSpPr>
            <p:spPr>
              <a:xfrm rot="8870053">
                <a:off x="6736042" y="249845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xmlns="" id="{9E38D5F1-A910-B96B-18A8-757CDB1981E7}"/>
                  </a:ext>
                </a:extLst>
              </p:cNvPr>
              <p:cNvSpPr txBox="1"/>
              <p:nvPr/>
            </p:nvSpPr>
            <p:spPr>
              <a:xfrm rot="10055809">
                <a:off x="6908020" y="2934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xmlns="" id="{EA5E40D9-8B5C-C2ED-63EC-F341FBB35016}"/>
                  </a:ext>
                </a:extLst>
              </p:cNvPr>
              <p:cNvSpPr txBox="1"/>
              <p:nvPr/>
            </p:nvSpPr>
            <p:spPr>
              <a:xfrm rot="11450324">
                <a:off x="6896489" y="338901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xmlns="" id="{B7BC9E9E-DDE2-F3C7-7B57-73D8963E169B}"/>
                  </a:ext>
                </a:extLst>
              </p:cNvPr>
              <p:cNvSpPr txBox="1"/>
              <p:nvPr/>
            </p:nvSpPr>
            <p:spPr>
              <a:xfrm rot="12856268">
                <a:off x="6721346" y="382084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xmlns="" id="{1C869436-B81E-7FF1-BE3C-08FCC4AA6F8D}"/>
                  </a:ext>
                </a:extLst>
              </p:cNvPr>
              <p:cNvSpPr txBox="1"/>
              <p:nvPr/>
            </p:nvSpPr>
            <p:spPr>
              <a:xfrm rot="14088529">
                <a:off x="6382173" y="41222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xmlns="" id="{157EA531-22D3-778B-E36E-D79D7490CDD1}"/>
                  </a:ext>
                </a:extLst>
              </p:cNvPr>
              <p:cNvSpPr txBox="1"/>
              <p:nvPr/>
            </p:nvSpPr>
            <p:spPr>
              <a:xfrm rot="15564590">
                <a:off x="5959828" y="4308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xmlns="" id="{245ACD87-66D4-CE58-85C8-3AC6B59B46F2}"/>
                  </a:ext>
                </a:extLst>
              </p:cNvPr>
              <p:cNvSpPr txBox="1"/>
              <p:nvPr/>
            </p:nvSpPr>
            <p:spPr>
              <a:xfrm rot="17018405">
                <a:off x="5493362" y="429415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xmlns="" id="{8DD11B3B-BF76-BD02-FAE1-DC1FDA03E3DE}"/>
                  </a:ext>
                </a:extLst>
              </p:cNvPr>
              <p:cNvSpPr txBox="1"/>
              <p:nvPr/>
            </p:nvSpPr>
            <p:spPr>
              <a:xfrm rot="17984151">
                <a:off x="4994098" y="4176419"/>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xmlns="" id="{C7C60674-10B2-1648-992B-B4E10E580198}"/>
                  </a:ext>
                </a:extLst>
              </p:cNvPr>
              <p:cNvSpPr txBox="1"/>
              <p:nvPr/>
            </p:nvSpPr>
            <p:spPr>
              <a:xfrm rot="19588998">
                <a:off x="4671433" y="3832997"/>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xmlns="" id="{9E38B2A3-EC83-F126-3104-983541CAE94D}"/>
                  </a:ext>
                </a:extLst>
              </p:cNvPr>
              <p:cNvSpPr txBox="1"/>
              <p:nvPr/>
            </p:nvSpPr>
            <p:spPr>
              <a:xfrm rot="20902438">
                <a:off x="4479901" y="3415231"/>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xmlns="" id="{6E6547D4-DA68-EDDB-2E88-E998FDA71011}"/>
                  </a:ext>
                </a:extLst>
              </p:cNvPr>
              <p:cNvSpPr txBox="1"/>
              <p:nvPr/>
            </p:nvSpPr>
            <p:spPr>
              <a:xfrm rot="757546">
                <a:off x="4471977" y="2914650"/>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hlinkClick r:id="rId20" action="ppaction://hlinksldjump"/>
                <a:extLst>
                  <a:ext uri="{FF2B5EF4-FFF2-40B4-BE49-F238E27FC236}">
                    <a16:creationId xmlns:a16="http://schemas.microsoft.com/office/drawing/2014/main" xmlns="" id="{3A4059CB-D914-0C60-E97A-EAA936D38AD8}"/>
                  </a:ext>
                </a:extLst>
              </p:cNvPr>
              <p:cNvSpPr txBox="1"/>
              <p:nvPr/>
            </p:nvSpPr>
            <p:spPr>
              <a:xfrm rot="2191196">
                <a:off x="4661887" y="2458773"/>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hlinkClick r:id="rId21" action="ppaction://hlinksldjump"/>
                <a:extLst>
                  <a:ext uri="{FF2B5EF4-FFF2-40B4-BE49-F238E27FC236}">
                    <a16:creationId xmlns:a16="http://schemas.microsoft.com/office/drawing/2014/main" xmlns="" id="{61157A84-A824-ADC4-2D74-BE072B91D2BA}"/>
                  </a:ext>
                </a:extLst>
              </p:cNvPr>
              <p:cNvSpPr txBox="1"/>
              <p:nvPr/>
            </p:nvSpPr>
            <p:spPr>
              <a:xfrm rot="3204083">
                <a:off x="4975009" y="2141104"/>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hlinkClick r:id="rId22" action="ppaction://hlinksldjump"/>
                <a:extLst>
                  <a:ext uri="{FF2B5EF4-FFF2-40B4-BE49-F238E27FC236}">
                    <a16:creationId xmlns:a16="http://schemas.microsoft.com/office/drawing/2014/main" xmlns="" id="{925004CF-9F83-87CF-47D9-5A66885836E2}"/>
                  </a:ext>
                </a:extLst>
              </p:cNvPr>
              <p:cNvSpPr txBox="1"/>
              <p:nvPr/>
            </p:nvSpPr>
            <p:spPr>
              <a:xfrm rot="4849865">
                <a:off x="5447837" y="1922755"/>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Isosceles Triangle 28">
              <a:hlinkClick r:id="rId8" action="ppaction://hlinksldjump"/>
              <a:extLst>
                <a:ext uri="{FF2B5EF4-FFF2-40B4-BE49-F238E27FC236}">
                  <a16:creationId xmlns:a16="http://schemas.microsoft.com/office/drawing/2014/main" xmlns="" id="{35028D45-0DD9-F344-B5F6-870D14CF0937}"/>
                </a:ext>
              </a:extLst>
            </p:cNvPr>
            <p:cNvSpPr/>
            <p:nvPr/>
          </p:nvSpPr>
          <p:spPr>
            <a:xfrm rot="12770976">
              <a:off x="6293223" y="166725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7" action="ppaction://hlinksldjump"/>
              <a:extLst>
                <a:ext uri="{FF2B5EF4-FFF2-40B4-BE49-F238E27FC236}">
                  <a16:creationId xmlns:a16="http://schemas.microsoft.com/office/drawing/2014/main" xmlns="" id="{21C9753C-EC82-2D7B-6020-C6E9E2F9A3D5}"/>
                </a:ext>
              </a:extLst>
            </p:cNvPr>
            <p:cNvSpPr/>
            <p:nvPr/>
          </p:nvSpPr>
          <p:spPr>
            <a:xfrm rot="11475761">
              <a:off x="5952096" y="1542990"/>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Isosceles Triangle 31">
              <a:hlinkClick r:id="rId9" action="ppaction://hlinksldjump"/>
              <a:extLst>
                <a:ext uri="{FF2B5EF4-FFF2-40B4-BE49-F238E27FC236}">
                  <a16:creationId xmlns:a16="http://schemas.microsoft.com/office/drawing/2014/main" xmlns="" id="{336E4C5C-0412-942B-637F-22DCA0152FE9}"/>
                </a:ext>
              </a:extLst>
            </p:cNvPr>
            <p:cNvSpPr/>
            <p:nvPr/>
          </p:nvSpPr>
          <p:spPr>
            <a:xfrm rot="14124762">
              <a:off x="6552559" y="1924927"/>
              <a:ext cx="677956" cy="1748756"/>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Isosceles Triangle 32">
              <a:hlinkClick r:id="rId10" action="ppaction://hlinksldjump"/>
              <a:extLst>
                <a:ext uri="{FF2B5EF4-FFF2-40B4-BE49-F238E27FC236}">
                  <a16:creationId xmlns:a16="http://schemas.microsoft.com/office/drawing/2014/main" xmlns="" id="{AA413DD1-7579-06C4-4E55-586CF0426B19}"/>
                </a:ext>
              </a:extLst>
            </p:cNvPr>
            <p:cNvSpPr/>
            <p:nvPr/>
          </p:nvSpPr>
          <p:spPr>
            <a:xfrm rot="15465075">
              <a:off x="6703851" y="2303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a:hlinkClick r:id="rId11" action="ppaction://hlinksldjump"/>
              <a:extLst>
                <a:ext uri="{FF2B5EF4-FFF2-40B4-BE49-F238E27FC236}">
                  <a16:creationId xmlns:a16="http://schemas.microsoft.com/office/drawing/2014/main" xmlns="" id="{00BC93C3-5CC7-8F79-914C-3D515C64FF2D}"/>
                </a:ext>
              </a:extLst>
            </p:cNvPr>
            <p:cNvSpPr/>
            <p:nvPr/>
          </p:nvSpPr>
          <p:spPr>
            <a:xfrm rot="16876734">
              <a:off x="6712474" y="26841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Isosceles Triangle 34">
              <a:hlinkClick r:id="rId12" action="ppaction://hlinksldjump"/>
              <a:extLst>
                <a:ext uri="{FF2B5EF4-FFF2-40B4-BE49-F238E27FC236}">
                  <a16:creationId xmlns:a16="http://schemas.microsoft.com/office/drawing/2014/main" xmlns="" id="{2A8BD3E7-5195-F2C7-73DA-61F53DEE0421}"/>
                </a:ext>
              </a:extLst>
            </p:cNvPr>
            <p:cNvSpPr/>
            <p:nvPr/>
          </p:nvSpPr>
          <p:spPr>
            <a:xfrm rot="18198845">
              <a:off x="6544921" y="303416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Isosceles Triangle 35">
              <a:hlinkClick r:id="rId13" action="ppaction://hlinksldjump"/>
              <a:extLst>
                <a:ext uri="{FF2B5EF4-FFF2-40B4-BE49-F238E27FC236}">
                  <a16:creationId xmlns:a16="http://schemas.microsoft.com/office/drawing/2014/main" xmlns="" id="{3E3B2633-3BCE-5F3C-BABD-186B779A7105}"/>
                </a:ext>
              </a:extLst>
            </p:cNvPr>
            <p:cNvSpPr/>
            <p:nvPr/>
          </p:nvSpPr>
          <p:spPr>
            <a:xfrm rot="19585791">
              <a:off x="6288573" y="3297978"/>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Isosceles Triangle 36">
              <a:hlinkClick r:id="rId14" action="ppaction://hlinksldjump"/>
              <a:extLst>
                <a:ext uri="{FF2B5EF4-FFF2-40B4-BE49-F238E27FC236}">
                  <a16:creationId xmlns:a16="http://schemas.microsoft.com/office/drawing/2014/main" xmlns="" id="{8E9CE2D7-82BB-17DB-9627-C854B31F1E60}"/>
                </a:ext>
              </a:extLst>
            </p:cNvPr>
            <p:cNvSpPr/>
            <p:nvPr/>
          </p:nvSpPr>
          <p:spPr>
            <a:xfrm rot="20892053">
              <a:off x="5936973" y="3434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Isosceles Triangle 37">
              <a:hlinkClick r:id="rId15" action="ppaction://hlinksldjump"/>
              <a:extLst>
                <a:ext uri="{FF2B5EF4-FFF2-40B4-BE49-F238E27FC236}">
                  <a16:creationId xmlns:a16="http://schemas.microsoft.com/office/drawing/2014/main" xmlns="" id="{ECB555C2-9A3B-BE1C-E4CA-8782FA3105FA}"/>
                </a:ext>
              </a:extLst>
            </p:cNvPr>
            <p:cNvSpPr/>
            <p:nvPr/>
          </p:nvSpPr>
          <p:spPr>
            <a:xfrm rot="687268">
              <a:off x="5543159" y="346280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Isosceles Triangle 38">
              <a:hlinkClick r:id="rId16" action="ppaction://hlinksldjump"/>
              <a:extLst>
                <a:ext uri="{FF2B5EF4-FFF2-40B4-BE49-F238E27FC236}">
                  <a16:creationId xmlns:a16="http://schemas.microsoft.com/office/drawing/2014/main" xmlns="" id="{404913A7-4A67-D2BC-8FDE-6059419D4E39}"/>
                </a:ext>
              </a:extLst>
            </p:cNvPr>
            <p:cNvSpPr/>
            <p:nvPr/>
          </p:nvSpPr>
          <p:spPr>
            <a:xfrm rot="2011670">
              <a:off x="5200036" y="3307379"/>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Isosceles Triangle 39">
              <a:hlinkClick r:id="rId17" action="ppaction://hlinksldjump"/>
              <a:extLst>
                <a:ext uri="{FF2B5EF4-FFF2-40B4-BE49-F238E27FC236}">
                  <a16:creationId xmlns:a16="http://schemas.microsoft.com/office/drawing/2014/main" xmlns="" id="{FD9B3733-D789-9B69-7990-5E1E3E214A5D}"/>
                </a:ext>
              </a:extLst>
            </p:cNvPr>
            <p:cNvSpPr/>
            <p:nvPr/>
          </p:nvSpPr>
          <p:spPr>
            <a:xfrm rot="3311059">
              <a:off x="4953091" y="30327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Isosceles Triangle 41">
              <a:hlinkClick r:id="rId18" action="ppaction://hlinksldjump"/>
              <a:extLst>
                <a:ext uri="{FF2B5EF4-FFF2-40B4-BE49-F238E27FC236}">
                  <a16:creationId xmlns:a16="http://schemas.microsoft.com/office/drawing/2014/main" xmlns="" id="{47741D05-D794-CE93-4F53-E3620C7C9A61}"/>
                </a:ext>
              </a:extLst>
            </p:cNvPr>
            <p:cNvSpPr/>
            <p:nvPr/>
          </p:nvSpPr>
          <p:spPr>
            <a:xfrm rot="4724790">
              <a:off x="4795868" y="2670516"/>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Isosceles Triangle 54">
              <a:hlinkClick r:id="rId19" action="ppaction://hlinksldjump"/>
              <a:extLst>
                <a:ext uri="{FF2B5EF4-FFF2-40B4-BE49-F238E27FC236}">
                  <a16:creationId xmlns:a16="http://schemas.microsoft.com/office/drawing/2014/main" xmlns="" id="{B9D9D78E-2379-B4CC-10F5-A3FB4B1641CF}"/>
                </a:ext>
              </a:extLst>
            </p:cNvPr>
            <p:cNvSpPr/>
            <p:nvPr/>
          </p:nvSpPr>
          <p:spPr>
            <a:xfrm rot="6060714">
              <a:off x="4815817" y="230583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Isosceles Triangle 55">
              <a:hlinkClick r:id="rId20" action="ppaction://hlinksldjump"/>
              <a:extLst>
                <a:ext uri="{FF2B5EF4-FFF2-40B4-BE49-F238E27FC236}">
                  <a16:creationId xmlns:a16="http://schemas.microsoft.com/office/drawing/2014/main" xmlns="" id="{4AFB7F32-A8A6-C5A0-516A-6D5E0A0D6155}"/>
                </a:ext>
              </a:extLst>
            </p:cNvPr>
            <p:cNvSpPr/>
            <p:nvPr/>
          </p:nvSpPr>
          <p:spPr>
            <a:xfrm rot="7420824">
              <a:off x="4970455" y="19674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Isosceles Triangle 58">
              <a:hlinkClick r:id="rId21" action="ppaction://hlinksldjump"/>
              <a:extLst>
                <a:ext uri="{FF2B5EF4-FFF2-40B4-BE49-F238E27FC236}">
                  <a16:creationId xmlns:a16="http://schemas.microsoft.com/office/drawing/2014/main" xmlns="" id="{12CC8190-99B7-4C0E-5038-8B89D0C94102}"/>
                </a:ext>
              </a:extLst>
            </p:cNvPr>
            <p:cNvSpPr/>
            <p:nvPr/>
          </p:nvSpPr>
          <p:spPr>
            <a:xfrm rot="8733943">
              <a:off x="5208134" y="167943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Isosceles Triangle 59">
              <a:hlinkClick r:id="rId22" action="ppaction://hlinksldjump"/>
              <a:extLst>
                <a:ext uri="{FF2B5EF4-FFF2-40B4-BE49-F238E27FC236}">
                  <a16:creationId xmlns:a16="http://schemas.microsoft.com/office/drawing/2014/main" xmlns="" id="{B804ACF9-F0FA-AEBA-75D6-FAB565323817}"/>
                </a:ext>
              </a:extLst>
            </p:cNvPr>
            <p:cNvSpPr/>
            <p:nvPr/>
          </p:nvSpPr>
          <p:spPr>
            <a:xfrm rot="10105267">
              <a:off x="5560822" y="15215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22" action="ppaction://hlinksldjump"/>
            <a:extLst>
              <a:ext uri="{FF2B5EF4-FFF2-40B4-BE49-F238E27FC236}">
                <a16:creationId xmlns:a16="http://schemas.microsoft.com/office/drawing/2014/main" xmlns=""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16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22" action="ppaction://hlinksldjump"/>
            <a:extLst>
              <a:ext uri="{FF2B5EF4-FFF2-40B4-BE49-F238E27FC236}">
                <a16:creationId xmlns:a16="http://schemas.microsoft.com/office/drawing/2014/main" xmlns="" id="{A5241310-A329-A95F-362A-C23D402E1FCB}"/>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10344734" y="6101248"/>
            <a:ext cx="264869" cy="264869"/>
          </a:xfrm>
          <a:prstGeom prst="rect">
            <a:avLst/>
          </a:prstGeom>
        </p:spPr>
      </p:pic>
      <p:pic>
        <p:nvPicPr>
          <p:cNvPr id="65" name="Picture 55" descr="logo THPT BINH DUONG">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8759" y="1"/>
            <a:ext cx="5157908" cy="172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Screen Clippi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244014" y="0"/>
            <a:ext cx="242943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2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62"/>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6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113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60494" y="221116"/>
            <a:ext cx="8280461" cy="126336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04698" y="1911173"/>
            <a:ext cx="4304820"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HỌC VIỆ</a:t>
            </a:r>
            <a:r>
              <a:rPr lang="en-GB" sz="3600" b="1">
                <a:solidFill>
                  <a:srgbClr val="FF0000"/>
                </a:solidFill>
                <a:latin typeface="Times New Roman" panose="02020603050405020304" pitchFamily="18" charset="0"/>
                <a:cs typeface="Times New Roman" panose="02020603050405020304" pitchFamily="18" charset="0"/>
              </a:rPr>
              <a:t>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39329" y="3678201"/>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Quốc phòng,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Lục quân,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Chính trị và các trường trung cấp chuyên nghiệp không tuyển học sinh phổ thông</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19"/>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8224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97741" y="264246"/>
            <a:ext cx="8356313"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74631" y="1680456"/>
            <a:ext cx="3831877"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ĐỐI TƯỢN</a:t>
            </a:r>
            <a:r>
              <a:rPr lang="en-GB" sz="3200" b="1">
                <a:solidFill>
                  <a:srgbClr val="FF0000"/>
                </a:solidFill>
                <a:latin typeface="Times New Roman" panose="02020603050405020304" pitchFamily="18" charset="0"/>
                <a:cs typeface="Times New Roman" panose="02020603050405020304" pitchFamily="18" charset="0"/>
              </a:rPr>
              <a:t>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1067253" y="3315726"/>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Thanh niên ngoài Quân đội là một trong </a:t>
            </a:r>
            <a:r>
              <a:rPr lang="en-US" sz="2400">
                <a:solidFill>
                  <a:srgbClr val="FF0000"/>
                </a:solidFill>
                <a:latin typeface="Arial" panose="020B0604020202020204" pitchFamily="34" charset="0"/>
                <a:cs typeface="Arial" panose="020B0604020202020204" pitchFamily="34" charset="0"/>
              </a:rPr>
              <a:t>đối tượng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8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19495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09935" y="305008"/>
            <a:ext cx="8314457"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Nghề nghiệp chuyên môn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10084" y="1797565"/>
            <a:ext cx="4438262"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CHUYÊN NG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IỆP</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980006" y="342900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Quân nhân </a:t>
            </a:r>
            <a:r>
              <a:rPr lang="en-US" sz="2400">
                <a:solidFill>
                  <a:srgbClr val="FF0000"/>
                </a:solidFill>
                <a:latin typeface="Arial" panose="020B0604020202020204" pitchFamily="34" charset="0"/>
                <a:cs typeface="Arial" panose="020B0604020202020204" pitchFamily="34" charset="0"/>
              </a:rPr>
              <a:t>chuyên nghiệp</a:t>
            </a:r>
            <a:r>
              <a:rPr lang="en-US" sz="2400">
                <a:latin typeface="Arial" panose="020B0604020202020204" pitchFamily="34" charset="0"/>
                <a:cs typeface="Arial" panose="020B0604020202020204" pitchFamily="34" charset="0"/>
              </a:rPr>
              <a:t>, công nhân và viên chức quốc phòng phục vụ trong Quân đội đủ 12 tháng trở lên (tính đến tháng 9 năm tuyển sinh) là một trong đối tượng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6338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64394" y="336063"/>
            <a:ext cx="8225327" cy="11441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938</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52754" y="1873127"/>
            <a:ext cx="3702725"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NGÔ QUY</a:t>
            </a:r>
            <a:r>
              <a:rPr lang="en-US" sz="3200" b="1">
                <a:solidFill>
                  <a:srgbClr val="FF0000"/>
                </a:solidFill>
                <a:latin typeface="Times New Roman" panose="02020603050405020304" pitchFamily="18" charset="0"/>
                <a:cs typeface="Times New Roman" panose="02020603050405020304" pitchFamily="18" charset="0"/>
              </a:rPr>
              <a:t>Ề</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1003231" y="3436505"/>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Trường Sĩ quan Công binh (Trường Đại học </a:t>
            </a:r>
            <a:r>
              <a:rPr lang="en-US" sz="2400">
                <a:solidFill>
                  <a:srgbClr val="FF0000"/>
                </a:solidFill>
                <a:latin typeface="Arial" panose="020B0604020202020204" pitchFamily="34" charset="0"/>
                <a:cs typeface="Arial" panose="020B0604020202020204" pitchFamily="34" charset="0"/>
              </a:rPr>
              <a:t>Ngô Quyền</a:t>
            </a:r>
            <a:r>
              <a:rPr lang="en-US" sz="2400">
                <a:latin typeface="Arial" panose="020B0604020202020204" pitchFamily="34" charset="0"/>
                <a:cs typeface="Arial" panose="020B0604020202020204" pitchFamily="34" charset="0"/>
              </a:rPr>
              <a:t>) thuộc hệ thống trường Quân đội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44132" y="532648"/>
            <a:ext cx="6094562" cy="461665"/>
          </a:xfrm>
          <a:prstGeom prst="rect">
            <a:avLst/>
          </a:prstGeom>
          <a:noFill/>
        </p:spPr>
        <p:txBody>
          <a:bodyPr wrap="square">
            <a:spAutoFit/>
          </a:bodyPr>
          <a:lstStyle/>
          <a:p>
            <a:r>
              <a:rPr lang="en-GB" sz="2400" b="1" i="0" dirty="0">
                <a:solidFill>
                  <a:srgbClr val="00B050"/>
                </a:solidFill>
                <a:effectLst/>
                <a:latin typeface="Times New Roman" panose="02020603050405020304" pitchFamily="18" charset="0"/>
                <a:cs typeface="Times New Roman" panose="02020603050405020304" pitchFamily="18" charset="0"/>
              </a:rPr>
              <a:t>I. </a:t>
            </a:r>
            <a:r>
              <a:rPr lang="en-GB" sz="2400" b="1" dirty="0">
                <a:solidFill>
                  <a:srgbClr val="00B050"/>
                </a:solidFill>
                <a:latin typeface="Times New Roman" panose="02020603050405020304" pitchFamily="18" charset="0"/>
                <a:cs typeface="Times New Roman" panose="02020603050405020304" pitchFamily="18" charset="0"/>
              </a:rPr>
              <a:t>MỘT SỐ VẤN ĐỀ CHUNG</a:t>
            </a:r>
            <a:r>
              <a:rPr lang="en-GB" sz="2400" dirty="0">
                <a:solidFill>
                  <a:srgbClr val="00B05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35507" y="1025253"/>
            <a:ext cx="9399194" cy="1200329"/>
          </a:xfrm>
          <a:prstGeom prst="rect">
            <a:avLst/>
          </a:prstGeom>
          <a:noFill/>
        </p:spPr>
        <p:txBody>
          <a:bodyPr wrap="square">
            <a:spAutoFit/>
          </a:bodyPr>
          <a:lstStyle/>
          <a:p>
            <a:pPr marL="457200" indent="-457200" algn="just">
              <a:buAutoNum type="arabicPeriod"/>
            </a:pPr>
            <a:r>
              <a:rPr lang="vi-VN" sz="2400" b="1" dirty="0">
                <a:solidFill>
                  <a:srgbClr val="00B050"/>
                </a:solidFill>
                <a:latin typeface="Times New Roman" panose="02020603050405020304" pitchFamily="18" charset="0"/>
                <a:cs typeface="Times New Roman" panose="02020603050405020304" pitchFamily="18" charset="0"/>
              </a:rPr>
              <a:t>Yêu cầu đối với công tác tuyển sinh, đào tạo trong các trường Quân đội, </a:t>
            </a:r>
            <a:r>
              <a:rPr lang="vi-VN" sz="2400" b="1">
                <a:solidFill>
                  <a:srgbClr val="00B050"/>
                </a:solidFill>
                <a:latin typeface="Times New Roman" panose="02020603050405020304" pitchFamily="18" charset="0"/>
                <a:cs typeface="Times New Roman" panose="02020603050405020304" pitchFamily="18" charset="0"/>
              </a:rPr>
              <a:t>Công </a:t>
            </a:r>
            <a:r>
              <a:rPr lang="vi-VN" sz="2400" b="1" smtClean="0">
                <a:solidFill>
                  <a:srgbClr val="00B050"/>
                </a:solidFill>
                <a:latin typeface="Times New Roman" panose="02020603050405020304" pitchFamily="18" charset="0"/>
                <a:cs typeface="Times New Roman" panose="02020603050405020304" pitchFamily="18" charset="0"/>
              </a:rPr>
              <a:t>an</a:t>
            </a:r>
            <a:endParaRPr lang="en-US" sz="2400" b="1" smtClean="0">
              <a:solidFill>
                <a:srgbClr val="00B050"/>
              </a:solidFill>
              <a:latin typeface="Times New Roman" panose="02020603050405020304" pitchFamily="18" charset="0"/>
              <a:cs typeface="Times New Roman" panose="02020603050405020304" pitchFamily="18" charset="0"/>
            </a:endParaRPr>
          </a:p>
          <a:p>
            <a:pPr marL="457200" indent="-457200" algn="just">
              <a:buAutoNum type="arabicPeriod"/>
            </a:pPr>
            <a:r>
              <a:rPr lang="vi-VN" sz="2400" b="1">
                <a:solidFill>
                  <a:srgbClr val="00B050"/>
                </a:solidFill>
                <a:latin typeface="Times New Roman" panose="02020603050405020304" pitchFamily="18" charset="0"/>
                <a:cs typeface="Times New Roman" panose="02020603050405020304" pitchFamily="18" charset="0"/>
              </a:rPr>
              <a:t>Nghĩa vụ, quyền lợi của học viên các trường Quân đội, Công an.</a:t>
            </a:r>
            <a:endParaRPr lang="en-US" sz="2400" b="1" smtClean="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630395" y="2340133"/>
            <a:ext cx="9304306" cy="830997"/>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Theo em, công tác tuyển sinh, đào tạo trong các trường Quân đội, Công an có những điểm chung nào?</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1630395" y="3316533"/>
            <a:ext cx="930430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.1</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1,</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Đọc Khám phá 1, thông tin mục I/1 và vẽ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Yêu cầu đối với công tác tuyển sinh, đào tạo trong các trường Quân đội, Công an.</a:t>
            </a:r>
            <a:endParaRPr lang="en-US" sz="2400" i="1"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3,</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Đọc Khám phá </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thông tin mục I/2 và vẽ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Nghĩa vụ, quyền lợi của học viên các trường Quân đội, Công an. </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75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09133" y="275679"/>
            <a:ext cx="8271962"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Tuyển học sinh, sinh viên vào trường học</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81348" y="1618379"/>
            <a:ext cx="3779241"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TUYỂ</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SINH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1014297" y="3068323"/>
            <a:ext cx="10513342"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Hạ sĩ quan, binh sĩ tại ngũ theo quy định của pháp luật về nghĩa vụ quân sự, có thời gian phục vụ tại ngũ đủ 12 tháng trở lên (tính đến tháng 4 năm </a:t>
            </a:r>
            <a:r>
              <a:rPr lang="en-US" sz="2400">
                <a:solidFill>
                  <a:srgbClr val="FF0000"/>
                </a:solidFill>
                <a:latin typeface="Arial" panose="020B0604020202020204" pitchFamily="34" charset="0"/>
                <a:cs typeface="Arial" panose="020B0604020202020204" pitchFamily="34" charset="0"/>
              </a:rPr>
              <a:t>tuyển sinh</a:t>
            </a:r>
            <a:r>
              <a:rPr lang="en-US" sz="2400">
                <a:latin typeface="Arial" panose="020B0604020202020204" pitchFamily="34" charset="0"/>
                <a:cs typeface="Arial" panose="020B0604020202020204" pitchFamily="34" charset="0"/>
              </a:rPr>
              <a:t>) là một trong đối tượng </a:t>
            </a:r>
            <a:r>
              <a:rPr lang="en-US" sz="2400">
                <a:solidFill>
                  <a:srgbClr val="FF0000"/>
                </a:solidFill>
                <a:latin typeface="Arial" panose="020B0604020202020204" pitchFamily="34" charset="0"/>
                <a:cs typeface="Arial" panose="020B0604020202020204" pitchFamily="34" charset="0"/>
              </a:rPr>
              <a:t>tuyển sinh </a:t>
            </a:r>
            <a:r>
              <a:rPr lang="en-US" sz="2400">
                <a:latin typeface="Arial" panose="020B0604020202020204" pitchFamily="34" charset="0"/>
                <a:cs typeface="Arial" panose="020B0604020202020204" pitchFamily="34" charset="0"/>
              </a:rPr>
              <a:t>đào tạo cán bộ cấp phân đội trình độ đại học, cao đẳng hệ chính quy trong các trường Quân đội.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3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370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1" y="294958"/>
            <a:ext cx="809756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rPr>
              <a:t>Chỉ</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bảo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dẫn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dắt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biết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phương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hướng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và</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cách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thức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tiến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hành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một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nào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đó</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613049" y="1751385"/>
            <a:ext cx="347852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HƯỚN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 DẪN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1095642" y="3409017"/>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sức khoẻ: Theo quy định hiện hành của Bộ Quốc phòng và các </a:t>
            </a:r>
            <a:r>
              <a:rPr lang="en-US" sz="2400">
                <a:solidFill>
                  <a:srgbClr val="FF0000"/>
                </a:solidFill>
                <a:latin typeface="Arial" panose="020B0604020202020204" pitchFamily="34" charset="0"/>
                <a:cs typeface="Arial" panose="020B0604020202020204" pitchFamily="34" charset="0"/>
              </a:rPr>
              <a:t>hướng dẫn </a:t>
            </a:r>
            <a:r>
              <a:rPr lang="en-US" sz="2400">
                <a:latin typeface="Arial" panose="020B0604020202020204" pitchFamily="34" charset="0"/>
                <a:cs typeface="Arial" panose="020B0604020202020204" pitchFamily="34" charset="0"/>
              </a:rPr>
              <a:t>có liên quan</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89936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695435" y="283817"/>
            <a:ext cx="7777033" cy="10791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thức và phương pháp tiến hành (nói tổng quát)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11157" y="1764135"/>
            <a:ext cx="4163500"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PHƯƠNG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ỨC</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1118680" y="3368283"/>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học bạ trung học phổ thông là một trong những </a:t>
            </a:r>
            <a:r>
              <a:rPr lang="en-US" sz="2400">
                <a:solidFill>
                  <a:srgbClr val="FF0000"/>
                </a:solidFill>
                <a:latin typeface="Arial" panose="020B0604020202020204" pitchFamily="34" charset="0"/>
                <a:cs typeface="Arial" panose="020B0604020202020204" pitchFamily="34" charset="0"/>
              </a:rPr>
              <a:t>phương thức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1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4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36879" y="320839"/>
            <a:ext cx="8226963" cy="133501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spc="-2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 những hình thức kiểm tra theo quy định về kiến thức, kĩ năng để được xét chính thức công nhận có đầy đủ một tư cách nào đó</a:t>
            </a:r>
            <a:endParaRPr lang="vi-VN" sz="1028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8713" y="1897326"/>
            <a:ext cx="3671491"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I</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906228" y="3584413"/>
            <a:ext cx="10716459"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từ kì </a:t>
            </a:r>
            <a:r>
              <a:rPr lang="en-US" sz="2400">
                <a:solidFill>
                  <a:srgbClr val="FF0000"/>
                </a:solidFill>
                <a:latin typeface="Arial" panose="020B0604020202020204" pitchFamily="34" charset="0"/>
                <a:cs typeface="Arial" panose="020B0604020202020204" pitchFamily="34" charset="0"/>
              </a:rPr>
              <a:t>thi</a:t>
            </a:r>
            <a:r>
              <a:rPr lang="en-US" sz="2400">
                <a:latin typeface="Arial" panose="020B0604020202020204" pitchFamily="34" charset="0"/>
                <a:cs typeface="Arial" panose="020B0604020202020204" pitchFamily="34" charset="0"/>
              </a:rPr>
              <a:t> đánh giá năng lực do Bộ Quốc phòng tổ chức là một trong những phương thức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1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6994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50410" y="331394"/>
            <a:ext cx="8539312" cy="122362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16380" y="1903494"/>
            <a:ext cx="3506186"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TỐT NGHI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1012802" y="3305542"/>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kì thi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trung học phổ thông quốc gia do Bộ Giáo dục và Đào tạo tổ chức là một trong những phương thức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547"/>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746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12203" y="333258"/>
            <a:ext cx="842575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3904" y="1789005"/>
            <a:ext cx="375355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P</a:t>
            </a:r>
            <a:r>
              <a:rPr lang="en-GB" sz="3200" b="1">
                <a:solidFill>
                  <a:schemeClr val="tx1"/>
                </a:solidFill>
                <a:latin typeface="Times New Roman" panose="02020603050405020304" pitchFamily="18" charset="0"/>
                <a:cs typeface="Times New Roman" panose="02020603050405020304" pitchFamily="18" charset="0"/>
              </a:rPr>
              <a:t>HÙ HỢP</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984009" y="3324004"/>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căn cứ thực tiễn công tác tuyển sinh để xác định tỉ lệ xét tuyển theo từng phương thức </a:t>
            </a:r>
            <a:r>
              <a:rPr lang="en-US" sz="2400">
                <a:solidFill>
                  <a:srgbClr val="FF0000"/>
                </a:solidFill>
                <a:latin typeface="Arial" panose="020B0604020202020204" pitchFamily="34" charset="0"/>
                <a:cs typeface="Arial" panose="020B0604020202020204" pitchFamily="34" charset="0"/>
              </a:rPr>
              <a:t>phù hợp </a:t>
            </a:r>
            <a:r>
              <a:rPr lang="en-US" sz="2400">
                <a:latin typeface="Arial" panose="020B0604020202020204" pitchFamily="34" charset="0"/>
                <a:cs typeface="Arial" panose="020B0604020202020204" pitchFamily="34" charset="0"/>
              </a:rPr>
              <a:t>với đối tượng, chương trình đào tạo của từng trường</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3757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6385" y="301559"/>
            <a:ext cx="828058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6141" y="1751945"/>
            <a:ext cx="384659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Q</a:t>
            </a:r>
            <a:r>
              <a:rPr lang="en-GB" sz="3200" b="1">
                <a:solidFill>
                  <a:schemeClr val="tx1"/>
                </a:solidFill>
                <a:latin typeface="Times New Roman" panose="02020603050405020304" pitchFamily="18" charset="0"/>
                <a:cs typeface="Times New Roman" panose="02020603050405020304" pitchFamily="18" charset="0"/>
              </a:rPr>
              <a:t>UY ĐỊNH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1187450" y="3501684"/>
            <a:ext cx="10078644"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văn hoá (tính đến thời điểm xét tuyển): Đã tốt nghiệp trung học phổ thông theo </a:t>
            </a:r>
            <a:r>
              <a:rPr lang="en-US" sz="2400">
                <a:solidFill>
                  <a:srgbClr val="FF0000"/>
                </a:solidFill>
                <a:latin typeface="Arial" panose="020B0604020202020204" pitchFamily="34" charset="0"/>
                <a:cs typeface="Arial" panose="020B0604020202020204" pitchFamily="34" charset="0"/>
              </a:rPr>
              <a:t>quy định </a:t>
            </a:r>
            <a:r>
              <a:rPr lang="en-US" sz="2400">
                <a:latin typeface="Arial" panose="020B0604020202020204" pitchFamily="34" charset="0"/>
                <a:cs typeface="Arial" panose="020B0604020202020204" pitchFamily="34" charset="0"/>
              </a:rPr>
              <a:t>của Bộ Giáo dục và Đào tạo</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376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76740" y="389593"/>
            <a:ext cx="8261222"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1009" y="1954308"/>
            <a:ext cx="3721942"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 TIÊN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1B7C0B30-3C5D-AE22-C14E-029E523C76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2F93E29-2A0B-20DD-E0C5-AE20F7C932E6}"/>
              </a:ext>
            </a:extLst>
          </p:cNvPr>
          <p:cNvSpPr txBox="1"/>
          <p:nvPr/>
        </p:nvSpPr>
        <p:spPr>
          <a:xfrm>
            <a:off x="965309" y="347777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thẳng,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xét tuyển và xét tuyển học sinh giỏi cấp trung học phổ thông là một trong những phương thức tuyển sinh đào tạo cán bộ cấp phân đội trình độ đại học, cao đẳng hệ chính quy trong các trường Quân đội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3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01071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13472" y="331949"/>
            <a:ext cx="8341743"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rPr>
              <a:t>Người thuộc quân đội</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19874" y="1823621"/>
            <a:ext cx="4121869"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QU</a:t>
            </a:r>
            <a:r>
              <a:rPr lang="en-GB" sz="3200" b="1">
                <a:solidFill>
                  <a:srgbClr val="FF0000"/>
                </a:solidFill>
                <a:latin typeface="Times New Roman" panose="02020603050405020304" pitchFamily="18" charset="0"/>
                <a:cs typeface="Times New Roman" panose="02020603050405020304" pitchFamily="18" charset="0"/>
              </a:rPr>
              <a:t>Â</a:t>
            </a:r>
            <a:r>
              <a:rPr lang="en-GB" sz="3200" b="1">
                <a:solidFill>
                  <a:schemeClr val="tx1"/>
                </a:solidFill>
                <a:latin typeface="Times New Roman" panose="02020603050405020304" pitchFamily="18" charset="0"/>
                <a:cs typeface="Times New Roman" panose="02020603050405020304" pitchFamily="18" charset="0"/>
              </a:rPr>
              <a:t>N NHÂN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E48A4098-8F42-D1FC-DC70-FFB49D575B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558FC1A-5FDF-5850-CC5A-B47B78FB60CE}"/>
              </a:ext>
            </a:extLst>
          </p:cNvPr>
          <p:cNvSpPr txBox="1"/>
          <p:nvPr/>
        </p:nvSpPr>
        <p:spPr>
          <a:xfrm>
            <a:off x="806095" y="3429000"/>
            <a:ext cx="10877908"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độ tuổi (tính đến năm dự tuyển): Thanh niên ngoài Quân đội không quá 21 tuổi; </a:t>
            </a:r>
            <a:r>
              <a:rPr lang="en-US" sz="2400">
                <a:solidFill>
                  <a:srgbClr val="FF0000"/>
                </a:solidFill>
                <a:latin typeface="Arial" panose="020B0604020202020204" pitchFamily="34" charset="0"/>
                <a:cs typeface="Arial" panose="020B0604020202020204" pitchFamily="34" charset="0"/>
              </a:rPr>
              <a:t>quân nhân </a:t>
            </a:r>
            <a:r>
              <a:rPr lang="en-US" sz="2400">
                <a:latin typeface="Arial" panose="020B0604020202020204" pitchFamily="34" charset="0"/>
                <a:cs typeface="Arial" panose="020B0604020202020204" pitchFamily="34" charset="0"/>
              </a:rPr>
              <a:t>tại ngũ hoặc đã xuất ngũ và công dân hoàn thành nghĩa vụ tham gia Công an nhân dân không quá 23 tuổi</a:t>
            </a:r>
            <a:r>
              <a:rPr lang="vi-VN"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185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74956" y="307379"/>
            <a:ext cx="832850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Ngành chuyên môn hẹp</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182501" y="1784441"/>
            <a:ext cx="4113410"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CHUYÊ</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 NGÀNH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0D9084D-185F-AA8A-5873-D2C29677AA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C52F137-662A-DC63-4226-5746BCF33FE1}"/>
              </a:ext>
            </a:extLst>
          </p:cNvPr>
          <p:cNvSpPr txBox="1"/>
          <p:nvPr/>
        </p:nvSpPr>
        <p:spPr>
          <a:xfrm>
            <a:off x="982535" y="336008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được học các nội dung về chính trị, kĩ thuật – chiến thuật theo </a:t>
            </a:r>
            <a:r>
              <a:rPr lang="en-US" sz="2400">
                <a:solidFill>
                  <a:srgbClr val="FF0000"/>
                </a:solidFill>
                <a:latin typeface="Arial" panose="020B0604020202020204" pitchFamily="34" charset="0"/>
                <a:cs typeface="Arial" panose="020B0604020202020204" pitchFamily="34" charset="0"/>
              </a:rPr>
              <a:t>chuyên ngành</a:t>
            </a:r>
            <a:r>
              <a:rPr lang="en-US" sz="2400">
                <a:latin typeface="Arial" panose="020B0604020202020204" pitchFamily="34" charset="0"/>
                <a:cs typeface="Arial" panose="020B0604020202020204" pitchFamily="34" charset="0"/>
              </a:rPr>
              <a:t>, đồng thời được rèn luyện phẩm chất chính trị, đạo đức, tác phong, nếp sống, thể lực theo mục tiêu, yêu cầu đào tạo, đáp ứng nhiệm vụ được giao khi ra trường</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281CEC5-32E5-4028-ABFA-84C851BE03A6}"/>
              </a:ext>
            </a:extLst>
          </p:cNvPr>
          <p:cNvPicPr>
            <a:picLocks noChangeAspect="1"/>
          </p:cNvPicPr>
          <p:nvPr/>
        </p:nvPicPr>
        <p:blipFill>
          <a:blip r:embed="rId3"/>
          <a:stretch>
            <a:fillRect/>
          </a:stretch>
        </p:blipFill>
        <p:spPr>
          <a:xfrm>
            <a:off x="895349" y="5877750"/>
            <a:ext cx="10696575" cy="980250"/>
          </a:xfrm>
          <a:prstGeom prst="rect">
            <a:avLst/>
          </a:prstGeom>
        </p:spPr>
      </p:pic>
      <p:pic>
        <p:nvPicPr>
          <p:cNvPr id="10" name="Picture 9">
            <a:extLst>
              <a:ext uri="{FF2B5EF4-FFF2-40B4-BE49-F238E27FC236}">
                <a16:creationId xmlns:a16="http://schemas.microsoft.com/office/drawing/2014/main" xmlns="" id="{BAAC12EA-6740-480C-A103-55DD9BA13D05}"/>
              </a:ext>
            </a:extLst>
          </p:cNvPr>
          <p:cNvPicPr>
            <a:picLocks noChangeAspect="1"/>
          </p:cNvPicPr>
          <p:nvPr/>
        </p:nvPicPr>
        <p:blipFill>
          <a:blip r:embed="rId4"/>
          <a:stretch>
            <a:fillRect/>
          </a:stretch>
        </p:blipFill>
        <p:spPr>
          <a:xfrm>
            <a:off x="1240739" y="1056450"/>
            <a:ext cx="381053" cy="4848902"/>
          </a:xfrm>
          <a:prstGeom prst="rect">
            <a:avLst/>
          </a:prstGeom>
        </p:spPr>
      </p:pic>
      <p:pic>
        <p:nvPicPr>
          <p:cNvPr id="14" name="Picture 13">
            <a:extLst>
              <a:ext uri="{FF2B5EF4-FFF2-40B4-BE49-F238E27FC236}">
                <a16:creationId xmlns:a16="http://schemas.microsoft.com/office/drawing/2014/main" xmlns="" id="{FE30E074-3C1C-4D3E-8F64-5BDFE3EDFB0C}"/>
              </a:ext>
            </a:extLst>
          </p:cNvPr>
          <p:cNvPicPr>
            <a:picLocks noChangeAspect="1"/>
          </p:cNvPicPr>
          <p:nvPr/>
        </p:nvPicPr>
        <p:blipFill>
          <a:blip r:embed="rId5"/>
          <a:stretch>
            <a:fillRect/>
          </a:stretch>
        </p:blipFill>
        <p:spPr>
          <a:xfrm>
            <a:off x="1621792" y="254945"/>
            <a:ext cx="3934374" cy="1962424"/>
          </a:xfrm>
          <a:prstGeom prst="rect">
            <a:avLst/>
          </a:prstGeom>
        </p:spPr>
      </p:pic>
      <p:pic>
        <p:nvPicPr>
          <p:cNvPr id="16" name="Picture 15">
            <a:extLst>
              <a:ext uri="{FF2B5EF4-FFF2-40B4-BE49-F238E27FC236}">
                <a16:creationId xmlns:a16="http://schemas.microsoft.com/office/drawing/2014/main" xmlns="" id="{F17D55D8-A5B3-44F8-81FA-9A0FB984A49C}"/>
              </a:ext>
            </a:extLst>
          </p:cNvPr>
          <p:cNvPicPr>
            <a:picLocks noChangeAspect="1"/>
          </p:cNvPicPr>
          <p:nvPr/>
        </p:nvPicPr>
        <p:blipFill>
          <a:blip r:embed="rId6"/>
          <a:stretch>
            <a:fillRect/>
          </a:stretch>
        </p:blipFill>
        <p:spPr>
          <a:xfrm>
            <a:off x="5556166" y="277481"/>
            <a:ext cx="5687219" cy="733527"/>
          </a:xfrm>
          <a:prstGeom prst="rect">
            <a:avLst/>
          </a:prstGeom>
        </p:spPr>
      </p:pic>
      <p:pic>
        <p:nvPicPr>
          <p:cNvPr id="18" name="Picture 17">
            <a:extLst>
              <a:ext uri="{FF2B5EF4-FFF2-40B4-BE49-F238E27FC236}">
                <a16:creationId xmlns:a16="http://schemas.microsoft.com/office/drawing/2014/main" xmlns="" id="{CE26A064-5633-4734-9825-B3EA4B746989}"/>
              </a:ext>
            </a:extLst>
          </p:cNvPr>
          <p:cNvPicPr>
            <a:picLocks noChangeAspect="1"/>
          </p:cNvPicPr>
          <p:nvPr/>
        </p:nvPicPr>
        <p:blipFill>
          <a:blip r:embed="rId7"/>
          <a:stretch>
            <a:fillRect/>
          </a:stretch>
        </p:blipFill>
        <p:spPr>
          <a:xfrm>
            <a:off x="5556166" y="1082384"/>
            <a:ext cx="5687219" cy="1114581"/>
          </a:xfrm>
          <a:prstGeom prst="rect">
            <a:avLst/>
          </a:prstGeom>
        </p:spPr>
      </p:pic>
      <p:pic>
        <p:nvPicPr>
          <p:cNvPr id="20" name="Picture 19">
            <a:extLst>
              <a:ext uri="{FF2B5EF4-FFF2-40B4-BE49-F238E27FC236}">
                <a16:creationId xmlns:a16="http://schemas.microsoft.com/office/drawing/2014/main" xmlns="" id="{3C0498E4-3E4D-4973-87D9-CEC0816AEDE1}"/>
              </a:ext>
            </a:extLst>
          </p:cNvPr>
          <p:cNvPicPr>
            <a:picLocks noChangeAspect="1"/>
          </p:cNvPicPr>
          <p:nvPr/>
        </p:nvPicPr>
        <p:blipFill>
          <a:blip r:embed="rId8"/>
          <a:stretch>
            <a:fillRect/>
          </a:stretch>
        </p:blipFill>
        <p:spPr>
          <a:xfrm>
            <a:off x="1593213" y="2313173"/>
            <a:ext cx="9650172" cy="924054"/>
          </a:xfrm>
          <a:prstGeom prst="rect">
            <a:avLst/>
          </a:prstGeom>
        </p:spPr>
      </p:pic>
      <p:pic>
        <p:nvPicPr>
          <p:cNvPr id="22" name="Picture 21">
            <a:extLst>
              <a:ext uri="{FF2B5EF4-FFF2-40B4-BE49-F238E27FC236}">
                <a16:creationId xmlns:a16="http://schemas.microsoft.com/office/drawing/2014/main" xmlns="" id="{D2023248-A9DE-4776-8848-2B079EEF156B}"/>
              </a:ext>
            </a:extLst>
          </p:cNvPr>
          <p:cNvPicPr>
            <a:picLocks noChangeAspect="1"/>
          </p:cNvPicPr>
          <p:nvPr/>
        </p:nvPicPr>
        <p:blipFill>
          <a:blip r:embed="rId9"/>
          <a:stretch>
            <a:fillRect/>
          </a:stretch>
        </p:blipFill>
        <p:spPr>
          <a:xfrm>
            <a:off x="1621792" y="3362960"/>
            <a:ext cx="5611008" cy="543001"/>
          </a:xfrm>
          <a:prstGeom prst="rect">
            <a:avLst/>
          </a:prstGeom>
        </p:spPr>
      </p:pic>
      <p:pic>
        <p:nvPicPr>
          <p:cNvPr id="24" name="Picture 23">
            <a:extLst>
              <a:ext uri="{FF2B5EF4-FFF2-40B4-BE49-F238E27FC236}">
                <a16:creationId xmlns:a16="http://schemas.microsoft.com/office/drawing/2014/main" xmlns="" id="{20FCE2CC-C69E-4FB3-861C-9EA0BD9D597C}"/>
              </a:ext>
            </a:extLst>
          </p:cNvPr>
          <p:cNvPicPr>
            <a:picLocks noChangeAspect="1"/>
          </p:cNvPicPr>
          <p:nvPr/>
        </p:nvPicPr>
        <p:blipFill>
          <a:blip r:embed="rId10"/>
          <a:stretch>
            <a:fillRect/>
          </a:stretch>
        </p:blipFill>
        <p:spPr>
          <a:xfrm>
            <a:off x="1621792" y="4069539"/>
            <a:ext cx="9659698" cy="933580"/>
          </a:xfrm>
          <a:prstGeom prst="rect">
            <a:avLst/>
          </a:prstGeom>
        </p:spPr>
      </p:pic>
      <p:pic>
        <p:nvPicPr>
          <p:cNvPr id="26" name="Picture 25">
            <a:extLst>
              <a:ext uri="{FF2B5EF4-FFF2-40B4-BE49-F238E27FC236}">
                <a16:creationId xmlns:a16="http://schemas.microsoft.com/office/drawing/2014/main" xmlns="" id="{91423B33-D624-4177-A03B-872D876CE6B2}"/>
              </a:ext>
            </a:extLst>
          </p:cNvPr>
          <p:cNvPicPr>
            <a:picLocks noChangeAspect="1"/>
          </p:cNvPicPr>
          <p:nvPr/>
        </p:nvPicPr>
        <p:blipFill>
          <a:blip r:embed="rId11"/>
          <a:stretch>
            <a:fillRect/>
          </a:stretch>
        </p:blipFill>
        <p:spPr>
          <a:xfrm>
            <a:off x="1621792" y="5158689"/>
            <a:ext cx="7154273" cy="562053"/>
          </a:xfrm>
          <a:prstGeom prst="rect">
            <a:avLst/>
          </a:prstGeom>
        </p:spPr>
      </p:pic>
      <p:pic>
        <p:nvPicPr>
          <p:cNvPr id="15" name="Picture 55" descr="logo THPT BINH DUO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7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 calcmode="lin" valueType="num">
                                      <p:cBhvr>
                                        <p:cTn id="44" dur="1000" fill="hold"/>
                                        <p:tgtEl>
                                          <p:spTgt spid="22"/>
                                        </p:tgtEl>
                                        <p:attrNameLst>
                                          <p:attrName>style.rotation</p:attrName>
                                        </p:attrNameLst>
                                      </p:cBhvr>
                                      <p:tavLst>
                                        <p:tav tm="0">
                                          <p:val>
                                            <p:fltVal val="90"/>
                                          </p:val>
                                        </p:tav>
                                        <p:tav tm="100000">
                                          <p:val>
                                            <p:fltVal val="0"/>
                                          </p:val>
                                        </p:tav>
                                      </p:tavLst>
                                    </p:anim>
                                    <p:animEffect transition="in" filter="fade">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 calcmode="lin" valueType="num">
                                      <p:cBhvr>
                                        <p:cTn id="52" dur="1000" fill="hold"/>
                                        <p:tgtEl>
                                          <p:spTgt spid="24"/>
                                        </p:tgtEl>
                                        <p:attrNameLst>
                                          <p:attrName>style.rotation</p:attrName>
                                        </p:attrNameLst>
                                      </p:cBhvr>
                                      <p:tavLst>
                                        <p:tav tm="0">
                                          <p:val>
                                            <p:fltVal val="90"/>
                                          </p:val>
                                        </p:tav>
                                        <p:tav tm="100000">
                                          <p:val>
                                            <p:fltVal val="0"/>
                                          </p:val>
                                        </p:tav>
                                      </p:tavLst>
                                    </p:anim>
                                    <p:animEffect transition="in" filter="fad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87649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6385" y="301559"/>
            <a:ext cx="8289215"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 chọn vòng đầu theo những yêu cầu tối thiểu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79961" y="1742760"/>
            <a:ext cx="3741013"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S</a:t>
            </a:r>
            <a:r>
              <a:rPr lang="en-GB" sz="3200" b="1">
                <a:solidFill>
                  <a:schemeClr val="tx1"/>
                </a:solidFill>
                <a:latin typeface="Times New Roman" panose="02020603050405020304" pitchFamily="18" charset="0"/>
                <a:cs typeface="Times New Roman" panose="02020603050405020304" pitchFamily="18" charset="0"/>
              </a:rPr>
              <a:t>Ơ TUYỂN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B88A85F1-B013-6475-EBD5-D59445FF53B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78E5DD1A-DAC4-37F2-64C1-A44C55C0E1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EAA63EF-579C-D25E-DE91-8387C4D563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1AE9BE6A-E92B-6288-9179-ADD029F839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2E24E9FB-EB45-4935-FBFC-1190AA3C068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68FF8A6-8764-9016-6208-08821F251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E0DC79E-AD4B-139B-0F1C-0F5603AABF2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691B94A-3A7D-3631-B9C8-E4064E7672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F98290AD-8D5B-8881-917F-90254E3206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C09635-BADB-5E55-5612-306202A2724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7D0514EA-E9F0-C1C7-F7F4-15B396018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C82067A-E951-A143-33D8-50C2F3E717E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533DC1A7-CE9B-6680-4F86-F019B1D9DC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CF3A1C50-229C-4793-FC3E-632EA93439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A7CEF6FF-811F-0D2C-E27A-409C4C5C91A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EBB2FD44-777A-1012-CD72-B34067C33C4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BF14726-94A9-F4CB-17DE-ACDF6BCCEBC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4C63520-34DE-7624-CEBB-FC39934240F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1105C5C-5EAD-05C5-8A33-FF94C7C1E34E}"/>
              </a:ext>
            </a:extLst>
          </p:cNvPr>
          <p:cNvSpPr txBox="1"/>
          <p:nvPr/>
        </p:nvSpPr>
        <p:spPr>
          <a:xfrm>
            <a:off x="916967" y="3346803"/>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Tất cả thí sinh dự tuyển đào tạo cán bộ cấp phân đội trình độ đại học, cao đẳng hệ chính quy trong các trường Quân đội đều phải qua </a:t>
            </a:r>
            <a:r>
              <a:rPr lang="en-US" sz="2400">
                <a:solidFill>
                  <a:srgbClr val="FF0000"/>
                </a:solidFill>
                <a:latin typeface="Arial" panose="020B0604020202020204" pitchFamily="34" charset="0"/>
                <a:cs typeface="Arial" panose="020B0604020202020204" pitchFamily="34" charset="0"/>
              </a:rPr>
              <a:t>sơ tuyển</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4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19902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49450" y="329209"/>
            <a:ext cx="849713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19082" y="1804658"/>
            <a:ext cx="372936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NĂNG L</a:t>
            </a:r>
            <a:r>
              <a:rPr lang="en-GB" sz="3200" b="1">
                <a:solidFill>
                  <a:srgbClr val="FF0000"/>
                </a:solidFill>
                <a:latin typeface="Times New Roman" panose="02020603050405020304" pitchFamily="18" charset="0"/>
                <a:cs typeface="Times New Roman" panose="02020603050405020304" pitchFamily="18" charset="0"/>
              </a:rPr>
              <a:t>Ự</a:t>
            </a:r>
            <a:r>
              <a:rPr lang="en-GB" sz="3200" b="1">
                <a:solidFill>
                  <a:schemeClr val="tx1"/>
                </a:solidFill>
                <a:latin typeface="Times New Roman" panose="02020603050405020304" pitchFamily="18" charset="0"/>
                <a:cs typeface="Times New Roman" panose="02020603050405020304" pitchFamily="18" charset="0"/>
              </a:rPr>
              <a:t>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742038AF-41F6-2286-5947-E7B526F8109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7" name="Picture 1086" descr="A blue and white alarm clock with bells&#10;&#10;Description automatically generated">
            <a:extLst>
              <a:ext uri="{FF2B5EF4-FFF2-40B4-BE49-F238E27FC236}">
                <a16:creationId xmlns:a16="http://schemas.microsoft.com/office/drawing/2014/main" xmlns="" id="{5A6572B1-43A5-D067-CF9D-4FEC3DD367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32655CCF-2A88-5602-A653-5CF5E92AB41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35ADE8FA-2F64-49C5-77DF-A661E1B4BEC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F2536254-8948-0EE4-369F-43B052B5A3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6F3B62B-31A7-2F22-0DB8-A3E884EB453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5FC1F78A-8489-A537-D04E-35269B29F2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849617EE-FC0D-59DA-A1CD-3F6FA3C54BA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6B16012F-3F7A-1593-1B45-C8275F603B6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29D82A26-EC6A-A68B-6ED5-22F5424549F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4FCE4BB3-C03D-9EEB-4B9B-7025D8F50B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0AA63504-54CE-C741-D5BA-5A3B4ECB8FD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6987E96-E145-17DF-6EE5-D3FD64A8B7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59BEE91E-34B7-6FF1-3A51-A6084DAA78F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95ECDDFB-6C3D-02C9-4577-B1200B92EB8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DD96E2DD-2DF0-69CA-F1EB-16ECF0A7A67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F7379A19-2107-B307-923E-AF2D04F6806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8BFFCD36-7699-7564-C484-5FFFAA2BA0B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F1BA43F9-840E-FC4F-6919-F663131E63AD}"/>
              </a:ext>
            </a:extLst>
          </p:cNvPr>
          <p:cNvSpPr txBox="1"/>
          <p:nvPr/>
        </p:nvSpPr>
        <p:spPr>
          <a:xfrm>
            <a:off x="941348" y="328010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GB"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lực</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30" name="Picture 55" descr="logo THPT BINH DUON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9A27E35-0917-4F19-AF04-DA6CC557188B}"/>
              </a:ext>
            </a:extLst>
          </p:cNvPr>
          <p:cNvSpPr txBox="1"/>
          <p:nvPr/>
        </p:nvSpPr>
        <p:spPr>
          <a:xfrm>
            <a:off x="298383" y="5334688"/>
            <a:ext cx="11762072"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nội</a:t>
            </a:r>
            <a:r>
              <a:rPr lang="en-US" sz="2400" i="1" dirty="0">
                <a:solidFill>
                  <a:srgbClr val="FF0000"/>
                </a:solidFill>
                <a:effectLst/>
                <a:latin typeface="Times New Roman" panose="02020603050405020304" pitchFamily="18" charset="0"/>
                <a:ea typeface="Calibri" panose="020F0502020204030204" pitchFamily="34" charset="0"/>
              </a:rPr>
              <a:t> dung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 </a:t>
            </a:r>
            <a:r>
              <a:rPr lang="en-US" sz="2400" i="1" dirty="0" err="1">
                <a:solidFill>
                  <a:srgbClr val="FF0000"/>
                </a:solidFill>
                <a:effectLst/>
                <a:latin typeface="Times New Roman" panose="02020603050405020304" pitchFamily="18" charset="0"/>
                <a:ea typeface="Calibri" panose="020F0502020204030204" pitchFamily="34" charset="0"/>
              </a:rPr>
              <a:t>chiến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chuyên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thời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rèn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luyện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phẩm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nếp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thể</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754527" y="197340"/>
            <a:ext cx="410022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49549F50-01AA-C051-226A-82280F4F5CF6}"/>
              </a:ext>
            </a:extLst>
          </p:cNvPr>
          <p:cNvPicPr>
            <a:picLocks noChangeAspect="1"/>
          </p:cNvPicPr>
          <p:nvPr/>
        </p:nvPicPr>
        <p:blipFill>
          <a:blip r:embed="rId3"/>
          <a:stretch>
            <a:fillRect/>
          </a:stretch>
        </p:blipFill>
        <p:spPr>
          <a:xfrm>
            <a:off x="2269077" y="861298"/>
            <a:ext cx="7820683" cy="4452638"/>
          </a:xfrm>
          <a:prstGeom prst="rect">
            <a:avLst/>
          </a:prstGeom>
          <a:ln>
            <a:solidFill>
              <a:srgbClr val="00B050"/>
            </a:solidFill>
          </a:ln>
        </p:spPr>
      </p:pic>
      <p:sp>
        <p:nvSpPr>
          <p:cNvPr id="10" name="TextBox 9">
            <a:extLst>
              <a:ext uri="{FF2B5EF4-FFF2-40B4-BE49-F238E27FC236}">
                <a16:creationId xmlns:a16="http://schemas.microsoft.com/office/drawing/2014/main" xmlns="" id="{6E484D6B-463A-42A5-8416-CA92DD17470D}"/>
              </a:ext>
            </a:extLst>
          </p:cNvPr>
          <p:cNvSpPr txBox="1"/>
          <p:nvPr/>
        </p:nvSpPr>
        <p:spPr>
          <a:xfrm>
            <a:off x="448451" y="861298"/>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11"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1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1" y="627898"/>
            <a:ext cx="9416986"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a:t>
            </a:r>
            <a:r>
              <a:rPr lang="vi-VN" sz="2400" b="1" dirty="0">
                <a:solidFill>
                  <a:srgbClr val="00B050"/>
                </a:solidFill>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1458895"/>
            <a:ext cx="9951644" cy="461665"/>
          </a:xfrm>
          <a:prstGeom prst="rect">
            <a:avLst/>
          </a:prstGeom>
          <a:noFill/>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Hệ thống nhà trường trong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743074" y="2072960"/>
            <a:ext cx="9256862"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5</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nhà trường trong Công an nhân dân mà em biết. Theo em, có những trường nào trong Công an không tuyển học sinh phổ thông? </a:t>
            </a:r>
            <a:endParaRPr lang="en-GB"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8FDE3228-2090-0C9F-2536-D6184C8268F7}"/>
              </a:ext>
            </a:extLst>
          </p:cNvPr>
          <p:cNvSpPr txBox="1"/>
          <p:nvPr/>
        </p:nvSpPr>
        <p:spPr>
          <a:xfrm>
            <a:off x="1743074" y="3584014"/>
            <a:ext cx="9256862" cy="2392643"/>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.5</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5, thông tin mục II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/1 và vẽ </a:t>
            </a:r>
            <a:r>
              <a:rPr lang="en-US" sz="2400" dirty="0">
                <a:latin typeface="Times New Roman" panose="02020603050405020304" pitchFamily="18" charset="0"/>
                <a:cs typeface="Times New Roman" panose="02020603050405020304" pitchFamily="18" charset="0"/>
              </a:rPr>
              <a:t>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Công an</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7B6D11D-14F7-FE86-F06F-A88C68D3D612}"/>
              </a:ext>
            </a:extLst>
          </p:cNvPr>
          <p:cNvSpPr txBox="1"/>
          <p:nvPr/>
        </p:nvSpPr>
        <p:spPr>
          <a:xfrm>
            <a:off x="199714" y="1812596"/>
            <a:ext cx="2463103" cy="3785652"/>
          </a:xfrm>
          <a:prstGeom prst="rect">
            <a:avLst/>
          </a:prstGeom>
          <a:noFill/>
          <a:ln>
            <a:solidFill>
              <a:srgbClr val="00B050"/>
            </a:solidFill>
          </a:ln>
        </p:spPr>
        <p:txBody>
          <a:bodyPr wrap="square">
            <a:spAutoFit/>
          </a:bodyPr>
          <a:lstStyle/>
          <a:p>
            <a:pPr algn="just"/>
            <a:r>
              <a:rPr lang="vi-VN" sz="2400" b="0" dirty="0">
                <a:solidFill>
                  <a:srgbClr val="FF0000"/>
                </a:solidFill>
                <a:effectLst/>
                <a:latin typeface="TimesNewRomanPS-ItalicMT"/>
              </a:rPr>
              <a:t>Chú ý: </a:t>
            </a:r>
          </a:p>
          <a:p>
            <a:pPr algn="just"/>
            <a:r>
              <a:rPr lang="vi-VN" sz="2400" b="0" i="0" dirty="0">
                <a:solidFill>
                  <a:srgbClr val="242021"/>
                </a:solidFill>
                <a:effectLst/>
                <a:latin typeface="TimesNewRomanPSMT"/>
              </a:rPr>
              <a:t>Các học viện, trường đại học, trường cao đẳng trong Công an đều tuyển học sinh trung học phổ thông đáp ứng tiêu chuẩn và yêu cầu theo quy định.</a:t>
            </a:r>
          </a:p>
        </p:txBody>
      </p:sp>
      <p:pic>
        <p:nvPicPr>
          <p:cNvPr id="3" name="Picture 2">
            <a:extLst>
              <a:ext uri="{FF2B5EF4-FFF2-40B4-BE49-F238E27FC236}">
                <a16:creationId xmlns:a16="http://schemas.microsoft.com/office/drawing/2014/main" xmlns="" id="{D6330274-CA7B-4EEE-9CA3-93067B022B96}"/>
              </a:ext>
            </a:extLst>
          </p:cNvPr>
          <p:cNvPicPr>
            <a:picLocks noChangeAspect="1"/>
          </p:cNvPicPr>
          <p:nvPr/>
        </p:nvPicPr>
        <p:blipFill>
          <a:blip r:embed="rId3"/>
          <a:stretch>
            <a:fillRect/>
          </a:stretch>
        </p:blipFill>
        <p:spPr>
          <a:xfrm>
            <a:off x="2662817" y="100660"/>
            <a:ext cx="9460733" cy="580240"/>
          </a:xfrm>
          <a:prstGeom prst="rect">
            <a:avLst/>
          </a:prstGeom>
        </p:spPr>
      </p:pic>
      <p:pic>
        <p:nvPicPr>
          <p:cNvPr id="6" name="Picture 5">
            <a:extLst>
              <a:ext uri="{FF2B5EF4-FFF2-40B4-BE49-F238E27FC236}">
                <a16:creationId xmlns:a16="http://schemas.microsoft.com/office/drawing/2014/main" xmlns="" id="{D0F8D94B-ED37-4D09-90E6-CC5F511FE09C}"/>
              </a:ext>
            </a:extLst>
          </p:cNvPr>
          <p:cNvPicPr>
            <a:picLocks noChangeAspect="1"/>
          </p:cNvPicPr>
          <p:nvPr/>
        </p:nvPicPr>
        <p:blipFill>
          <a:blip r:embed="rId4"/>
          <a:stretch>
            <a:fillRect/>
          </a:stretch>
        </p:blipFill>
        <p:spPr>
          <a:xfrm>
            <a:off x="2979489" y="675076"/>
            <a:ext cx="415695" cy="5767759"/>
          </a:xfrm>
          <a:prstGeom prst="rect">
            <a:avLst/>
          </a:prstGeom>
        </p:spPr>
      </p:pic>
      <p:pic>
        <p:nvPicPr>
          <p:cNvPr id="9" name="Picture 8">
            <a:extLst>
              <a:ext uri="{FF2B5EF4-FFF2-40B4-BE49-F238E27FC236}">
                <a16:creationId xmlns:a16="http://schemas.microsoft.com/office/drawing/2014/main" xmlns="" id="{0A63D31F-DB0E-47F0-973D-218979F06663}"/>
              </a:ext>
            </a:extLst>
          </p:cNvPr>
          <p:cNvPicPr>
            <a:picLocks noChangeAspect="1"/>
          </p:cNvPicPr>
          <p:nvPr/>
        </p:nvPicPr>
        <p:blipFill>
          <a:blip r:embed="rId5"/>
          <a:stretch>
            <a:fillRect/>
          </a:stretch>
        </p:blipFill>
        <p:spPr>
          <a:xfrm>
            <a:off x="3395139" y="812641"/>
            <a:ext cx="5819721" cy="1766701"/>
          </a:xfrm>
          <a:prstGeom prst="rect">
            <a:avLst/>
          </a:prstGeom>
        </p:spPr>
      </p:pic>
      <p:pic>
        <p:nvPicPr>
          <p:cNvPr id="11" name="Picture 10">
            <a:extLst>
              <a:ext uri="{FF2B5EF4-FFF2-40B4-BE49-F238E27FC236}">
                <a16:creationId xmlns:a16="http://schemas.microsoft.com/office/drawing/2014/main" xmlns="" id="{8E71CA60-A435-414B-9ED4-5A3575C72D53}"/>
              </a:ext>
            </a:extLst>
          </p:cNvPr>
          <p:cNvPicPr>
            <a:picLocks noChangeAspect="1"/>
          </p:cNvPicPr>
          <p:nvPr/>
        </p:nvPicPr>
        <p:blipFill>
          <a:blip r:embed="rId6"/>
          <a:stretch>
            <a:fillRect/>
          </a:stretch>
        </p:blipFill>
        <p:spPr>
          <a:xfrm>
            <a:off x="3364192" y="2696782"/>
            <a:ext cx="8088720" cy="1801343"/>
          </a:xfrm>
          <a:prstGeom prst="rect">
            <a:avLst/>
          </a:prstGeom>
        </p:spPr>
      </p:pic>
      <p:pic>
        <p:nvPicPr>
          <p:cNvPr id="13" name="Picture 12">
            <a:extLst>
              <a:ext uri="{FF2B5EF4-FFF2-40B4-BE49-F238E27FC236}">
                <a16:creationId xmlns:a16="http://schemas.microsoft.com/office/drawing/2014/main" xmlns="" id="{C0F9D4EE-092D-411E-8030-E879F12E2F70}"/>
              </a:ext>
            </a:extLst>
          </p:cNvPr>
          <p:cNvPicPr>
            <a:picLocks noChangeAspect="1"/>
          </p:cNvPicPr>
          <p:nvPr/>
        </p:nvPicPr>
        <p:blipFill>
          <a:blip r:embed="rId7"/>
          <a:stretch>
            <a:fillRect/>
          </a:stretch>
        </p:blipFill>
        <p:spPr>
          <a:xfrm>
            <a:off x="3395139" y="4633730"/>
            <a:ext cx="6053549" cy="1411629"/>
          </a:xfrm>
          <a:prstGeom prst="rect">
            <a:avLst/>
          </a:prstGeom>
        </p:spPr>
      </p:pic>
      <p:pic>
        <p:nvPicPr>
          <p:cNvPr id="15" name="Picture 14">
            <a:extLst>
              <a:ext uri="{FF2B5EF4-FFF2-40B4-BE49-F238E27FC236}">
                <a16:creationId xmlns:a16="http://schemas.microsoft.com/office/drawing/2014/main" xmlns="" id="{4FCED9BE-23FF-4E06-936A-B13E4B6608DD}"/>
              </a:ext>
            </a:extLst>
          </p:cNvPr>
          <p:cNvPicPr>
            <a:picLocks noChangeAspect="1"/>
          </p:cNvPicPr>
          <p:nvPr/>
        </p:nvPicPr>
        <p:blipFill>
          <a:blip r:embed="rId8"/>
          <a:stretch>
            <a:fillRect/>
          </a:stretch>
        </p:blipFill>
        <p:spPr>
          <a:xfrm>
            <a:off x="3395139" y="6176742"/>
            <a:ext cx="8097380" cy="424355"/>
          </a:xfrm>
          <a:prstGeom prst="rect">
            <a:avLst/>
          </a:prstGeom>
        </p:spPr>
      </p:pic>
      <p:pic>
        <p:nvPicPr>
          <p:cNvPr id="12"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1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a:t>
            </a:r>
            <a:r>
              <a:rPr lang="vi-VN" sz="2400" b="1" dirty="0">
                <a:solidFill>
                  <a:srgbClr val="00B050"/>
                </a:solidFill>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t> </a:t>
            </a:r>
            <a:r>
              <a:rPr lang="en-US" sz="2400" b="1" dirty="0" err="1">
                <a:solidFill>
                  <a:srgbClr val="00B050"/>
                </a:solidFill>
                <a:latin typeface="Times New Roman" panose="02020603050405020304" pitchFamily="18" charset="0"/>
                <a:cs typeface="Times New Roman" panose="02020603050405020304" pitchFamily="18" charset="0"/>
              </a:rPr>
              <a:t>Tuyển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sinh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đào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tạo</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trình độ đại học chính quy tuyển mới</a:t>
            </a:r>
            <a:r>
              <a:rPr lang="en-US" sz="2400" b="1"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706773" y="1629949"/>
            <a:ext cx="10047077"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6</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quy định về đối tượng, tiêu chuẩn, phương thức tuyển sinh và sơ tuyển đào tạo trình độ đại học chính quy tuyển mới trong trường Công an.</a:t>
            </a:r>
          </a:p>
        </p:txBody>
      </p:sp>
      <p:sp>
        <p:nvSpPr>
          <p:cNvPr id="8" name="TextBox 7">
            <a:extLst>
              <a:ext uri="{FF2B5EF4-FFF2-40B4-BE49-F238E27FC236}">
                <a16:creationId xmlns:a16="http://schemas.microsoft.com/office/drawing/2014/main" xmlns="" id="{D54B42A6-EBCF-BF96-E390-A8F8A373C9C9}"/>
              </a:ext>
            </a:extLst>
          </p:cNvPr>
          <p:cNvSpPr txBox="1"/>
          <p:nvPr/>
        </p:nvSpPr>
        <p:spPr>
          <a:xfrm>
            <a:off x="649354" y="3002772"/>
            <a:ext cx="1110449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.6</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6,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trình độ đại học chính quy tuyển mới trong trường Công an</a:t>
            </a:r>
            <a:r>
              <a:rPr lang="en-US" sz="2400" i="1" dirty="0">
                <a:latin typeface="Times New Roman" panose="02020603050405020304" pitchFamily="18" charset="0"/>
                <a:cs typeface="Times New Roman" panose="02020603050405020304" pitchFamily="18" charset="0"/>
              </a:rPr>
              <a:t>.</a:t>
            </a: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6,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trình độ đại học chính quy tuyển mới trong trường Công an.</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3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15EFF29-A20F-6650-F5C2-E4DAA3492BE1}"/>
              </a:ext>
            </a:extLst>
          </p:cNvPr>
          <p:cNvPicPr>
            <a:picLocks noChangeAspect="1"/>
          </p:cNvPicPr>
          <p:nvPr/>
        </p:nvPicPr>
        <p:blipFill>
          <a:blip r:embed="rId3"/>
          <a:stretch>
            <a:fillRect/>
          </a:stretch>
        </p:blipFill>
        <p:spPr>
          <a:xfrm>
            <a:off x="985071" y="5876788"/>
            <a:ext cx="10983858" cy="981212"/>
          </a:xfrm>
          <a:prstGeom prst="rect">
            <a:avLst/>
          </a:prstGeom>
        </p:spPr>
      </p:pic>
      <p:pic>
        <p:nvPicPr>
          <p:cNvPr id="7" name="Picture 6">
            <a:extLst>
              <a:ext uri="{FF2B5EF4-FFF2-40B4-BE49-F238E27FC236}">
                <a16:creationId xmlns:a16="http://schemas.microsoft.com/office/drawing/2014/main" xmlns="" id="{0FD3A122-72AD-3429-F130-E69AB80DB4B1}"/>
              </a:ext>
            </a:extLst>
          </p:cNvPr>
          <p:cNvPicPr>
            <a:picLocks noChangeAspect="1"/>
          </p:cNvPicPr>
          <p:nvPr/>
        </p:nvPicPr>
        <p:blipFill>
          <a:blip r:embed="rId4"/>
          <a:stretch>
            <a:fillRect/>
          </a:stretch>
        </p:blipFill>
        <p:spPr>
          <a:xfrm>
            <a:off x="1118680" y="865937"/>
            <a:ext cx="428685" cy="5020376"/>
          </a:xfrm>
          <a:prstGeom prst="rect">
            <a:avLst/>
          </a:prstGeom>
        </p:spPr>
      </p:pic>
      <p:pic>
        <p:nvPicPr>
          <p:cNvPr id="9" name="Picture 8">
            <a:extLst>
              <a:ext uri="{FF2B5EF4-FFF2-40B4-BE49-F238E27FC236}">
                <a16:creationId xmlns:a16="http://schemas.microsoft.com/office/drawing/2014/main" xmlns="" id="{66CF8541-555E-1BC9-2C0E-79BF0D302455}"/>
              </a:ext>
            </a:extLst>
          </p:cNvPr>
          <p:cNvPicPr>
            <a:picLocks noChangeAspect="1"/>
          </p:cNvPicPr>
          <p:nvPr/>
        </p:nvPicPr>
        <p:blipFill>
          <a:blip r:embed="rId5"/>
          <a:stretch>
            <a:fillRect/>
          </a:stretch>
        </p:blipFill>
        <p:spPr>
          <a:xfrm>
            <a:off x="1547365" y="167994"/>
            <a:ext cx="1495634" cy="1476581"/>
          </a:xfrm>
          <a:prstGeom prst="rect">
            <a:avLst/>
          </a:prstGeom>
        </p:spPr>
      </p:pic>
      <p:pic>
        <p:nvPicPr>
          <p:cNvPr id="11" name="Picture 10">
            <a:extLst>
              <a:ext uri="{FF2B5EF4-FFF2-40B4-BE49-F238E27FC236}">
                <a16:creationId xmlns:a16="http://schemas.microsoft.com/office/drawing/2014/main" xmlns="" id="{5B52628A-62B2-6F00-C00C-CA585B914173}"/>
              </a:ext>
            </a:extLst>
          </p:cNvPr>
          <p:cNvPicPr>
            <a:picLocks noChangeAspect="1"/>
          </p:cNvPicPr>
          <p:nvPr/>
        </p:nvPicPr>
        <p:blipFill>
          <a:blip r:embed="rId6"/>
          <a:stretch>
            <a:fillRect/>
          </a:stretch>
        </p:blipFill>
        <p:spPr>
          <a:xfrm>
            <a:off x="3042999" y="10268"/>
            <a:ext cx="7201905" cy="428685"/>
          </a:xfrm>
          <a:prstGeom prst="rect">
            <a:avLst/>
          </a:prstGeom>
        </p:spPr>
      </p:pic>
      <p:pic>
        <p:nvPicPr>
          <p:cNvPr id="13" name="Picture 12">
            <a:extLst>
              <a:ext uri="{FF2B5EF4-FFF2-40B4-BE49-F238E27FC236}">
                <a16:creationId xmlns:a16="http://schemas.microsoft.com/office/drawing/2014/main" xmlns="" id="{EED5D88D-5BC5-5AFB-058D-A0A2BB24FE50}"/>
              </a:ext>
            </a:extLst>
          </p:cNvPr>
          <p:cNvPicPr>
            <a:picLocks noChangeAspect="1"/>
          </p:cNvPicPr>
          <p:nvPr/>
        </p:nvPicPr>
        <p:blipFill>
          <a:blip r:embed="rId7"/>
          <a:stretch>
            <a:fillRect/>
          </a:stretch>
        </p:blipFill>
        <p:spPr>
          <a:xfrm>
            <a:off x="3042999" y="441605"/>
            <a:ext cx="3581900" cy="400106"/>
          </a:xfrm>
          <a:prstGeom prst="rect">
            <a:avLst/>
          </a:prstGeom>
        </p:spPr>
      </p:pic>
      <p:pic>
        <p:nvPicPr>
          <p:cNvPr id="15" name="Picture 14">
            <a:extLst>
              <a:ext uri="{FF2B5EF4-FFF2-40B4-BE49-F238E27FC236}">
                <a16:creationId xmlns:a16="http://schemas.microsoft.com/office/drawing/2014/main" xmlns="" id="{B0B876BA-901E-F8A5-0619-5280F7AA90BA}"/>
              </a:ext>
            </a:extLst>
          </p:cNvPr>
          <p:cNvPicPr>
            <a:picLocks noChangeAspect="1"/>
          </p:cNvPicPr>
          <p:nvPr/>
        </p:nvPicPr>
        <p:blipFill>
          <a:blip r:embed="rId8"/>
          <a:stretch>
            <a:fillRect/>
          </a:stretch>
        </p:blipFill>
        <p:spPr>
          <a:xfrm>
            <a:off x="3042999" y="823985"/>
            <a:ext cx="3610479" cy="419158"/>
          </a:xfrm>
          <a:prstGeom prst="rect">
            <a:avLst/>
          </a:prstGeom>
        </p:spPr>
      </p:pic>
      <p:pic>
        <p:nvPicPr>
          <p:cNvPr id="17" name="Picture 16">
            <a:extLst>
              <a:ext uri="{FF2B5EF4-FFF2-40B4-BE49-F238E27FC236}">
                <a16:creationId xmlns:a16="http://schemas.microsoft.com/office/drawing/2014/main" xmlns="" id="{9C932AEB-B4F6-6E4F-D13C-55DA3A295D51}"/>
              </a:ext>
            </a:extLst>
          </p:cNvPr>
          <p:cNvPicPr>
            <a:picLocks noChangeAspect="1"/>
          </p:cNvPicPr>
          <p:nvPr/>
        </p:nvPicPr>
        <p:blipFill>
          <a:blip r:embed="rId9"/>
          <a:stretch>
            <a:fillRect/>
          </a:stretch>
        </p:blipFill>
        <p:spPr>
          <a:xfrm>
            <a:off x="3042999" y="1258759"/>
            <a:ext cx="8402229" cy="733527"/>
          </a:xfrm>
          <a:prstGeom prst="rect">
            <a:avLst/>
          </a:prstGeom>
        </p:spPr>
      </p:pic>
      <p:pic>
        <p:nvPicPr>
          <p:cNvPr id="19" name="Picture 18">
            <a:extLst>
              <a:ext uri="{FF2B5EF4-FFF2-40B4-BE49-F238E27FC236}">
                <a16:creationId xmlns:a16="http://schemas.microsoft.com/office/drawing/2014/main" xmlns="" id="{3DB89254-6A99-BBB9-A1A7-7A697B0F184B}"/>
              </a:ext>
            </a:extLst>
          </p:cNvPr>
          <p:cNvPicPr>
            <a:picLocks noChangeAspect="1"/>
          </p:cNvPicPr>
          <p:nvPr/>
        </p:nvPicPr>
        <p:blipFill>
          <a:blip r:embed="rId10"/>
          <a:stretch>
            <a:fillRect/>
          </a:stretch>
        </p:blipFill>
        <p:spPr>
          <a:xfrm>
            <a:off x="1547372" y="2243013"/>
            <a:ext cx="1400370" cy="1781424"/>
          </a:xfrm>
          <a:prstGeom prst="rect">
            <a:avLst/>
          </a:prstGeom>
        </p:spPr>
      </p:pic>
      <p:pic>
        <p:nvPicPr>
          <p:cNvPr id="21" name="Picture 20">
            <a:extLst>
              <a:ext uri="{FF2B5EF4-FFF2-40B4-BE49-F238E27FC236}">
                <a16:creationId xmlns:a16="http://schemas.microsoft.com/office/drawing/2014/main" xmlns="" id="{32CDF6E4-70C6-1BCE-5468-3F3F2F617FD2}"/>
              </a:ext>
            </a:extLst>
          </p:cNvPr>
          <p:cNvPicPr>
            <a:picLocks noChangeAspect="1"/>
          </p:cNvPicPr>
          <p:nvPr/>
        </p:nvPicPr>
        <p:blipFill>
          <a:blip r:embed="rId11"/>
          <a:stretch>
            <a:fillRect/>
          </a:stretch>
        </p:blipFill>
        <p:spPr>
          <a:xfrm>
            <a:off x="2947742" y="2072200"/>
            <a:ext cx="8497486" cy="419158"/>
          </a:xfrm>
          <a:prstGeom prst="rect">
            <a:avLst/>
          </a:prstGeom>
        </p:spPr>
      </p:pic>
      <p:pic>
        <p:nvPicPr>
          <p:cNvPr id="23" name="Picture 22">
            <a:extLst>
              <a:ext uri="{FF2B5EF4-FFF2-40B4-BE49-F238E27FC236}">
                <a16:creationId xmlns:a16="http://schemas.microsoft.com/office/drawing/2014/main" xmlns="" id="{99D58D3D-9EFD-5AC3-8125-8059E5CD22FB}"/>
              </a:ext>
            </a:extLst>
          </p:cNvPr>
          <p:cNvPicPr>
            <a:picLocks noChangeAspect="1"/>
          </p:cNvPicPr>
          <p:nvPr/>
        </p:nvPicPr>
        <p:blipFill>
          <a:blip r:embed="rId12"/>
          <a:stretch>
            <a:fillRect/>
          </a:stretch>
        </p:blipFill>
        <p:spPr>
          <a:xfrm>
            <a:off x="2923926" y="2491358"/>
            <a:ext cx="8545118" cy="714475"/>
          </a:xfrm>
          <a:prstGeom prst="rect">
            <a:avLst/>
          </a:prstGeom>
        </p:spPr>
      </p:pic>
      <p:pic>
        <p:nvPicPr>
          <p:cNvPr id="25" name="Picture 24">
            <a:extLst>
              <a:ext uri="{FF2B5EF4-FFF2-40B4-BE49-F238E27FC236}">
                <a16:creationId xmlns:a16="http://schemas.microsoft.com/office/drawing/2014/main" xmlns="" id="{BC7DE91D-A709-E081-536E-DD675E96AF91}"/>
              </a:ext>
            </a:extLst>
          </p:cNvPr>
          <p:cNvPicPr>
            <a:picLocks noChangeAspect="1"/>
          </p:cNvPicPr>
          <p:nvPr/>
        </p:nvPicPr>
        <p:blipFill>
          <a:blip r:embed="rId13"/>
          <a:stretch>
            <a:fillRect/>
          </a:stretch>
        </p:blipFill>
        <p:spPr>
          <a:xfrm>
            <a:off x="2947742" y="3205833"/>
            <a:ext cx="8497486" cy="400106"/>
          </a:xfrm>
          <a:prstGeom prst="rect">
            <a:avLst/>
          </a:prstGeom>
        </p:spPr>
      </p:pic>
      <p:pic>
        <p:nvPicPr>
          <p:cNvPr id="27" name="Picture 26">
            <a:extLst>
              <a:ext uri="{FF2B5EF4-FFF2-40B4-BE49-F238E27FC236}">
                <a16:creationId xmlns:a16="http://schemas.microsoft.com/office/drawing/2014/main" xmlns="" id="{2A47B878-BFDC-BA13-B9C2-10B446DFAA5E}"/>
              </a:ext>
            </a:extLst>
          </p:cNvPr>
          <p:cNvPicPr>
            <a:picLocks noChangeAspect="1"/>
          </p:cNvPicPr>
          <p:nvPr/>
        </p:nvPicPr>
        <p:blipFill>
          <a:blip r:embed="rId14"/>
          <a:stretch>
            <a:fillRect/>
          </a:stretch>
        </p:blipFill>
        <p:spPr>
          <a:xfrm>
            <a:off x="2952508" y="3596961"/>
            <a:ext cx="8497486" cy="733527"/>
          </a:xfrm>
          <a:prstGeom prst="rect">
            <a:avLst/>
          </a:prstGeom>
        </p:spPr>
      </p:pic>
      <p:pic>
        <p:nvPicPr>
          <p:cNvPr id="29" name="Picture 28">
            <a:extLst>
              <a:ext uri="{FF2B5EF4-FFF2-40B4-BE49-F238E27FC236}">
                <a16:creationId xmlns:a16="http://schemas.microsoft.com/office/drawing/2014/main" xmlns="" id="{6246F4DF-66D5-8F83-FA83-3D349232BB79}"/>
              </a:ext>
            </a:extLst>
          </p:cNvPr>
          <p:cNvPicPr>
            <a:picLocks noChangeAspect="1"/>
          </p:cNvPicPr>
          <p:nvPr/>
        </p:nvPicPr>
        <p:blipFill>
          <a:blip r:embed="rId15"/>
          <a:stretch>
            <a:fillRect/>
          </a:stretch>
        </p:blipFill>
        <p:spPr>
          <a:xfrm>
            <a:off x="1547365" y="4547437"/>
            <a:ext cx="3272285" cy="1114581"/>
          </a:xfrm>
          <a:prstGeom prst="rect">
            <a:avLst/>
          </a:prstGeom>
        </p:spPr>
      </p:pic>
      <p:pic>
        <p:nvPicPr>
          <p:cNvPr id="31" name="Picture 30">
            <a:extLst>
              <a:ext uri="{FF2B5EF4-FFF2-40B4-BE49-F238E27FC236}">
                <a16:creationId xmlns:a16="http://schemas.microsoft.com/office/drawing/2014/main" xmlns="" id="{35F07B43-BDE8-9ED1-341D-42DEAA6BF65E}"/>
              </a:ext>
            </a:extLst>
          </p:cNvPr>
          <p:cNvPicPr>
            <a:picLocks noChangeAspect="1"/>
          </p:cNvPicPr>
          <p:nvPr/>
        </p:nvPicPr>
        <p:blipFill>
          <a:blip r:embed="rId16"/>
          <a:stretch>
            <a:fillRect/>
          </a:stretch>
        </p:blipFill>
        <p:spPr>
          <a:xfrm>
            <a:off x="4819650" y="4482614"/>
            <a:ext cx="1352739" cy="419158"/>
          </a:xfrm>
          <a:prstGeom prst="rect">
            <a:avLst/>
          </a:prstGeom>
        </p:spPr>
      </p:pic>
      <p:pic>
        <p:nvPicPr>
          <p:cNvPr id="33" name="Picture 32">
            <a:extLst>
              <a:ext uri="{FF2B5EF4-FFF2-40B4-BE49-F238E27FC236}">
                <a16:creationId xmlns:a16="http://schemas.microsoft.com/office/drawing/2014/main" xmlns="" id="{7BAB2922-2D11-F1ED-4E9A-6C810C3848F7}"/>
              </a:ext>
            </a:extLst>
          </p:cNvPr>
          <p:cNvPicPr>
            <a:picLocks noChangeAspect="1"/>
          </p:cNvPicPr>
          <p:nvPr/>
        </p:nvPicPr>
        <p:blipFill>
          <a:blip r:embed="rId17"/>
          <a:stretch>
            <a:fillRect/>
          </a:stretch>
        </p:blipFill>
        <p:spPr>
          <a:xfrm>
            <a:off x="4814899" y="5312264"/>
            <a:ext cx="6658906" cy="390580"/>
          </a:xfrm>
          <a:prstGeom prst="rect">
            <a:avLst/>
          </a:prstGeom>
        </p:spPr>
      </p:pic>
      <p:pic>
        <p:nvPicPr>
          <p:cNvPr id="35" name="Picture 34">
            <a:extLst>
              <a:ext uri="{FF2B5EF4-FFF2-40B4-BE49-F238E27FC236}">
                <a16:creationId xmlns:a16="http://schemas.microsoft.com/office/drawing/2014/main" xmlns="" id="{05FFEB96-FFA9-6452-EAA6-C389801272CD}"/>
              </a:ext>
            </a:extLst>
          </p:cNvPr>
          <p:cNvPicPr>
            <a:picLocks noChangeAspect="1"/>
          </p:cNvPicPr>
          <p:nvPr/>
        </p:nvPicPr>
        <p:blipFill>
          <a:blip r:embed="rId18"/>
          <a:stretch>
            <a:fillRect/>
          </a:stretch>
        </p:blipFill>
        <p:spPr>
          <a:xfrm>
            <a:off x="4819650" y="4892674"/>
            <a:ext cx="4686954" cy="428685"/>
          </a:xfrm>
          <a:prstGeom prst="rect">
            <a:avLst/>
          </a:prstGeom>
        </p:spPr>
      </p:pic>
      <p:pic>
        <p:nvPicPr>
          <p:cNvPr id="22" name="Picture 55" descr="logo THPT BINH DUO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1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80">
                                          <p:stCondLst>
                                            <p:cond delay="0"/>
                                          </p:stCondLst>
                                        </p:cTn>
                                        <p:tgtEl>
                                          <p:spTgt spid="21"/>
                                        </p:tgtEl>
                                      </p:cBhvr>
                                    </p:animEffect>
                                    <p:anim calcmode="lin" valueType="num">
                                      <p:cBhvr>
                                        <p:cTn id="6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8" dur="26">
                                          <p:stCondLst>
                                            <p:cond delay="650"/>
                                          </p:stCondLst>
                                        </p:cTn>
                                        <p:tgtEl>
                                          <p:spTgt spid="21"/>
                                        </p:tgtEl>
                                      </p:cBhvr>
                                      <p:to x="100000" y="60000"/>
                                    </p:animScale>
                                    <p:animScale>
                                      <p:cBhvr>
                                        <p:cTn id="69" dur="166" decel="50000">
                                          <p:stCondLst>
                                            <p:cond delay="676"/>
                                          </p:stCondLst>
                                        </p:cTn>
                                        <p:tgtEl>
                                          <p:spTgt spid="21"/>
                                        </p:tgtEl>
                                      </p:cBhvr>
                                      <p:to x="100000" y="100000"/>
                                    </p:animScale>
                                    <p:animScale>
                                      <p:cBhvr>
                                        <p:cTn id="70" dur="26">
                                          <p:stCondLst>
                                            <p:cond delay="1312"/>
                                          </p:stCondLst>
                                        </p:cTn>
                                        <p:tgtEl>
                                          <p:spTgt spid="21"/>
                                        </p:tgtEl>
                                      </p:cBhvr>
                                      <p:to x="100000" y="80000"/>
                                    </p:animScale>
                                    <p:animScale>
                                      <p:cBhvr>
                                        <p:cTn id="71" dur="166" decel="50000">
                                          <p:stCondLst>
                                            <p:cond delay="1338"/>
                                          </p:stCondLst>
                                        </p:cTn>
                                        <p:tgtEl>
                                          <p:spTgt spid="21"/>
                                        </p:tgtEl>
                                      </p:cBhvr>
                                      <p:to x="100000" y="100000"/>
                                    </p:animScale>
                                    <p:animScale>
                                      <p:cBhvr>
                                        <p:cTn id="72" dur="26">
                                          <p:stCondLst>
                                            <p:cond delay="1642"/>
                                          </p:stCondLst>
                                        </p:cTn>
                                        <p:tgtEl>
                                          <p:spTgt spid="21"/>
                                        </p:tgtEl>
                                      </p:cBhvr>
                                      <p:to x="100000" y="90000"/>
                                    </p:animScale>
                                    <p:animScale>
                                      <p:cBhvr>
                                        <p:cTn id="73" dur="166" decel="50000">
                                          <p:stCondLst>
                                            <p:cond delay="1668"/>
                                          </p:stCondLst>
                                        </p:cTn>
                                        <p:tgtEl>
                                          <p:spTgt spid="21"/>
                                        </p:tgtEl>
                                      </p:cBhvr>
                                      <p:to x="100000" y="100000"/>
                                    </p:animScale>
                                    <p:animScale>
                                      <p:cBhvr>
                                        <p:cTn id="74" dur="26">
                                          <p:stCondLst>
                                            <p:cond delay="1808"/>
                                          </p:stCondLst>
                                        </p:cTn>
                                        <p:tgtEl>
                                          <p:spTgt spid="21"/>
                                        </p:tgtEl>
                                      </p:cBhvr>
                                      <p:to x="100000" y="95000"/>
                                    </p:animScale>
                                    <p:animScale>
                                      <p:cBhvr>
                                        <p:cTn id="75" dur="166" decel="50000">
                                          <p:stCondLst>
                                            <p:cond delay="1834"/>
                                          </p:stCondLst>
                                        </p:cTn>
                                        <p:tgtEl>
                                          <p:spTgt spid="21"/>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2000"/>
                                        <p:tgtEl>
                                          <p:spTgt spid="23"/>
                                        </p:tgtEl>
                                      </p:cBhvr>
                                    </p:animEffect>
                                    <p:anim calcmode="lin" valueType="num">
                                      <p:cBhvr>
                                        <p:cTn id="81" dur="2000" fill="hold"/>
                                        <p:tgtEl>
                                          <p:spTgt spid="23"/>
                                        </p:tgtEl>
                                        <p:attrNameLst>
                                          <p:attrName>ppt_w</p:attrName>
                                        </p:attrNameLst>
                                      </p:cBhvr>
                                      <p:tavLst>
                                        <p:tav tm="0" fmla="#ppt_w*sin(2.5*pi*$)">
                                          <p:val>
                                            <p:fltVal val="0"/>
                                          </p:val>
                                        </p:tav>
                                        <p:tav tm="100000">
                                          <p:val>
                                            <p:fltVal val="1"/>
                                          </p:val>
                                        </p:tav>
                                      </p:tavLst>
                                    </p:anim>
                                    <p:anim calcmode="lin" valueType="num">
                                      <p:cBhvr>
                                        <p:cTn id="82"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80">
                                          <p:stCondLst>
                                            <p:cond delay="0"/>
                                          </p:stCondLst>
                                        </p:cTn>
                                        <p:tgtEl>
                                          <p:spTgt spid="25"/>
                                        </p:tgtEl>
                                      </p:cBhvr>
                                    </p:animEffect>
                                    <p:anim calcmode="lin" valueType="num">
                                      <p:cBhvr>
                                        <p:cTn id="8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3" dur="26">
                                          <p:stCondLst>
                                            <p:cond delay="650"/>
                                          </p:stCondLst>
                                        </p:cTn>
                                        <p:tgtEl>
                                          <p:spTgt spid="25"/>
                                        </p:tgtEl>
                                      </p:cBhvr>
                                      <p:to x="100000" y="60000"/>
                                    </p:animScale>
                                    <p:animScale>
                                      <p:cBhvr>
                                        <p:cTn id="94" dur="166" decel="50000">
                                          <p:stCondLst>
                                            <p:cond delay="676"/>
                                          </p:stCondLst>
                                        </p:cTn>
                                        <p:tgtEl>
                                          <p:spTgt spid="25"/>
                                        </p:tgtEl>
                                      </p:cBhvr>
                                      <p:to x="100000" y="100000"/>
                                    </p:animScale>
                                    <p:animScale>
                                      <p:cBhvr>
                                        <p:cTn id="95" dur="26">
                                          <p:stCondLst>
                                            <p:cond delay="1312"/>
                                          </p:stCondLst>
                                        </p:cTn>
                                        <p:tgtEl>
                                          <p:spTgt spid="25"/>
                                        </p:tgtEl>
                                      </p:cBhvr>
                                      <p:to x="100000" y="80000"/>
                                    </p:animScale>
                                    <p:animScale>
                                      <p:cBhvr>
                                        <p:cTn id="96" dur="166" decel="50000">
                                          <p:stCondLst>
                                            <p:cond delay="1338"/>
                                          </p:stCondLst>
                                        </p:cTn>
                                        <p:tgtEl>
                                          <p:spTgt spid="25"/>
                                        </p:tgtEl>
                                      </p:cBhvr>
                                      <p:to x="100000" y="100000"/>
                                    </p:animScale>
                                    <p:animScale>
                                      <p:cBhvr>
                                        <p:cTn id="97" dur="26">
                                          <p:stCondLst>
                                            <p:cond delay="1642"/>
                                          </p:stCondLst>
                                        </p:cTn>
                                        <p:tgtEl>
                                          <p:spTgt spid="25"/>
                                        </p:tgtEl>
                                      </p:cBhvr>
                                      <p:to x="100000" y="90000"/>
                                    </p:animScale>
                                    <p:animScale>
                                      <p:cBhvr>
                                        <p:cTn id="98" dur="166" decel="50000">
                                          <p:stCondLst>
                                            <p:cond delay="1668"/>
                                          </p:stCondLst>
                                        </p:cTn>
                                        <p:tgtEl>
                                          <p:spTgt spid="25"/>
                                        </p:tgtEl>
                                      </p:cBhvr>
                                      <p:to x="100000" y="100000"/>
                                    </p:animScale>
                                    <p:animScale>
                                      <p:cBhvr>
                                        <p:cTn id="99" dur="26">
                                          <p:stCondLst>
                                            <p:cond delay="1808"/>
                                          </p:stCondLst>
                                        </p:cTn>
                                        <p:tgtEl>
                                          <p:spTgt spid="25"/>
                                        </p:tgtEl>
                                      </p:cBhvr>
                                      <p:to x="100000" y="95000"/>
                                    </p:animScale>
                                    <p:animScale>
                                      <p:cBhvr>
                                        <p:cTn id="100" dur="166" decel="50000">
                                          <p:stCondLst>
                                            <p:cond delay="1834"/>
                                          </p:stCondLst>
                                        </p:cTn>
                                        <p:tgtEl>
                                          <p:spTgt spid="2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80">
                                          <p:stCondLst>
                                            <p:cond delay="0"/>
                                          </p:stCondLst>
                                        </p:cTn>
                                        <p:tgtEl>
                                          <p:spTgt spid="27"/>
                                        </p:tgtEl>
                                      </p:cBhvr>
                                    </p:animEffect>
                                    <p:anim calcmode="lin" valueType="num">
                                      <p:cBhvr>
                                        <p:cTn id="10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1" dur="26">
                                          <p:stCondLst>
                                            <p:cond delay="650"/>
                                          </p:stCondLst>
                                        </p:cTn>
                                        <p:tgtEl>
                                          <p:spTgt spid="27"/>
                                        </p:tgtEl>
                                      </p:cBhvr>
                                      <p:to x="100000" y="60000"/>
                                    </p:animScale>
                                    <p:animScale>
                                      <p:cBhvr>
                                        <p:cTn id="112" dur="166" decel="50000">
                                          <p:stCondLst>
                                            <p:cond delay="676"/>
                                          </p:stCondLst>
                                        </p:cTn>
                                        <p:tgtEl>
                                          <p:spTgt spid="27"/>
                                        </p:tgtEl>
                                      </p:cBhvr>
                                      <p:to x="100000" y="100000"/>
                                    </p:animScale>
                                    <p:animScale>
                                      <p:cBhvr>
                                        <p:cTn id="113" dur="26">
                                          <p:stCondLst>
                                            <p:cond delay="1312"/>
                                          </p:stCondLst>
                                        </p:cTn>
                                        <p:tgtEl>
                                          <p:spTgt spid="27"/>
                                        </p:tgtEl>
                                      </p:cBhvr>
                                      <p:to x="100000" y="80000"/>
                                    </p:animScale>
                                    <p:animScale>
                                      <p:cBhvr>
                                        <p:cTn id="114" dur="166" decel="50000">
                                          <p:stCondLst>
                                            <p:cond delay="1338"/>
                                          </p:stCondLst>
                                        </p:cTn>
                                        <p:tgtEl>
                                          <p:spTgt spid="27"/>
                                        </p:tgtEl>
                                      </p:cBhvr>
                                      <p:to x="100000" y="100000"/>
                                    </p:animScale>
                                    <p:animScale>
                                      <p:cBhvr>
                                        <p:cTn id="115" dur="26">
                                          <p:stCondLst>
                                            <p:cond delay="1642"/>
                                          </p:stCondLst>
                                        </p:cTn>
                                        <p:tgtEl>
                                          <p:spTgt spid="27"/>
                                        </p:tgtEl>
                                      </p:cBhvr>
                                      <p:to x="100000" y="90000"/>
                                    </p:animScale>
                                    <p:animScale>
                                      <p:cBhvr>
                                        <p:cTn id="116" dur="166" decel="50000">
                                          <p:stCondLst>
                                            <p:cond delay="1668"/>
                                          </p:stCondLst>
                                        </p:cTn>
                                        <p:tgtEl>
                                          <p:spTgt spid="27"/>
                                        </p:tgtEl>
                                      </p:cBhvr>
                                      <p:to x="100000" y="100000"/>
                                    </p:animScale>
                                    <p:animScale>
                                      <p:cBhvr>
                                        <p:cTn id="117" dur="26">
                                          <p:stCondLst>
                                            <p:cond delay="1808"/>
                                          </p:stCondLst>
                                        </p:cTn>
                                        <p:tgtEl>
                                          <p:spTgt spid="27"/>
                                        </p:tgtEl>
                                      </p:cBhvr>
                                      <p:to x="100000" y="95000"/>
                                    </p:animScale>
                                    <p:animScale>
                                      <p:cBhvr>
                                        <p:cTn id="118" dur="166" decel="50000">
                                          <p:stCondLst>
                                            <p:cond delay="1834"/>
                                          </p:stCondLst>
                                        </p:cTn>
                                        <p:tgtEl>
                                          <p:spTgt spid="27"/>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barn(inVertical)">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p:cTn id="135" dur="500" fill="hold"/>
                                        <p:tgtEl>
                                          <p:spTgt spid="35"/>
                                        </p:tgtEl>
                                        <p:attrNameLst>
                                          <p:attrName>ppt_w</p:attrName>
                                        </p:attrNameLst>
                                      </p:cBhvr>
                                      <p:tavLst>
                                        <p:tav tm="0">
                                          <p:val>
                                            <p:fltVal val="0"/>
                                          </p:val>
                                        </p:tav>
                                        <p:tav tm="100000">
                                          <p:val>
                                            <p:strVal val="#ppt_w"/>
                                          </p:val>
                                        </p:tav>
                                      </p:tavLst>
                                    </p:anim>
                                    <p:anim calcmode="lin" valueType="num">
                                      <p:cBhvr>
                                        <p:cTn id="136" dur="500" fill="hold"/>
                                        <p:tgtEl>
                                          <p:spTgt spid="35"/>
                                        </p:tgtEl>
                                        <p:attrNameLst>
                                          <p:attrName>ppt_h</p:attrName>
                                        </p:attrNameLst>
                                      </p:cBhvr>
                                      <p:tavLst>
                                        <p:tav tm="0">
                                          <p:val>
                                            <p:fltVal val="0"/>
                                          </p:val>
                                        </p:tav>
                                        <p:tav tm="100000">
                                          <p:val>
                                            <p:strVal val="#ppt_h"/>
                                          </p:val>
                                        </p:tav>
                                      </p:tavLst>
                                    </p:anim>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CA48C3-EF4D-0C14-58DC-A6BC4BF25EF5}"/>
              </a:ext>
            </a:extLst>
          </p:cNvPr>
          <p:cNvPicPr>
            <a:picLocks noChangeAspect="1"/>
          </p:cNvPicPr>
          <p:nvPr/>
        </p:nvPicPr>
        <p:blipFill>
          <a:blip r:embed="rId3"/>
          <a:stretch>
            <a:fillRect/>
          </a:stretch>
        </p:blipFill>
        <p:spPr>
          <a:xfrm>
            <a:off x="990600" y="5819641"/>
            <a:ext cx="10854703" cy="962159"/>
          </a:xfrm>
          <a:prstGeom prst="rect">
            <a:avLst/>
          </a:prstGeom>
        </p:spPr>
      </p:pic>
      <p:pic>
        <p:nvPicPr>
          <p:cNvPr id="6" name="Picture 5">
            <a:extLst>
              <a:ext uri="{FF2B5EF4-FFF2-40B4-BE49-F238E27FC236}">
                <a16:creationId xmlns:a16="http://schemas.microsoft.com/office/drawing/2014/main" xmlns="" id="{B7CBBEB9-722C-37F5-B23D-1B91EA388E17}"/>
              </a:ext>
            </a:extLst>
          </p:cNvPr>
          <p:cNvPicPr>
            <a:picLocks noChangeAspect="1"/>
          </p:cNvPicPr>
          <p:nvPr/>
        </p:nvPicPr>
        <p:blipFill>
          <a:blip r:embed="rId4"/>
          <a:stretch>
            <a:fillRect/>
          </a:stretch>
        </p:blipFill>
        <p:spPr>
          <a:xfrm>
            <a:off x="1337098" y="1104766"/>
            <a:ext cx="390580" cy="4762500"/>
          </a:xfrm>
          <a:prstGeom prst="rect">
            <a:avLst/>
          </a:prstGeom>
        </p:spPr>
      </p:pic>
      <p:pic>
        <p:nvPicPr>
          <p:cNvPr id="9" name="Picture 8">
            <a:extLst>
              <a:ext uri="{FF2B5EF4-FFF2-40B4-BE49-F238E27FC236}">
                <a16:creationId xmlns:a16="http://schemas.microsoft.com/office/drawing/2014/main" xmlns="" id="{F8E113EC-072D-E5C8-7271-05077758E2F0}"/>
              </a:ext>
            </a:extLst>
          </p:cNvPr>
          <p:cNvPicPr>
            <a:picLocks noChangeAspect="1"/>
          </p:cNvPicPr>
          <p:nvPr/>
        </p:nvPicPr>
        <p:blipFill>
          <a:blip r:embed="rId5"/>
          <a:stretch>
            <a:fillRect/>
          </a:stretch>
        </p:blipFill>
        <p:spPr>
          <a:xfrm>
            <a:off x="1709764" y="433287"/>
            <a:ext cx="1681135" cy="1438476"/>
          </a:xfrm>
          <a:prstGeom prst="rect">
            <a:avLst/>
          </a:prstGeom>
        </p:spPr>
      </p:pic>
      <p:pic>
        <p:nvPicPr>
          <p:cNvPr id="11" name="Picture 10">
            <a:extLst>
              <a:ext uri="{FF2B5EF4-FFF2-40B4-BE49-F238E27FC236}">
                <a16:creationId xmlns:a16="http://schemas.microsoft.com/office/drawing/2014/main" xmlns="" id="{9B059F41-1418-012C-26D0-A7F6D4AD9BEA}"/>
              </a:ext>
            </a:extLst>
          </p:cNvPr>
          <p:cNvPicPr>
            <a:picLocks noChangeAspect="1"/>
          </p:cNvPicPr>
          <p:nvPr/>
        </p:nvPicPr>
        <p:blipFill>
          <a:blip r:embed="rId6"/>
          <a:stretch>
            <a:fillRect/>
          </a:stretch>
        </p:blipFill>
        <p:spPr>
          <a:xfrm>
            <a:off x="3419897" y="376137"/>
            <a:ext cx="2590377" cy="1571844"/>
          </a:xfrm>
          <a:prstGeom prst="rect">
            <a:avLst/>
          </a:prstGeom>
        </p:spPr>
      </p:pic>
      <p:pic>
        <p:nvPicPr>
          <p:cNvPr id="13" name="Picture 12">
            <a:extLst>
              <a:ext uri="{FF2B5EF4-FFF2-40B4-BE49-F238E27FC236}">
                <a16:creationId xmlns:a16="http://schemas.microsoft.com/office/drawing/2014/main" xmlns="" id="{B92B8326-558D-3BB0-58AA-6F859A0082D0}"/>
              </a:ext>
            </a:extLst>
          </p:cNvPr>
          <p:cNvPicPr>
            <a:picLocks noChangeAspect="1"/>
          </p:cNvPicPr>
          <p:nvPr/>
        </p:nvPicPr>
        <p:blipFill>
          <a:blip r:embed="rId7"/>
          <a:stretch>
            <a:fillRect/>
          </a:stretch>
        </p:blipFill>
        <p:spPr>
          <a:xfrm>
            <a:off x="5776540" y="266700"/>
            <a:ext cx="5752239" cy="1790700"/>
          </a:xfrm>
          <a:prstGeom prst="rect">
            <a:avLst/>
          </a:prstGeom>
        </p:spPr>
      </p:pic>
      <p:pic>
        <p:nvPicPr>
          <p:cNvPr id="15" name="Picture 14">
            <a:extLst>
              <a:ext uri="{FF2B5EF4-FFF2-40B4-BE49-F238E27FC236}">
                <a16:creationId xmlns:a16="http://schemas.microsoft.com/office/drawing/2014/main" xmlns="" id="{EAFC65A7-082C-A637-5DA8-679DBA0FC82D}"/>
              </a:ext>
            </a:extLst>
          </p:cNvPr>
          <p:cNvPicPr>
            <a:picLocks noChangeAspect="1"/>
          </p:cNvPicPr>
          <p:nvPr/>
        </p:nvPicPr>
        <p:blipFill>
          <a:blip r:embed="rId8"/>
          <a:stretch>
            <a:fillRect/>
          </a:stretch>
        </p:blipFill>
        <p:spPr>
          <a:xfrm>
            <a:off x="1666710" y="2413683"/>
            <a:ext cx="1341307" cy="3059857"/>
          </a:xfrm>
          <a:prstGeom prst="rect">
            <a:avLst/>
          </a:prstGeom>
        </p:spPr>
      </p:pic>
      <p:pic>
        <p:nvPicPr>
          <p:cNvPr id="19" name="Picture 18">
            <a:extLst>
              <a:ext uri="{FF2B5EF4-FFF2-40B4-BE49-F238E27FC236}">
                <a16:creationId xmlns:a16="http://schemas.microsoft.com/office/drawing/2014/main" xmlns="" id="{FF0DBF96-6CE7-F25F-FDF4-7D48D0302357}"/>
              </a:ext>
            </a:extLst>
          </p:cNvPr>
          <p:cNvPicPr>
            <a:picLocks noChangeAspect="1"/>
          </p:cNvPicPr>
          <p:nvPr/>
        </p:nvPicPr>
        <p:blipFill>
          <a:blip r:embed="rId9"/>
          <a:stretch>
            <a:fillRect/>
          </a:stretch>
        </p:blipFill>
        <p:spPr>
          <a:xfrm>
            <a:off x="3009825" y="3301704"/>
            <a:ext cx="1066949" cy="1609950"/>
          </a:xfrm>
          <a:prstGeom prst="rect">
            <a:avLst/>
          </a:prstGeom>
        </p:spPr>
      </p:pic>
      <p:pic>
        <p:nvPicPr>
          <p:cNvPr id="21" name="Picture 20">
            <a:extLst>
              <a:ext uri="{FF2B5EF4-FFF2-40B4-BE49-F238E27FC236}">
                <a16:creationId xmlns:a16="http://schemas.microsoft.com/office/drawing/2014/main" xmlns="" id="{979510FC-C493-0754-3B86-881F34BB0B2B}"/>
              </a:ext>
            </a:extLst>
          </p:cNvPr>
          <p:cNvPicPr>
            <a:picLocks noChangeAspect="1"/>
          </p:cNvPicPr>
          <p:nvPr/>
        </p:nvPicPr>
        <p:blipFill>
          <a:blip r:embed="rId10"/>
          <a:stretch>
            <a:fillRect/>
          </a:stretch>
        </p:blipFill>
        <p:spPr>
          <a:xfrm>
            <a:off x="4076774" y="2836918"/>
            <a:ext cx="6096851" cy="1038370"/>
          </a:xfrm>
          <a:prstGeom prst="rect">
            <a:avLst/>
          </a:prstGeom>
        </p:spPr>
      </p:pic>
      <p:pic>
        <p:nvPicPr>
          <p:cNvPr id="23" name="Picture 22">
            <a:extLst>
              <a:ext uri="{FF2B5EF4-FFF2-40B4-BE49-F238E27FC236}">
                <a16:creationId xmlns:a16="http://schemas.microsoft.com/office/drawing/2014/main" xmlns="" id="{485129DB-75F8-1A80-F2AE-1E513484F420}"/>
              </a:ext>
            </a:extLst>
          </p:cNvPr>
          <p:cNvPicPr>
            <a:picLocks noChangeAspect="1"/>
          </p:cNvPicPr>
          <p:nvPr/>
        </p:nvPicPr>
        <p:blipFill>
          <a:blip r:embed="rId11"/>
          <a:stretch>
            <a:fillRect/>
          </a:stretch>
        </p:blipFill>
        <p:spPr>
          <a:xfrm>
            <a:off x="4056124" y="3854233"/>
            <a:ext cx="4067743" cy="409632"/>
          </a:xfrm>
          <a:prstGeom prst="rect">
            <a:avLst/>
          </a:prstGeom>
        </p:spPr>
      </p:pic>
      <p:pic>
        <p:nvPicPr>
          <p:cNvPr id="25" name="Picture 24">
            <a:extLst>
              <a:ext uri="{FF2B5EF4-FFF2-40B4-BE49-F238E27FC236}">
                <a16:creationId xmlns:a16="http://schemas.microsoft.com/office/drawing/2014/main" xmlns="" id="{0D35805A-E3D4-C66C-74B0-192E462CB74B}"/>
              </a:ext>
            </a:extLst>
          </p:cNvPr>
          <p:cNvPicPr>
            <a:picLocks noChangeAspect="1"/>
          </p:cNvPicPr>
          <p:nvPr/>
        </p:nvPicPr>
        <p:blipFill>
          <a:blip r:embed="rId12"/>
          <a:stretch>
            <a:fillRect/>
          </a:stretch>
        </p:blipFill>
        <p:spPr>
          <a:xfrm>
            <a:off x="4084565" y="4278690"/>
            <a:ext cx="6144482" cy="428685"/>
          </a:xfrm>
          <a:prstGeom prst="rect">
            <a:avLst/>
          </a:prstGeom>
        </p:spPr>
      </p:pic>
      <p:pic>
        <p:nvPicPr>
          <p:cNvPr id="27" name="Picture 26">
            <a:extLst>
              <a:ext uri="{FF2B5EF4-FFF2-40B4-BE49-F238E27FC236}">
                <a16:creationId xmlns:a16="http://schemas.microsoft.com/office/drawing/2014/main" xmlns="" id="{050B93EE-11A5-2541-26D9-DDCD226392F1}"/>
              </a:ext>
            </a:extLst>
          </p:cNvPr>
          <p:cNvPicPr>
            <a:picLocks noChangeAspect="1"/>
          </p:cNvPicPr>
          <p:nvPr/>
        </p:nvPicPr>
        <p:blipFill>
          <a:blip r:embed="rId13"/>
          <a:stretch>
            <a:fillRect/>
          </a:stretch>
        </p:blipFill>
        <p:spPr>
          <a:xfrm>
            <a:off x="4084565" y="4687583"/>
            <a:ext cx="2638793" cy="400106"/>
          </a:xfrm>
          <a:prstGeom prst="rect">
            <a:avLst/>
          </a:prstGeom>
        </p:spPr>
      </p:pic>
      <p:pic>
        <p:nvPicPr>
          <p:cNvPr id="29" name="Picture 28">
            <a:extLst>
              <a:ext uri="{FF2B5EF4-FFF2-40B4-BE49-F238E27FC236}">
                <a16:creationId xmlns:a16="http://schemas.microsoft.com/office/drawing/2014/main" xmlns="" id="{AF6B7403-EC77-026D-E43C-9F3B98CDA290}"/>
              </a:ext>
            </a:extLst>
          </p:cNvPr>
          <p:cNvPicPr>
            <a:picLocks noChangeAspect="1"/>
          </p:cNvPicPr>
          <p:nvPr/>
        </p:nvPicPr>
        <p:blipFill>
          <a:blip r:embed="rId14"/>
          <a:stretch>
            <a:fillRect/>
          </a:stretch>
        </p:blipFill>
        <p:spPr>
          <a:xfrm>
            <a:off x="10269032" y="2834747"/>
            <a:ext cx="1171739" cy="2638793"/>
          </a:xfrm>
          <a:prstGeom prst="rect">
            <a:avLst/>
          </a:prstGeom>
        </p:spPr>
      </p:pic>
      <p:pic>
        <p:nvPicPr>
          <p:cNvPr id="31" name="Picture 30">
            <a:extLst>
              <a:ext uri="{FF2B5EF4-FFF2-40B4-BE49-F238E27FC236}">
                <a16:creationId xmlns:a16="http://schemas.microsoft.com/office/drawing/2014/main" xmlns="" id="{653726F7-D3F9-140C-FBFE-D4876C37413A}"/>
              </a:ext>
            </a:extLst>
          </p:cNvPr>
          <p:cNvPicPr>
            <a:picLocks noChangeAspect="1"/>
          </p:cNvPicPr>
          <p:nvPr/>
        </p:nvPicPr>
        <p:blipFill>
          <a:blip r:embed="rId15"/>
          <a:stretch>
            <a:fillRect/>
          </a:stretch>
        </p:blipFill>
        <p:spPr>
          <a:xfrm>
            <a:off x="3000571" y="2290680"/>
            <a:ext cx="5725324" cy="390580"/>
          </a:xfrm>
          <a:prstGeom prst="rect">
            <a:avLst/>
          </a:prstGeom>
        </p:spPr>
      </p:pic>
      <p:pic>
        <p:nvPicPr>
          <p:cNvPr id="33" name="Picture 32">
            <a:extLst>
              <a:ext uri="{FF2B5EF4-FFF2-40B4-BE49-F238E27FC236}">
                <a16:creationId xmlns:a16="http://schemas.microsoft.com/office/drawing/2014/main" xmlns="" id="{CA5FA4EB-969A-B10D-FA0D-75AEB3E2964D}"/>
              </a:ext>
            </a:extLst>
          </p:cNvPr>
          <p:cNvPicPr>
            <a:picLocks noChangeAspect="1"/>
          </p:cNvPicPr>
          <p:nvPr/>
        </p:nvPicPr>
        <p:blipFill>
          <a:blip r:embed="rId16"/>
          <a:stretch>
            <a:fillRect/>
          </a:stretch>
        </p:blipFill>
        <p:spPr>
          <a:xfrm>
            <a:off x="3008017" y="5208415"/>
            <a:ext cx="3715341" cy="419158"/>
          </a:xfrm>
          <a:prstGeom prst="rect">
            <a:avLst/>
          </a:prstGeom>
        </p:spPr>
      </p:pic>
      <p:pic>
        <p:nvPicPr>
          <p:cNvPr id="20" name="Picture 55" descr="logo THPT BINH DUO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9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80">
                                          <p:stCondLst>
                                            <p:cond delay="0"/>
                                          </p:stCondLst>
                                        </p:cTn>
                                        <p:tgtEl>
                                          <p:spTgt spid="21"/>
                                        </p:tgtEl>
                                      </p:cBhvr>
                                    </p:animEffect>
                                    <p:anim calcmode="lin" valueType="num">
                                      <p:cBhvr>
                                        <p:cTn id="6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8" dur="26">
                                          <p:stCondLst>
                                            <p:cond delay="650"/>
                                          </p:stCondLst>
                                        </p:cTn>
                                        <p:tgtEl>
                                          <p:spTgt spid="21"/>
                                        </p:tgtEl>
                                      </p:cBhvr>
                                      <p:to x="100000" y="60000"/>
                                    </p:animScale>
                                    <p:animScale>
                                      <p:cBhvr>
                                        <p:cTn id="69" dur="166" decel="50000">
                                          <p:stCondLst>
                                            <p:cond delay="676"/>
                                          </p:stCondLst>
                                        </p:cTn>
                                        <p:tgtEl>
                                          <p:spTgt spid="21"/>
                                        </p:tgtEl>
                                      </p:cBhvr>
                                      <p:to x="100000" y="100000"/>
                                    </p:animScale>
                                    <p:animScale>
                                      <p:cBhvr>
                                        <p:cTn id="70" dur="26">
                                          <p:stCondLst>
                                            <p:cond delay="1312"/>
                                          </p:stCondLst>
                                        </p:cTn>
                                        <p:tgtEl>
                                          <p:spTgt spid="21"/>
                                        </p:tgtEl>
                                      </p:cBhvr>
                                      <p:to x="100000" y="80000"/>
                                    </p:animScale>
                                    <p:animScale>
                                      <p:cBhvr>
                                        <p:cTn id="71" dur="166" decel="50000">
                                          <p:stCondLst>
                                            <p:cond delay="1338"/>
                                          </p:stCondLst>
                                        </p:cTn>
                                        <p:tgtEl>
                                          <p:spTgt spid="21"/>
                                        </p:tgtEl>
                                      </p:cBhvr>
                                      <p:to x="100000" y="100000"/>
                                    </p:animScale>
                                    <p:animScale>
                                      <p:cBhvr>
                                        <p:cTn id="72" dur="26">
                                          <p:stCondLst>
                                            <p:cond delay="1642"/>
                                          </p:stCondLst>
                                        </p:cTn>
                                        <p:tgtEl>
                                          <p:spTgt spid="21"/>
                                        </p:tgtEl>
                                      </p:cBhvr>
                                      <p:to x="100000" y="90000"/>
                                    </p:animScale>
                                    <p:animScale>
                                      <p:cBhvr>
                                        <p:cTn id="73" dur="166" decel="50000">
                                          <p:stCondLst>
                                            <p:cond delay="1668"/>
                                          </p:stCondLst>
                                        </p:cTn>
                                        <p:tgtEl>
                                          <p:spTgt spid="21"/>
                                        </p:tgtEl>
                                      </p:cBhvr>
                                      <p:to x="100000" y="100000"/>
                                    </p:animScale>
                                    <p:animScale>
                                      <p:cBhvr>
                                        <p:cTn id="74" dur="26">
                                          <p:stCondLst>
                                            <p:cond delay="1808"/>
                                          </p:stCondLst>
                                        </p:cTn>
                                        <p:tgtEl>
                                          <p:spTgt spid="21"/>
                                        </p:tgtEl>
                                      </p:cBhvr>
                                      <p:to x="100000" y="95000"/>
                                    </p:animScale>
                                    <p:animScale>
                                      <p:cBhvr>
                                        <p:cTn id="75" dur="166" decel="50000">
                                          <p:stCondLst>
                                            <p:cond delay="1834"/>
                                          </p:stCondLst>
                                        </p:cTn>
                                        <p:tgtEl>
                                          <p:spTgt spid="21"/>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80">
                                          <p:stCondLst>
                                            <p:cond delay="0"/>
                                          </p:stCondLst>
                                        </p:cTn>
                                        <p:tgtEl>
                                          <p:spTgt spid="23"/>
                                        </p:tgtEl>
                                      </p:cBhvr>
                                    </p:animEffect>
                                    <p:anim calcmode="lin" valueType="num">
                                      <p:cBhvr>
                                        <p:cTn id="8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6" dur="26">
                                          <p:stCondLst>
                                            <p:cond delay="650"/>
                                          </p:stCondLst>
                                        </p:cTn>
                                        <p:tgtEl>
                                          <p:spTgt spid="23"/>
                                        </p:tgtEl>
                                      </p:cBhvr>
                                      <p:to x="100000" y="60000"/>
                                    </p:animScale>
                                    <p:animScale>
                                      <p:cBhvr>
                                        <p:cTn id="87" dur="166" decel="50000">
                                          <p:stCondLst>
                                            <p:cond delay="676"/>
                                          </p:stCondLst>
                                        </p:cTn>
                                        <p:tgtEl>
                                          <p:spTgt spid="23"/>
                                        </p:tgtEl>
                                      </p:cBhvr>
                                      <p:to x="100000" y="100000"/>
                                    </p:animScale>
                                    <p:animScale>
                                      <p:cBhvr>
                                        <p:cTn id="88" dur="26">
                                          <p:stCondLst>
                                            <p:cond delay="1312"/>
                                          </p:stCondLst>
                                        </p:cTn>
                                        <p:tgtEl>
                                          <p:spTgt spid="23"/>
                                        </p:tgtEl>
                                      </p:cBhvr>
                                      <p:to x="100000" y="80000"/>
                                    </p:animScale>
                                    <p:animScale>
                                      <p:cBhvr>
                                        <p:cTn id="89" dur="166" decel="50000">
                                          <p:stCondLst>
                                            <p:cond delay="1338"/>
                                          </p:stCondLst>
                                        </p:cTn>
                                        <p:tgtEl>
                                          <p:spTgt spid="23"/>
                                        </p:tgtEl>
                                      </p:cBhvr>
                                      <p:to x="100000" y="100000"/>
                                    </p:animScale>
                                    <p:animScale>
                                      <p:cBhvr>
                                        <p:cTn id="90" dur="26">
                                          <p:stCondLst>
                                            <p:cond delay="1642"/>
                                          </p:stCondLst>
                                        </p:cTn>
                                        <p:tgtEl>
                                          <p:spTgt spid="23"/>
                                        </p:tgtEl>
                                      </p:cBhvr>
                                      <p:to x="100000" y="90000"/>
                                    </p:animScale>
                                    <p:animScale>
                                      <p:cBhvr>
                                        <p:cTn id="91" dur="166" decel="50000">
                                          <p:stCondLst>
                                            <p:cond delay="1668"/>
                                          </p:stCondLst>
                                        </p:cTn>
                                        <p:tgtEl>
                                          <p:spTgt spid="23"/>
                                        </p:tgtEl>
                                      </p:cBhvr>
                                      <p:to x="100000" y="100000"/>
                                    </p:animScale>
                                    <p:animScale>
                                      <p:cBhvr>
                                        <p:cTn id="92" dur="26">
                                          <p:stCondLst>
                                            <p:cond delay="1808"/>
                                          </p:stCondLst>
                                        </p:cTn>
                                        <p:tgtEl>
                                          <p:spTgt spid="23"/>
                                        </p:tgtEl>
                                      </p:cBhvr>
                                      <p:to x="100000" y="95000"/>
                                    </p:animScale>
                                    <p:animScale>
                                      <p:cBhvr>
                                        <p:cTn id="93" dur="166" decel="50000">
                                          <p:stCondLst>
                                            <p:cond delay="1834"/>
                                          </p:stCondLst>
                                        </p:cTn>
                                        <p:tgtEl>
                                          <p:spTgt spid="23"/>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down)">
                                      <p:cBhvr>
                                        <p:cTn id="98" dur="580">
                                          <p:stCondLst>
                                            <p:cond delay="0"/>
                                          </p:stCondLst>
                                        </p:cTn>
                                        <p:tgtEl>
                                          <p:spTgt spid="25"/>
                                        </p:tgtEl>
                                      </p:cBhvr>
                                    </p:animEffect>
                                    <p:anim calcmode="lin" valueType="num">
                                      <p:cBhvr>
                                        <p:cTn id="9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4" dur="26">
                                          <p:stCondLst>
                                            <p:cond delay="650"/>
                                          </p:stCondLst>
                                        </p:cTn>
                                        <p:tgtEl>
                                          <p:spTgt spid="25"/>
                                        </p:tgtEl>
                                      </p:cBhvr>
                                      <p:to x="100000" y="60000"/>
                                    </p:animScale>
                                    <p:animScale>
                                      <p:cBhvr>
                                        <p:cTn id="105" dur="166" decel="50000">
                                          <p:stCondLst>
                                            <p:cond delay="676"/>
                                          </p:stCondLst>
                                        </p:cTn>
                                        <p:tgtEl>
                                          <p:spTgt spid="25"/>
                                        </p:tgtEl>
                                      </p:cBhvr>
                                      <p:to x="100000" y="100000"/>
                                    </p:animScale>
                                    <p:animScale>
                                      <p:cBhvr>
                                        <p:cTn id="106" dur="26">
                                          <p:stCondLst>
                                            <p:cond delay="1312"/>
                                          </p:stCondLst>
                                        </p:cTn>
                                        <p:tgtEl>
                                          <p:spTgt spid="25"/>
                                        </p:tgtEl>
                                      </p:cBhvr>
                                      <p:to x="100000" y="80000"/>
                                    </p:animScale>
                                    <p:animScale>
                                      <p:cBhvr>
                                        <p:cTn id="107" dur="166" decel="50000">
                                          <p:stCondLst>
                                            <p:cond delay="1338"/>
                                          </p:stCondLst>
                                        </p:cTn>
                                        <p:tgtEl>
                                          <p:spTgt spid="25"/>
                                        </p:tgtEl>
                                      </p:cBhvr>
                                      <p:to x="100000" y="100000"/>
                                    </p:animScale>
                                    <p:animScale>
                                      <p:cBhvr>
                                        <p:cTn id="108" dur="26">
                                          <p:stCondLst>
                                            <p:cond delay="1642"/>
                                          </p:stCondLst>
                                        </p:cTn>
                                        <p:tgtEl>
                                          <p:spTgt spid="25"/>
                                        </p:tgtEl>
                                      </p:cBhvr>
                                      <p:to x="100000" y="90000"/>
                                    </p:animScale>
                                    <p:animScale>
                                      <p:cBhvr>
                                        <p:cTn id="109" dur="166" decel="50000">
                                          <p:stCondLst>
                                            <p:cond delay="1668"/>
                                          </p:stCondLst>
                                        </p:cTn>
                                        <p:tgtEl>
                                          <p:spTgt spid="25"/>
                                        </p:tgtEl>
                                      </p:cBhvr>
                                      <p:to x="100000" y="100000"/>
                                    </p:animScale>
                                    <p:animScale>
                                      <p:cBhvr>
                                        <p:cTn id="110" dur="26">
                                          <p:stCondLst>
                                            <p:cond delay="1808"/>
                                          </p:stCondLst>
                                        </p:cTn>
                                        <p:tgtEl>
                                          <p:spTgt spid="25"/>
                                        </p:tgtEl>
                                      </p:cBhvr>
                                      <p:to x="100000" y="95000"/>
                                    </p:animScale>
                                    <p:animScale>
                                      <p:cBhvr>
                                        <p:cTn id="111" dur="166" decel="50000">
                                          <p:stCondLst>
                                            <p:cond delay="1834"/>
                                          </p:stCondLst>
                                        </p:cTn>
                                        <p:tgtEl>
                                          <p:spTgt spid="25"/>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80">
                                          <p:stCondLst>
                                            <p:cond delay="0"/>
                                          </p:stCondLst>
                                        </p:cTn>
                                        <p:tgtEl>
                                          <p:spTgt spid="27"/>
                                        </p:tgtEl>
                                      </p:cBhvr>
                                    </p:animEffect>
                                    <p:anim calcmode="lin" valueType="num">
                                      <p:cBhvr>
                                        <p:cTn id="11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2" dur="26">
                                          <p:stCondLst>
                                            <p:cond delay="650"/>
                                          </p:stCondLst>
                                        </p:cTn>
                                        <p:tgtEl>
                                          <p:spTgt spid="27"/>
                                        </p:tgtEl>
                                      </p:cBhvr>
                                      <p:to x="100000" y="60000"/>
                                    </p:animScale>
                                    <p:animScale>
                                      <p:cBhvr>
                                        <p:cTn id="123" dur="166" decel="50000">
                                          <p:stCondLst>
                                            <p:cond delay="676"/>
                                          </p:stCondLst>
                                        </p:cTn>
                                        <p:tgtEl>
                                          <p:spTgt spid="27"/>
                                        </p:tgtEl>
                                      </p:cBhvr>
                                      <p:to x="100000" y="100000"/>
                                    </p:animScale>
                                    <p:animScale>
                                      <p:cBhvr>
                                        <p:cTn id="124" dur="26">
                                          <p:stCondLst>
                                            <p:cond delay="1312"/>
                                          </p:stCondLst>
                                        </p:cTn>
                                        <p:tgtEl>
                                          <p:spTgt spid="27"/>
                                        </p:tgtEl>
                                      </p:cBhvr>
                                      <p:to x="100000" y="80000"/>
                                    </p:animScale>
                                    <p:animScale>
                                      <p:cBhvr>
                                        <p:cTn id="125" dur="166" decel="50000">
                                          <p:stCondLst>
                                            <p:cond delay="1338"/>
                                          </p:stCondLst>
                                        </p:cTn>
                                        <p:tgtEl>
                                          <p:spTgt spid="27"/>
                                        </p:tgtEl>
                                      </p:cBhvr>
                                      <p:to x="100000" y="100000"/>
                                    </p:animScale>
                                    <p:animScale>
                                      <p:cBhvr>
                                        <p:cTn id="126" dur="26">
                                          <p:stCondLst>
                                            <p:cond delay="1642"/>
                                          </p:stCondLst>
                                        </p:cTn>
                                        <p:tgtEl>
                                          <p:spTgt spid="27"/>
                                        </p:tgtEl>
                                      </p:cBhvr>
                                      <p:to x="100000" y="90000"/>
                                    </p:animScale>
                                    <p:animScale>
                                      <p:cBhvr>
                                        <p:cTn id="127" dur="166" decel="50000">
                                          <p:stCondLst>
                                            <p:cond delay="1668"/>
                                          </p:stCondLst>
                                        </p:cTn>
                                        <p:tgtEl>
                                          <p:spTgt spid="27"/>
                                        </p:tgtEl>
                                      </p:cBhvr>
                                      <p:to x="100000" y="100000"/>
                                    </p:animScale>
                                    <p:animScale>
                                      <p:cBhvr>
                                        <p:cTn id="128" dur="26">
                                          <p:stCondLst>
                                            <p:cond delay="1808"/>
                                          </p:stCondLst>
                                        </p:cTn>
                                        <p:tgtEl>
                                          <p:spTgt spid="27"/>
                                        </p:tgtEl>
                                      </p:cBhvr>
                                      <p:to x="100000" y="95000"/>
                                    </p:animScale>
                                    <p:animScale>
                                      <p:cBhvr>
                                        <p:cTn id="129" dur="166" decel="50000">
                                          <p:stCondLst>
                                            <p:cond delay="1834"/>
                                          </p:stCondLst>
                                        </p:cTn>
                                        <p:tgtEl>
                                          <p:spTgt spid="27"/>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nodeType="click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ipe(down)">
                                      <p:cBhvr>
                                        <p:cTn id="134" dur="580">
                                          <p:stCondLst>
                                            <p:cond delay="0"/>
                                          </p:stCondLst>
                                        </p:cTn>
                                        <p:tgtEl>
                                          <p:spTgt spid="33"/>
                                        </p:tgtEl>
                                      </p:cBhvr>
                                    </p:animEffect>
                                    <p:anim calcmode="lin" valueType="num">
                                      <p:cBhvr>
                                        <p:cTn id="13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0" dur="26">
                                          <p:stCondLst>
                                            <p:cond delay="650"/>
                                          </p:stCondLst>
                                        </p:cTn>
                                        <p:tgtEl>
                                          <p:spTgt spid="33"/>
                                        </p:tgtEl>
                                      </p:cBhvr>
                                      <p:to x="100000" y="60000"/>
                                    </p:animScale>
                                    <p:animScale>
                                      <p:cBhvr>
                                        <p:cTn id="141" dur="166" decel="50000">
                                          <p:stCondLst>
                                            <p:cond delay="676"/>
                                          </p:stCondLst>
                                        </p:cTn>
                                        <p:tgtEl>
                                          <p:spTgt spid="33"/>
                                        </p:tgtEl>
                                      </p:cBhvr>
                                      <p:to x="100000" y="100000"/>
                                    </p:animScale>
                                    <p:animScale>
                                      <p:cBhvr>
                                        <p:cTn id="142" dur="26">
                                          <p:stCondLst>
                                            <p:cond delay="1312"/>
                                          </p:stCondLst>
                                        </p:cTn>
                                        <p:tgtEl>
                                          <p:spTgt spid="33"/>
                                        </p:tgtEl>
                                      </p:cBhvr>
                                      <p:to x="100000" y="80000"/>
                                    </p:animScale>
                                    <p:animScale>
                                      <p:cBhvr>
                                        <p:cTn id="143" dur="166" decel="50000">
                                          <p:stCondLst>
                                            <p:cond delay="1338"/>
                                          </p:stCondLst>
                                        </p:cTn>
                                        <p:tgtEl>
                                          <p:spTgt spid="33"/>
                                        </p:tgtEl>
                                      </p:cBhvr>
                                      <p:to x="100000" y="100000"/>
                                    </p:animScale>
                                    <p:animScale>
                                      <p:cBhvr>
                                        <p:cTn id="144" dur="26">
                                          <p:stCondLst>
                                            <p:cond delay="1642"/>
                                          </p:stCondLst>
                                        </p:cTn>
                                        <p:tgtEl>
                                          <p:spTgt spid="33"/>
                                        </p:tgtEl>
                                      </p:cBhvr>
                                      <p:to x="100000" y="90000"/>
                                    </p:animScale>
                                    <p:animScale>
                                      <p:cBhvr>
                                        <p:cTn id="145" dur="166" decel="50000">
                                          <p:stCondLst>
                                            <p:cond delay="1668"/>
                                          </p:stCondLst>
                                        </p:cTn>
                                        <p:tgtEl>
                                          <p:spTgt spid="33"/>
                                        </p:tgtEl>
                                      </p:cBhvr>
                                      <p:to x="100000" y="100000"/>
                                    </p:animScale>
                                    <p:animScale>
                                      <p:cBhvr>
                                        <p:cTn id="146" dur="26">
                                          <p:stCondLst>
                                            <p:cond delay="1808"/>
                                          </p:stCondLst>
                                        </p:cTn>
                                        <p:tgtEl>
                                          <p:spTgt spid="33"/>
                                        </p:tgtEl>
                                      </p:cBhvr>
                                      <p:to x="100000" y="95000"/>
                                    </p:animScale>
                                    <p:animScale>
                                      <p:cBhvr>
                                        <p:cTn id="147" dur="166" decel="50000">
                                          <p:stCondLst>
                                            <p:cond delay="1834"/>
                                          </p:stCondLst>
                                        </p:cTn>
                                        <p:tgtEl>
                                          <p:spTgt spid="33"/>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nodeType="click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wheel(1)">
                                      <p:cBhvr>
                                        <p:cTn id="15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0AD89F9-86EF-42AB-B45A-E509A46E56D0}"/>
              </a:ext>
            </a:extLst>
          </p:cNvPr>
          <p:cNvSpPr txBox="1"/>
          <p:nvPr/>
        </p:nvSpPr>
        <p:spPr>
          <a:xfrm>
            <a:off x="1609725" y="709912"/>
            <a:ext cx="10001250" cy="2308324"/>
          </a:xfrm>
          <a:prstGeom prst="rect">
            <a:avLst/>
          </a:prstGeom>
          <a:solidFill>
            <a:schemeClr val="accent6">
              <a:lumMod val="40000"/>
              <a:lumOff val="60000"/>
            </a:schemeClr>
          </a:solidFill>
          <a:ln>
            <a:solidFill>
              <a:srgbClr val="00A23A"/>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Chú ý: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Các trường tuyển sinh, khu vực tuyển sinh, hồ sơ đăng kí dự tuyển, hồ sơ đăng kí tuyển sinh, ưu tiên trong tuyển sinh, tổ chức thi tuyển, xét tuyển và các quy định khác trong tuyển sinh đào tạo trình độ đại học chính quy tuyển mới thực hiện theo quy định của Bộ Giáo dục và Đào tạo và hướng dẫn hằng năm của Bộ Công an.</a:t>
            </a:r>
          </a:p>
        </p:txBody>
      </p:sp>
      <p:sp>
        <p:nvSpPr>
          <p:cNvPr id="8" name="TextBox 7">
            <a:extLst>
              <a:ext uri="{FF2B5EF4-FFF2-40B4-BE49-F238E27FC236}">
                <a16:creationId xmlns:a16="http://schemas.microsoft.com/office/drawing/2014/main" xmlns="" id="{5D4CDB88-5995-4ACF-915A-7869DB0515CA}"/>
              </a:ext>
            </a:extLst>
          </p:cNvPr>
          <p:cNvSpPr txBox="1"/>
          <p:nvPr/>
        </p:nvSpPr>
        <p:spPr>
          <a:xfrm>
            <a:off x="1609725" y="3550312"/>
            <a:ext cx="10001249" cy="1569660"/>
          </a:xfrm>
          <a:prstGeom prst="rect">
            <a:avLst/>
          </a:prstGeom>
          <a:solidFill>
            <a:schemeClr val="accent5">
              <a:lumMod val="40000"/>
              <a:lumOff val="60000"/>
            </a:schemeClr>
          </a:solidFill>
          <a:ln>
            <a:solidFill>
              <a:srgbClr val="00B050"/>
            </a:solidFill>
          </a:ln>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Em có biết? </a:t>
            </a:r>
            <a:endParaRPr lang="en-US" sz="2400" b="1" dirty="0">
              <a:latin typeface="Times New Roman" panose="02020603050405020304" pitchFamily="18" charset="0"/>
              <a:cs typeface="Times New Roman" panose="02020603050405020304" pitchFamily="18" charset="0"/>
            </a:endParaRPr>
          </a:p>
          <a:p>
            <a:pPr algn="just"/>
            <a:r>
              <a:rPr lang="vi-VN" sz="2400" b="0" i="0" dirty="0">
                <a:solidFill>
                  <a:srgbClr val="242021"/>
                </a:solidFill>
                <a:effectLst/>
                <a:latin typeface="+mj-lt"/>
              </a:rPr>
              <a:t>Tuyển sinh đào tạo trình độ cao đẳng, trình độ trung cấp và tuyển sinh vào Trường Văn hoá trong trường Công an thực hiện theo quy định và hướng dẫn hằng năm của Bộ Công an.</a:t>
            </a:r>
            <a:r>
              <a:rPr lang="vi-VN" sz="2400" dirty="0">
                <a:latin typeface="+mj-lt"/>
              </a:rPr>
              <a:t> </a:t>
            </a:r>
            <a:endParaRPr lang="en-US" sz="2400" dirty="0">
              <a:latin typeface="+mj-lt"/>
              <a:cs typeface="Times New Roman" panose="02020603050405020304" pitchFamily="18" charset="0"/>
            </a:endParaRP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3</a:t>
            </a:r>
            <a:r>
              <a:rPr lang="en-GB" sz="3200" b="1" dirty="0">
                <a:solidFill>
                  <a:srgbClr val="00B050"/>
                </a:solidFill>
                <a:latin typeface="Times New Roman" panose="02020603050405020304" pitchFamily="18" charset="0"/>
                <a:cs typeface="Times New Roman" panose="02020603050405020304" pitchFamily="18" charset="0"/>
              </a:rPr>
              <a:t>)</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0"/>
            <a:ext cx="5359868" cy="179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0A1A1C-CAC5-49B3-8BEC-228E2145045C}"/>
              </a:ext>
            </a:extLst>
          </p:cNvPr>
          <p:cNvPicPr>
            <a:picLocks noChangeAspect="1"/>
          </p:cNvPicPr>
          <p:nvPr/>
        </p:nvPicPr>
        <p:blipFill>
          <a:blip r:embed="rId3"/>
          <a:stretch>
            <a:fillRect/>
          </a:stretch>
        </p:blipFill>
        <p:spPr>
          <a:xfrm>
            <a:off x="1118680" y="6124474"/>
            <a:ext cx="10482770" cy="724001"/>
          </a:xfrm>
          <a:prstGeom prst="rect">
            <a:avLst/>
          </a:prstGeom>
        </p:spPr>
      </p:pic>
      <p:pic>
        <p:nvPicPr>
          <p:cNvPr id="5" name="Picture 4">
            <a:extLst>
              <a:ext uri="{FF2B5EF4-FFF2-40B4-BE49-F238E27FC236}">
                <a16:creationId xmlns:a16="http://schemas.microsoft.com/office/drawing/2014/main" xmlns="" id="{ED876D4D-FBC3-435C-B12D-D4E24924E945}"/>
              </a:ext>
            </a:extLst>
          </p:cNvPr>
          <p:cNvPicPr>
            <a:picLocks noChangeAspect="1"/>
          </p:cNvPicPr>
          <p:nvPr/>
        </p:nvPicPr>
        <p:blipFill>
          <a:blip r:embed="rId4"/>
          <a:stretch>
            <a:fillRect/>
          </a:stretch>
        </p:blipFill>
        <p:spPr>
          <a:xfrm>
            <a:off x="1431266" y="865935"/>
            <a:ext cx="400106" cy="5296639"/>
          </a:xfrm>
          <a:prstGeom prst="rect">
            <a:avLst/>
          </a:prstGeom>
        </p:spPr>
      </p:pic>
      <p:pic>
        <p:nvPicPr>
          <p:cNvPr id="11" name="Picture 10">
            <a:extLst>
              <a:ext uri="{FF2B5EF4-FFF2-40B4-BE49-F238E27FC236}">
                <a16:creationId xmlns:a16="http://schemas.microsoft.com/office/drawing/2014/main" xmlns="" id="{0D0DF784-DF44-4F7C-A740-281BF617582F}"/>
              </a:ext>
            </a:extLst>
          </p:cNvPr>
          <p:cNvPicPr>
            <a:picLocks noChangeAspect="1"/>
          </p:cNvPicPr>
          <p:nvPr/>
        </p:nvPicPr>
        <p:blipFill>
          <a:blip r:embed="rId5"/>
          <a:stretch>
            <a:fillRect/>
          </a:stretch>
        </p:blipFill>
        <p:spPr>
          <a:xfrm>
            <a:off x="1828705" y="504398"/>
            <a:ext cx="1352739" cy="828791"/>
          </a:xfrm>
          <a:prstGeom prst="rect">
            <a:avLst/>
          </a:prstGeom>
        </p:spPr>
      </p:pic>
      <p:pic>
        <p:nvPicPr>
          <p:cNvPr id="13" name="Picture 12">
            <a:extLst>
              <a:ext uri="{FF2B5EF4-FFF2-40B4-BE49-F238E27FC236}">
                <a16:creationId xmlns:a16="http://schemas.microsoft.com/office/drawing/2014/main" xmlns="" id="{5E83C8EE-C580-4FCD-9D63-7DFFA3D70397}"/>
              </a:ext>
            </a:extLst>
          </p:cNvPr>
          <p:cNvPicPr>
            <a:picLocks noChangeAspect="1"/>
          </p:cNvPicPr>
          <p:nvPr/>
        </p:nvPicPr>
        <p:blipFill>
          <a:blip r:embed="rId6"/>
          <a:stretch>
            <a:fillRect/>
          </a:stretch>
        </p:blipFill>
        <p:spPr>
          <a:xfrm>
            <a:off x="3181444" y="242424"/>
            <a:ext cx="7991381" cy="676369"/>
          </a:xfrm>
          <a:prstGeom prst="rect">
            <a:avLst/>
          </a:prstGeom>
        </p:spPr>
      </p:pic>
      <p:pic>
        <p:nvPicPr>
          <p:cNvPr id="15" name="Picture 14">
            <a:extLst>
              <a:ext uri="{FF2B5EF4-FFF2-40B4-BE49-F238E27FC236}">
                <a16:creationId xmlns:a16="http://schemas.microsoft.com/office/drawing/2014/main" xmlns="" id="{BB8C11B3-B4A4-4485-8540-0BA0BC4CECBE}"/>
              </a:ext>
            </a:extLst>
          </p:cNvPr>
          <p:cNvPicPr>
            <a:picLocks noChangeAspect="1"/>
          </p:cNvPicPr>
          <p:nvPr/>
        </p:nvPicPr>
        <p:blipFill>
          <a:blip r:embed="rId7"/>
          <a:stretch>
            <a:fillRect/>
          </a:stretch>
        </p:blipFill>
        <p:spPr>
          <a:xfrm>
            <a:off x="3181444" y="966429"/>
            <a:ext cx="7991381" cy="676369"/>
          </a:xfrm>
          <a:prstGeom prst="rect">
            <a:avLst/>
          </a:prstGeom>
        </p:spPr>
      </p:pic>
      <p:pic>
        <p:nvPicPr>
          <p:cNvPr id="17" name="Picture 16">
            <a:extLst>
              <a:ext uri="{FF2B5EF4-FFF2-40B4-BE49-F238E27FC236}">
                <a16:creationId xmlns:a16="http://schemas.microsoft.com/office/drawing/2014/main" xmlns="" id="{040A2226-805E-4DBF-926F-B09F01E45BC0}"/>
              </a:ext>
            </a:extLst>
          </p:cNvPr>
          <p:cNvPicPr>
            <a:picLocks noChangeAspect="1"/>
          </p:cNvPicPr>
          <p:nvPr/>
        </p:nvPicPr>
        <p:blipFill>
          <a:blip r:embed="rId8"/>
          <a:stretch>
            <a:fillRect/>
          </a:stretch>
        </p:blipFill>
        <p:spPr>
          <a:xfrm>
            <a:off x="1809652" y="2049819"/>
            <a:ext cx="1390844" cy="3639058"/>
          </a:xfrm>
          <a:prstGeom prst="rect">
            <a:avLst/>
          </a:prstGeom>
        </p:spPr>
      </p:pic>
      <p:pic>
        <p:nvPicPr>
          <p:cNvPr id="19" name="Picture 18">
            <a:extLst>
              <a:ext uri="{FF2B5EF4-FFF2-40B4-BE49-F238E27FC236}">
                <a16:creationId xmlns:a16="http://schemas.microsoft.com/office/drawing/2014/main" xmlns="" id="{27C5EB21-7E50-46E9-B35C-C3A1F435EEAA}"/>
              </a:ext>
            </a:extLst>
          </p:cNvPr>
          <p:cNvPicPr>
            <a:picLocks noChangeAspect="1"/>
          </p:cNvPicPr>
          <p:nvPr/>
        </p:nvPicPr>
        <p:blipFill>
          <a:blip r:embed="rId9"/>
          <a:stretch>
            <a:fillRect/>
          </a:stretch>
        </p:blipFill>
        <p:spPr>
          <a:xfrm>
            <a:off x="3181443" y="1940275"/>
            <a:ext cx="7991381" cy="381053"/>
          </a:xfrm>
          <a:prstGeom prst="rect">
            <a:avLst/>
          </a:prstGeom>
        </p:spPr>
      </p:pic>
      <p:pic>
        <p:nvPicPr>
          <p:cNvPr id="21" name="Picture 20">
            <a:extLst>
              <a:ext uri="{FF2B5EF4-FFF2-40B4-BE49-F238E27FC236}">
                <a16:creationId xmlns:a16="http://schemas.microsoft.com/office/drawing/2014/main" xmlns="" id="{761670D9-345E-4C1B-8677-3030AFD39486}"/>
              </a:ext>
            </a:extLst>
          </p:cNvPr>
          <p:cNvPicPr>
            <a:picLocks noChangeAspect="1"/>
          </p:cNvPicPr>
          <p:nvPr/>
        </p:nvPicPr>
        <p:blipFill>
          <a:blip r:embed="rId10"/>
          <a:stretch>
            <a:fillRect/>
          </a:stretch>
        </p:blipFill>
        <p:spPr>
          <a:xfrm>
            <a:off x="3200496" y="2349729"/>
            <a:ext cx="7991381" cy="695422"/>
          </a:xfrm>
          <a:prstGeom prst="rect">
            <a:avLst/>
          </a:prstGeom>
        </p:spPr>
      </p:pic>
      <p:pic>
        <p:nvPicPr>
          <p:cNvPr id="23" name="Picture 22">
            <a:extLst>
              <a:ext uri="{FF2B5EF4-FFF2-40B4-BE49-F238E27FC236}">
                <a16:creationId xmlns:a16="http://schemas.microsoft.com/office/drawing/2014/main" xmlns="" id="{5235C9ED-4E44-4B15-A653-A1CFBD67CB9D}"/>
              </a:ext>
            </a:extLst>
          </p:cNvPr>
          <p:cNvPicPr>
            <a:picLocks noChangeAspect="1"/>
          </p:cNvPicPr>
          <p:nvPr/>
        </p:nvPicPr>
        <p:blipFill>
          <a:blip r:embed="rId11"/>
          <a:stretch>
            <a:fillRect/>
          </a:stretch>
        </p:blipFill>
        <p:spPr>
          <a:xfrm>
            <a:off x="3181444" y="3088201"/>
            <a:ext cx="7991380" cy="695422"/>
          </a:xfrm>
          <a:prstGeom prst="rect">
            <a:avLst/>
          </a:prstGeom>
        </p:spPr>
      </p:pic>
      <p:pic>
        <p:nvPicPr>
          <p:cNvPr id="25" name="Picture 24">
            <a:extLst>
              <a:ext uri="{FF2B5EF4-FFF2-40B4-BE49-F238E27FC236}">
                <a16:creationId xmlns:a16="http://schemas.microsoft.com/office/drawing/2014/main" xmlns="" id="{4A434AF9-8D8E-4DB6-8AED-F6703D1006BA}"/>
              </a:ext>
            </a:extLst>
          </p:cNvPr>
          <p:cNvPicPr>
            <a:picLocks noChangeAspect="1"/>
          </p:cNvPicPr>
          <p:nvPr/>
        </p:nvPicPr>
        <p:blipFill>
          <a:blip r:embed="rId12"/>
          <a:stretch>
            <a:fillRect/>
          </a:stretch>
        </p:blipFill>
        <p:spPr>
          <a:xfrm>
            <a:off x="3200496" y="3837924"/>
            <a:ext cx="7972328" cy="1019317"/>
          </a:xfrm>
          <a:prstGeom prst="rect">
            <a:avLst/>
          </a:prstGeom>
        </p:spPr>
      </p:pic>
      <p:pic>
        <p:nvPicPr>
          <p:cNvPr id="27" name="Picture 26">
            <a:extLst>
              <a:ext uri="{FF2B5EF4-FFF2-40B4-BE49-F238E27FC236}">
                <a16:creationId xmlns:a16="http://schemas.microsoft.com/office/drawing/2014/main" xmlns="" id="{642887EC-D8B2-4F6F-A523-18F7694E00D3}"/>
              </a:ext>
            </a:extLst>
          </p:cNvPr>
          <p:cNvPicPr>
            <a:picLocks noChangeAspect="1"/>
          </p:cNvPicPr>
          <p:nvPr/>
        </p:nvPicPr>
        <p:blipFill>
          <a:blip r:embed="rId13"/>
          <a:stretch>
            <a:fillRect/>
          </a:stretch>
        </p:blipFill>
        <p:spPr>
          <a:xfrm>
            <a:off x="3181443" y="4900147"/>
            <a:ext cx="6792273" cy="381053"/>
          </a:xfrm>
          <a:prstGeom prst="rect">
            <a:avLst/>
          </a:prstGeom>
        </p:spPr>
      </p:pic>
      <p:pic>
        <p:nvPicPr>
          <p:cNvPr id="29" name="Picture 28">
            <a:extLst>
              <a:ext uri="{FF2B5EF4-FFF2-40B4-BE49-F238E27FC236}">
                <a16:creationId xmlns:a16="http://schemas.microsoft.com/office/drawing/2014/main" xmlns="" id="{DF763859-D7E3-4EE5-B5C5-376467FB3475}"/>
              </a:ext>
            </a:extLst>
          </p:cNvPr>
          <p:cNvPicPr>
            <a:picLocks noChangeAspect="1"/>
          </p:cNvPicPr>
          <p:nvPr/>
        </p:nvPicPr>
        <p:blipFill>
          <a:blip r:embed="rId14"/>
          <a:stretch>
            <a:fillRect/>
          </a:stretch>
        </p:blipFill>
        <p:spPr>
          <a:xfrm>
            <a:off x="3181443" y="5302363"/>
            <a:ext cx="8010434" cy="695422"/>
          </a:xfrm>
          <a:prstGeom prst="rect">
            <a:avLst/>
          </a:prstGeom>
        </p:spPr>
      </p:pic>
      <p:pic>
        <p:nvPicPr>
          <p:cNvPr id="18" name="Picture 55" descr="logo THPT BINH DUO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6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80">
                                          <p:stCondLst>
                                            <p:cond delay="0"/>
                                          </p:stCondLst>
                                        </p:cTn>
                                        <p:tgtEl>
                                          <p:spTgt spid="25"/>
                                        </p:tgtEl>
                                      </p:cBhvr>
                                    </p:animEffect>
                                    <p:anim calcmode="lin" valueType="num">
                                      <p:cBhvr>
                                        <p:cTn id="6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3" dur="26">
                                          <p:stCondLst>
                                            <p:cond delay="650"/>
                                          </p:stCondLst>
                                        </p:cTn>
                                        <p:tgtEl>
                                          <p:spTgt spid="25"/>
                                        </p:tgtEl>
                                      </p:cBhvr>
                                      <p:to x="100000" y="60000"/>
                                    </p:animScale>
                                    <p:animScale>
                                      <p:cBhvr>
                                        <p:cTn id="74" dur="166" decel="50000">
                                          <p:stCondLst>
                                            <p:cond delay="676"/>
                                          </p:stCondLst>
                                        </p:cTn>
                                        <p:tgtEl>
                                          <p:spTgt spid="25"/>
                                        </p:tgtEl>
                                      </p:cBhvr>
                                      <p:to x="100000" y="100000"/>
                                    </p:animScale>
                                    <p:animScale>
                                      <p:cBhvr>
                                        <p:cTn id="75" dur="26">
                                          <p:stCondLst>
                                            <p:cond delay="1312"/>
                                          </p:stCondLst>
                                        </p:cTn>
                                        <p:tgtEl>
                                          <p:spTgt spid="25"/>
                                        </p:tgtEl>
                                      </p:cBhvr>
                                      <p:to x="100000" y="80000"/>
                                    </p:animScale>
                                    <p:animScale>
                                      <p:cBhvr>
                                        <p:cTn id="76" dur="166" decel="50000">
                                          <p:stCondLst>
                                            <p:cond delay="1338"/>
                                          </p:stCondLst>
                                        </p:cTn>
                                        <p:tgtEl>
                                          <p:spTgt spid="25"/>
                                        </p:tgtEl>
                                      </p:cBhvr>
                                      <p:to x="100000" y="100000"/>
                                    </p:animScale>
                                    <p:animScale>
                                      <p:cBhvr>
                                        <p:cTn id="77" dur="26">
                                          <p:stCondLst>
                                            <p:cond delay="1642"/>
                                          </p:stCondLst>
                                        </p:cTn>
                                        <p:tgtEl>
                                          <p:spTgt spid="25"/>
                                        </p:tgtEl>
                                      </p:cBhvr>
                                      <p:to x="100000" y="90000"/>
                                    </p:animScale>
                                    <p:animScale>
                                      <p:cBhvr>
                                        <p:cTn id="78" dur="166" decel="50000">
                                          <p:stCondLst>
                                            <p:cond delay="1668"/>
                                          </p:stCondLst>
                                        </p:cTn>
                                        <p:tgtEl>
                                          <p:spTgt spid="25"/>
                                        </p:tgtEl>
                                      </p:cBhvr>
                                      <p:to x="100000" y="100000"/>
                                    </p:animScale>
                                    <p:animScale>
                                      <p:cBhvr>
                                        <p:cTn id="79" dur="26">
                                          <p:stCondLst>
                                            <p:cond delay="1808"/>
                                          </p:stCondLst>
                                        </p:cTn>
                                        <p:tgtEl>
                                          <p:spTgt spid="25"/>
                                        </p:tgtEl>
                                      </p:cBhvr>
                                      <p:to x="100000" y="95000"/>
                                    </p:animScale>
                                    <p:animScale>
                                      <p:cBhvr>
                                        <p:cTn id="80" dur="166" decel="50000">
                                          <p:stCondLst>
                                            <p:cond delay="1834"/>
                                          </p:stCondLst>
                                        </p:cTn>
                                        <p:tgtEl>
                                          <p:spTgt spid="25"/>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80">
                                          <p:stCondLst>
                                            <p:cond delay="0"/>
                                          </p:stCondLst>
                                        </p:cTn>
                                        <p:tgtEl>
                                          <p:spTgt spid="27"/>
                                        </p:tgtEl>
                                      </p:cBhvr>
                                    </p:animEffect>
                                    <p:anim calcmode="lin" valueType="num">
                                      <p:cBhvr>
                                        <p:cTn id="8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1" dur="26">
                                          <p:stCondLst>
                                            <p:cond delay="650"/>
                                          </p:stCondLst>
                                        </p:cTn>
                                        <p:tgtEl>
                                          <p:spTgt spid="27"/>
                                        </p:tgtEl>
                                      </p:cBhvr>
                                      <p:to x="100000" y="60000"/>
                                    </p:animScale>
                                    <p:animScale>
                                      <p:cBhvr>
                                        <p:cTn id="92" dur="166" decel="50000">
                                          <p:stCondLst>
                                            <p:cond delay="676"/>
                                          </p:stCondLst>
                                        </p:cTn>
                                        <p:tgtEl>
                                          <p:spTgt spid="27"/>
                                        </p:tgtEl>
                                      </p:cBhvr>
                                      <p:to x="100000" y="100000"/>
                                    </p:animScale>
                                    <p:animScale>
                                      <p:cBhvr>
                                        <p:cTn id="93" dur="26">
                                          <p:stCondLst>
                                            <p:cond delay="1312"/>
                                          </p:stCondLst>
                                        </p:cTn>
                                        <p:tgtEl>
                                          <p:spTgt spid="27"/>
                                        </p:tgtEl>
                                      </p:cBhvr>
                                      <p:to x="100000" y="80000"/>
                                    </p:animScale>
                                    <p:animScale>
                                      <p:cBhvr>
                                        <p:cTn id="94" dur="166" decel="50000">
                                          <p:stCondLst>
                                            <p:cond delay="1338"/>
                                          </p:stCondLst>
                                        </p:cTn>
                                        <p:tgtEl>
                                          <p:spTgt spid="27"/>
                                        </p:tgtEl>
                                      </p:cBhvr>
                                      <p:to x="100000" y="100000"/>
                                    </p:animScale>
                                    <p:animScale>
                                      <p:cBhvr>
                                        <p:cTn id="95" dur="26">
                                          <p:stCondLst>
                                            <p:cond delay="1642"/>
                                          </p:stCondLst>
                                        </p:cTn>
                                        <p:tgtEl>
                                          <p:spTgt spid="27"/>
                                        </p:tgtEl>
                                      </p:cBhvr>
                                      <p:to x="100000" y="90000"/>
                                    </p:animScale>
                                    <p:animScale>
                                      <p:cBhvr>
                                        <p:cTn id="96" dur="166" decel="50000">
                                          <p:stCondLst>
                                            <p:cond delay="1668"/>
                                          </p:stCondLst>
                                        </p:cTn>
                                        <p:tgtEl>
                                          <p:spTgt spid="27"/>
                                        </p:tgtEl>
                                      </p:cBhvr>
                                      <p:to x="100000" y="100000"/>
                                    </p:animScale>
                                    <p:animScale>
                                      <p:cBhvr>
                                        <p:cTn id="97" dur="26">
                                          <p:stCondLst>
                                            <p:cond delay="1808"/>
                                          </p:stCondLst>
                                        </p:cTn>
                                        <p:tgtEl>
                                          <p:spTgt spid="27"/>
                                        </p:tgtEl>
                                      </p:cBhvr>
                                      <p:to x="100000" y="95000"/>
                                    </p:animScale>
                                    <p:animScale>
                                      <p:cBhvr>
                                        <p:cTn id="98" dur="166" decel="50000">
                                          <p:stCondLst>
                                            <p:cond delay="1834"/>
                                          </p:stCondLst>
                                        </p:cTn>
                                        <p:tgtEl>
                                          <p:spTgt spid="27"/>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80">
                                          <p:stCondLst>
                                            <p:cond delay="0"/>
                                          </p:stCondLst>
                                        </p:cTn>
                                        <p:tgtEl>
                                          <p:spTgt spid="29"/>
                                        </p:tgtEl>
                                      </p:cBhvr>
                                    </p:animEffect>
                                    <p:anim calcmode="lin" valueType="num">
                                      <p:cBhvr>
                                        <p:cTn id="10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9" dur="26">
                                          <p:stCondLst>
                                            <p:cond delay="650"/>
                                          </p:stCondLst>
                                        </p:cTn>
                                        <p:tgtEl>
                                          <p:spTgt spid="29"/>
                                        </p:tgtEl>
                                      </p:cBhvr>
                                      <p:to x="100000" y="60000"/>
                                    </p:animScale>
                                    <p:animScale>
                                      <p:cBhvr>
                                        <p:cTn id="110" dur="166" decel="50000">
                                          <p:stCondLst>
                                            <p:cond delay="676"/>
                                          </p:stCondLst>
                                        </p:cTn>
                                        <p:tgtEl>
                                          <p:spTgt spid="29"/>
                                        </p:tgtEl>
                                      </p:cBhvr>
                                      <p:to x="100000" y="100000"/>
                                    </p:animScale>
                                    <p:animScale>
                                      <p:cBhvr>
                                        <p:cTn id="111" dur="26">
                                          <p:stCondLst>
                                            <p:cond delay="1312"/>
                                          </p:stCondLst>
                                        </p:cTn>
                                        <p:tgtEl>
                                          <p:spTgt spid="29"/>
                                        </p:tgtEl>
                                      </p:cBhvr>
                                      <p:to x="100000" y="80000"/>
                                    </p:animScale>
                                    <p:animScale>
                                      <p:cBhvr>
                                        <p:cTn id="112" dur="166" decel="50000">
                                          <p:stCondLst>
                                            <p:cond delay="1338"/>
                                          </p:stCondLst>
                                        </p:cTn>
                                        <p:tgtEl>
                                          <p:spTgt spid="29"/>
                                        </p:tgtEl>
                                      </p:cBhvr>
                                      <p:to x="100000" y="100000"/>
                                    </p:animScale>
                                    <p:animScale>
                                      <p:cBhvr>
                                        <p:cTn id="113" dur="26">
                                          <p:stCondLst>
                                            <p:cond delay="1642"/>
                                          </p:stCondLst>
                                        </p:cTn>
                                        <p:tgtEl>
                                          <p:spTgt spid="29"/>
                                        </p:tgtEl>
                                      </p:cBhvr>
                                      <p:to x="100000" y="90000"/>
                                    </p:animScale>
                                    <p:animScale>
                                      <p:cBhvr>
                                        <p:cTn id="114" dur="166" decel="50000">
                                          <p:stCondLst>
                                            <p:cond delay="1668"/>
                                          </p:stCondLst>
                                        </p:cTn>
                                        <p:tgtEl>
                                          <p:spTgt spid="29"/>
                                        </p:tgtEl>
                                      </p:cBhvr>
                                      <p:to x="100000" y="100000"/>
                                    </p:animScale>
                                    <p:animScale>
                                      <p:cBhvr>
                                        <p:cTn id="115" dur="26">
                                          <p:stCondLst>
                                            <p:cond delay="1808"/>
                                          </p:stCondLst>
                                        </p:cTn>
                                        <p:tgtEl>
                                          <p:spTgt spid="29"/>
                                        </p:tgtEl>
                                      </p:cBhvr>
                                      <p:to x="100000" y="95000"/>
                                    </p:animScale>
                                    <p:animScale>
                                      <p:cBhvr>
                                        <p:cTn id="11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2522" y="64492"/>
            <a:ext cx="4673777" cy="6709529"/>
          </a:xfrm>
          <a:prstGeom prst="rect">
            <a:avLst/>
          </a:prstGeom>
          <a:ln>
            <a:solidFill>
              <a:srgbClr val="00B050"/>
            </a:solidFill>
          </a:ln>
        </p:spPr>
        <p:txBody>
          <a:bodyPr wrap="square">
            <a:spAutoFit/>
          </a:bodyPr>
          <a:lstStyle/>
          <a:p>
            <a:pPr algn="just">
              <a:lnSpc>
                <a:spcPts val="2600"/>
              </a:lnSpc>
              <a:spcBef>
                <a:spcPts val="600"/>
              </a:spcBef>
              <a:spcAft>
                <a:spcPts val="600"/>
              </a:spcAft>
            </a:pPr>
            <a:r>
              <a:rPr lang="vi-VN" sz="2400" b="1" i="1" dirty="0">
                <a:solidFill>
                  <a:srgbClr val="00B050"/>
                </a:solidFill>
                <a:latin typeface="+mj-lt"/>
                <a:ea typeface="Calibri" charset="0"/>
                <a:cs typeface="Times New Roman" charset="0"/>
              </a:rPr>
              <a:t>Trò chơi “Nghe nhạc, giữ bóng và trả từ khoá”:</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chọn 1 bài hát</a:t>
            </a:r>
            <a:r>
              <a:rPr lang="en-GB" sz="2400" dirty="0">
                <a:latin typeface="+mj-lt"/>
                <a:ea typeface="Calibri" charset="0"/>
                <a:cs typeface="Times New Roman" charset="0"/>
              </a:rPr>
              <a:t> </a:t>
            </a:r>
            <a:r>
              <a:rPr lang="en-GB" sz="2400" dirty="0" err="1">
                <a:latin typeface="Times New Roman" panose="02020603050405020304" pitchFamily="18" charset="0"/>
                <a:ea typeface="Calibri" charset="0"/>
                <a:cs typeface="Times New Roman" panose="02020603050405020304" pitchFamily="18" charset="0"/>
              </a:rPr>
              <a:t>về</a:t>
            </a:r>
            <a:r>
              <a:rPr lang="en-GB" sz="2400" dirty="0">
                <a:latin typeface="Times New Roman" panose="02020603050405020304" pitchFamily="18" charset="0"/>
                <a:ea typeface="Calibri" charset="0"/>
                <a:cs typeface="Times New Roman" panose="02020603050405020304" pitchFamily="18" charset="0"/>
              </a:rPr>
              <a:t> </a:t>
            </a:r>
            <a:r>
              <a:rPr lang="vi-VN" sz="2400" dirty="0">
                <a:latin typeface="Times New Roman" panose="02020603050405020304" pitchFamily="18" charset="0"/>
                <a:ea typeface="Calibri" charset="0"/>
                <a:cs typeface="Times New Roman" panose="02020603050405020304" pitchFamily="18" charset="0"/>
              </a:rPr>
              <a:t>Công an </a:t>
            </a:r>
            <a:r>
              <a:rPr lang="vi-VN" sz="2400" dirty="0">
                <a:latin typeface="+mj-lt"/>
                <a:ea typeface="Calibri" charset="0"/>
                <a:cs typeface="Times New Roman" charset="0"/>
              </a:rPr>
              <a:t>và cho bài hát chạy/dừng ở 1 số thời điểm</a:t>
            </a:r>
            <a:r>
              <a:rPr lang="en-GB" sz="2400" dirty="0">
                <a:latin typeface="+mj-lt"/>
                <a:ea typeface="Calibri" charset="0"/>
                <a:cs typeface="Times New Roman" charset="0"/>
              </a:rPr>
              <a:t>.</a:t>
            </a:r>
            <a:endParaRPr lang="en-US"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HS liên tục chuyền tay nhau 1 quả bóng nhựa trong lúc bài hát đang chạy. Khi GV dừng bài hát, quả bóng ở tay HS nào thì HS đó đọc 1 từ khoá nằm trong </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a:t>
            </a:r>
            <a:r>
              <a:rPr lang="vi-VN" sz="2400" dirty="0">
                <a:solidFill>
                  <a:srgbClr val="00B050"/>
                </a:solidFill>
                <a:latin typeface="Times New Roman" charset="0"/>
                <a:ea typeface="Times New Roman" charset="0"/>
                <a:cs typeface="Times New Roman" charset="0"/>
              </a:rPr>
              <a:t>I/3, mục III/1, 2</a:t>
            </a:r>
            <a:r>
              <a:rPr lang="en-GB" sz="2400" dirty="0">
                <a:solidFill>
                  <a:srgbClr val="00B050"/>
                </a:solidFill>
                <a:latin typeface="+mj-lt"/>
                <a:ea typeface="Calibri" charset="0"/>
                <a:cs typeface="Times New Roman" charset="0"/>
              </a:rPr>
              <a:t>.</a:t>
            </a:r>
            <a:endParaRPr lang="en-US" sz="2400" dirty="0">
              <a:solidFill>
                <a:srgbClr val="00B050"/>
              </a:solidFill>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nhận xét, đánh giá mỗi từ khoá do HS trả. Nếu từ khoá được chấp nhận thì GV cho bài hát tiếp tục chạy và HS tiếp tục chuyền bóng</a:t>
            </a:r>
            <a:r>
              <a:rPr lang="en-GB" sz="2400" dirty="0">
                <a:latin typeface="+mj-lt"/>
                <a:ea typeface="Calibri" charset="0"/>
                <a:cs typeface="Times New Roman" charset="0"/>
              </a:rPr>
              <a:t>.</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1 HS ghi lại các từ khoá được GV chấp nhận lên bảng</a:t>
            </a:r>
            <a:r>
              <a:rPr lang="en-GB" sz="2400" dirty="0">
                <a:latin typeface="+mj-lt"/>
                <a:ea typeface="Calibri" charset="0"/>
                <a:cs typeface="Times New Roman" charset="0"/>
              </a:rPr>
              <a:t>.</a:t>
            </a:r>
            <a:r>
              <a:rPr lang="vi-VN" sz="2400" dirty="0">
                <a:latin typeface="+mj-lt"/>
                <a:ea typeface="Calibri" charset="0"/>
                <a:cs typeface="Times New Roman" charset="0"/>
              </a:rPr>
              <a:t> </a:t>
            </a:r>
            <a:endParaRPr lang="en-US" sz="2400" dirty="0">
              <a:effectLst/>
              <a:latin typeface="+mj-lt"/>
              <a:ea typeface="Calibri" charset="0"/>
              <a:cs typeface="Times New Roman" charset="0"/>
            </a:endParaRPr>
          </a:p>
        </p:txBody>
      </p:sp>
      <p:pic>
        <p:nvPicPr>
          <p:cNvPr id="4" name="Picture 3">
            <a:extLst>
              <a:ext uri="{FF2B5EF4-FFF2-40B4-BE49-F238E27FC236}">
                <a16:creationId xmlns:a16="http://schemas.microsoft.com/office/drawing/2014/main" xmlns="" id="{6EE1CDFE-CDB3-08D5-1979-853AFAF8AC86}"/>
              </a:ext>
            </a:extLst>
          </p:cNvPr>
          <p:cNvPicPr>
            <a:picLocks noChangeAspect="1"/>
          </p:cNvPicPr>
          <p:nvPr/>
        </p:nvPicPr>
        <p:blipFill>
          <a:blip r:embed="rId3"/>
          <a:stretch>
            <a:fillRect/>
          </a:stretch>
        </p:blipFill>
        <p:spPr>
          <a:xfrm>
            <a:off x="165702" y="1392715"/>
            <a:ext cx="7037532" cy="3599164"/>
          </a:xfrm>
          <a:prstGeom prst="rect">
            <a:avLst/>
          </a:prstGeom>
          <a:ln>
            <a:solidFill>
              <a:srgbClr val="00B050"/>
            </a:solidFill>
          </a:ln>
        </p:spPr>
      </p:pic>
      <p:sp>
        <p:nvSpPr>
          <p:cNvPr id="10" name="TextBox 9">
            <a:extLst>
              <a:ext uri="{FF2B5EF4-FFF2-40B4-BE49-F238E27FC236}">
                <a16:creationId xmlns:a16="http://schemas.microsoft.com/office/drawing/2014/main" xmlns="" id="{0DAE3F05-F5DF-A607-D01F-75C2C1498EAD}"/>
              </a:ext>
            </a:extLst>
          </p:cNvPr>
          <p:cNvSpPr txBox="1"/>
          <p:nvPr/>
        </p:nvSpPr>
        <p:spPr>
          <a:xfrm>
            <a:off x="1791479" y="5280619"/>
            <a:ext cx="3311099" cy="646331"/>
          </a:xfrm>
          <a:prstGeom prst="rect">
            <a:avLst/>
          </a:prstGeom>
          <a:noFill/>
        </p:spPr>
        <p:txBody>
          <a:bodyPr wrap="square">
            <a:spAutoFit/>
          </a:bodyPr>
          <a:lstStyle/>
          <a:p>
            <a:r>
              <a:rPr lang="en-GB" dirty="0">
                <a:hlinkClick r:id="rId4"/>
              </a:rPr>
              <a:t>https://youtu.be/knGRVpe-5MA</a:t>
            </a:r>
            <a:endParaRPr lang="vi-VN" dirty="0"/>
          </a:p>
          <a:p>
            <a:endParaRPr lang="en-GB" dirty="0"/>
          </a:p>
        </p:txBody>
      </p:sp>
      <p:pic>
        <p:nvPicPr>
          <p:cNvPr id="11"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0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a:t>
            </a:r>
            <a:r>
              <a:rPr lang="vi-VN" sz="2400" b="1" i="0" dirty="0">
                <a:solidFill>
                  <a:srgbClr val="00B050"/>
                </a:solidFill>
                <a:effectLst/>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3.</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Một số ngành đào tạo và các trình độ đào tạo trong trường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657350" y="1577660"/>
            <a:ext cx="10152212"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7</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ngành đào tạo và trình độ đào tạo trong một số trường Công an mà em biết. Nội dung học tập, rèn luyện của học viên trong các trường đó có gì khác so với trường ngoài Công an?</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1657350" y="3074187"/>
            <a:ext cx="10152212" cy="3341620"/>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.7</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7,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I/3 và nối thông tin cột A với cột B trong bảng 3 để được kết quả đúng về một số ngành, chuyên ngành đào tạo của một số trường Công an.</a:t>
            </a:r>
          </a:p>
          <a:p>
            <a:pPr algn="just"/>
            <a:r>
              <a:rPr lang="vi-VN" sz="2400" dirty="0">
                <a:latin typeface="Times New Roman" panose="02020603050405020304" pitchFamily="18" charset="0"/>
                <a:cs typeface="Times New Roman" panose="02020603050405020304" pitchFamily="18" charset="0"/>
              </a:rPr>
              <a:t>  - Nêu các điểm khác về nội dung học tập, rèn luyện của học viên trong các trường Công an  so với trường ngoài Công an.</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546CEEF-2C7A-DA59-2D53-69ED4EC3EA2E}"/>
              </a:ext>
            </a:extLst>
          </p:cNvPr>
          <p:cNvSpPr txBox="1"/>
          <p:nvPr/>
        </p:nvSpPr>
        <p:spPr>
          <a:xfrm>
            <a:off x="6820619" y="167994"/>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3</a:t>
            </a:r>
            <a:endParaRPr lang="en-GB" sz="2400" b="1" dirty="0"/>
          </a:p>
        </p:txBody>
      </p:sp>
      <p:sp>
        <p:nvSpPr>
          <p:cNvPr id="5" name="TextBox 4">
            <a:extLst>
              <a:ext uri="{FF2B5EF4-FFF2-40B4-BE49-F238E27FC236}">
                <a16:creationId xmlns:a16="http://schemas.microsoft.com/office/drawing/2014/main" xmlns="" id="{D35CFC8E-13CC-0DA8-4944-DBCCE0A3AF64}"/>
              </a:ext>
            </a:extLst>
          </p:cNvPr>
          <p:cNvSpPr txBox="1"/>
          <p:nvPr/>
        </p:nvSpPr>
        <p:spPr>
          <a:xfrm>
            <a:off x="488127" y="1889857"/>
            <a:ext cx="1807398" cy="4524315"/>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A</a:t>
            </a:r>
            <a:r>
              <a:rPr lang="en-US" sz="2400" dirty="0">
                <a:solidFill>
                  <a:srgbClr val="0070C0"/>
                </a:solidFill>
                <a:latin typeface="Times New Roman" panose="02020603050405020304" pitchFamily="18" charset="0"/>
                <a:cs typeface="Times New Roman" panose="02020603050405020304" pitchFamily="18" charset="0"/>
              </a:rPr>
              <a:t>, B</a:t>
            </a:r>
            <a:endParaRPr lang="vi-VN" sz="2400" dirty="0">
              <a:solidFill>
                <a:srgbClr val="0070C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70C0"/>
                </a:solidFill>
                <a:latin typeface="Times New Roman" panose="02020603050405020304" pitchFamily="18" charset="0"/>
                <a:cs typeface="Times New Roman" panose="02020603050405020304" pitchFamily="18" charset="0"/>
              </a:rPr>
              <a:t>C </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70C0"/>
                </a:solidFill>
                <a:latin typeface="Times New Roman" panose="02020603050405020304" pitchFamily="18" charset="0"/>
                <a:cs typeface="Times New Roman" panose="02020603050405020304" pitchFamily="18" charset="0"/>
              </a:rPr>
              <a:t>D</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a:t>
            </a:r>
            <a:r>
              <a:rPr lang="vi-VN" sz="2000" i="1" dirty="0">
                <a:solidFill>
                  <a:srgbClr val="FF000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E, F</a:t>
            </a:r>
            <a:r>
              <a:rPr lang="vi-VN" sz="2400" i="1" dirty="0">
                <a:solidFill>
                  <a:srgbClr val="0070C0"/>
                </a:solidFill>
                <a:latin typeface="Times New Roman" panose="02020603050405020304" pitchFamily="18" charset="0"/>
                <a:cs typeface="Times New Roman" panose="02020603050405020304" pitchFamily="18" charset="0"/>
              </a:rPr>
              <a:t> </a:t>
            </a:r>
            <a:endParaRPr lang="vi-VN" sz="2400" dirty="0">
              <a:solidFill>
                <a:srgbClr val="0070C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70C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70C0"/>
                </a:solidFill>
                <a:latin typeface="Times New Roman" panose="02020603050405020304" pitchFamily="18" charset="0"/>
                <a:cs typeface="Times New Roman" panose="02020603050405020304" pitchFamily="18" charset="0"/>
              </a:rPr>
              <a:t>K</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8 -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9 - </a:t>
            </a:r>
            <a:r>
              <a:rPr lang="vi-VN" sz="2400" dirty="0">
                <a:solidFill>
                  <a:srgbClr val="0070C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10 -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11 - </a:t>
            </a:r>
            <a:r>
              <a:rPr lang="vi-VN" sz="2400" dirty="0">
                <a:solidFill>
                  <a:srgbClr val="0070C0"/>
                </a:solidFill>
                <a:latin typeface="Times New Roman" panose="02020603050405020304" pitchFamily="18" charset="0"/>
                <a:cs typeface="Times New Roman" panose="02020603050405020304" pitchFamily="18" charset="0"/>
              </a:rPr>
              <a:t>G, H, I</a:t>
            </a:r>
            <a:endParaRPr lang="en-GB" sz="2400" dirty="0">
              <a:solidFill>
                <a:srgbClr val="0070C0"/>
              </a:solidFill>
            </a:endParaRPr>
          </a:p>
        </p:txBody>
      </p:sp>
      <p:pic>
        <p:nvPicPr>
          <p:cNvPr id="7" name="Picture 6">
            <a:extLst>
              <a:ext uri="{FF2B5EF4-FFF2-40B4-BE49-F238E27FC236}">
                <a16:creationId xmlns:a16="http://schemas.microsoft.com/office/drawing/2014/main" xmlns="" id="{92CB0351-DC14-C97A-E165-B8BF540F100D}"/>
              </a:ext>
            </a:extLst>
          </p:cNvPr>
          <p:cNvPicPr>
            <a:picLocks noChangeAspect="1"/>
          </p:cNvPicPr>
          <p:nvPr/>
        </p:nvPicPr>
        <p:blipFill>
          <a:blip r:embed="rId3"/>
          <a:stretch>
            <a:fillRect/>
          </a:stretch>
        </p:blipFill>
        <p:spPr>
          <a:xfrm>
            <a:off x="2562225" y="629658"/>
            <a:ext cx="9354157" cy="5784514"/>
          </a:xfrm>
          <a:prstGeom prst="rect">
            <a:avLst/>
          </a:prstGeom>
        </p:spPr>
      </p:pic>
      <p:pic>
        <p:nvPicPr>
          <p:cNvPr id="8"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8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p:cTn id="5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 calcmode="lin" valueType="num">
                                      <p:cBhvr>
                                        <p:cTn id="6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68" dur="500"/>
                                        <p:tgtEl>
                                          <p:spTgt spid="5">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p:cTn id="7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p:cTn id="8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8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8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84" dur="1000"/>
                                        <p:tgtEl>
                                          <p:spTgt spid="5">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anim calcmode="lin" valueType="num">
                                      <p:cBhvr>
                                        <p:cTn id="8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9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9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92" dur="1000"/>
                                        <p:tgtEl>
                                          <p:spTgt spid="5">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5">
                                            <p:txEl>
                                              <p:pRg st="10" end="10"/>
                                            </p:txEl>
                                          </p:spTgt>
                                        </p:tgtEl>
                                        <p:attrNameLst>
                                          <p:attrName>style.visibility</p:attrName>
                                        </p:attrNameLst>
                                      </p:cBhvr>
                                      <p:to>
                                        <p:strVal val="visible"/>
                                      </p:to>
                                    </p:set>
                                    <p:anim calcmode="lin" valueType="num">
                                      <p:cBhvr>
                                        <p:cTn id="9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9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9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100" dur="1000"/>
                                        <p:tgtEl>
                                          <p:spTgt spid="5">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5">
                                            <p:txEl>
                                              <p:pRg st="11" end="11"/>
                                            </p:txEl>
                                          </p:spTgt>
                                        </p:tgtEl>
                                        <p:attrNameLst>
                                          <p:attrName>style.visibility</p:attrName>
                                        </p:attrNameLst>
                                      </p:cBhvr>
                                      <p:to>
                                        <p:strVal val="visible"/>
                                      </p:to>
                                    </p:set>
                                    <p:anim calcmode="lin" valueType="num">
                                      <p:cBhvr>
                                        <p:cTn id="105"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106"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10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61350" cy="838200"/>
          </a:xfrm>
        </p:spPr>
        <p:txBody>
          <a:bodyPr>
            <a:normAutofit/>
          </a:bodyPr>
          <a:lstStyle/>
          <a:p>
            <a:pPr>
              <a:defRPr/>
            </a:pPr>
            <a:r>
              <a:rPr lang="en-US" sz="2500" b="1" dirty="0">
                <a:solidFill>
                  <a:srgbClr val="FF0000"/>
                </a:solidFill>
                <a:latin typeface="Times New Roman" pitchFamily="18" charset="0"/>
                <a:cs typeface="Times New Roman" pitchFamily="18" charset="0"/>
              </a:rPr>
              <a:t>HỌC VIỆN AN NINH NHÂN DÂN</a:t>
            </a:r>
            <a:r>
              <a:rPr lang="en-US" sz="2500" dirty="0">
                <a:solidFill>
                  <a:srgbClr val="FF0000"/>
                </a:solidFill>
                <a:latin typeface="Times New Roman" pitchFamily="18" charset="0"/>
                <a:cs typeface="Times New Roman" pitchFamily="18" charset="0"/>
              </a:rPr>
              <a:t/>
            </a:r>
            <a:br>
              <a:rPr lang="en-US" sz="2500" dirty="0">
                <a:solidFill>
                  <a:srgbClr val="FF0000"/>
                </a:solidFill>
                <a:latin typeface="Times New Roman" pitchFamily="18" charset="0"/>
                <a:cs typeface="Times New Roman" pitchFamily="18" charset="0"/>
              </a:rPr>
            </a:br>
            <a:r>
              <a:rPr lang="en-US" sz="2500" dirty="0">
                <a:solidFill>
                  <a:srgbClr val="FF0000"/>
                </a:solidFill>
                <a:latin typeface="Times New Roman" pitchFamily="18" charset="0"/>
                <a:cs typeface="Times New Roman" pitchFamily="18" charset="0"/>
              </a:rPr>
              <a:t>(</a:t>
            </a:r>
            <a:r>
              <a:rPr lang="vi-VN" sz="2400" dirty="0">
                <a:solidFill>
                  <a:srgbClr val="FF0000"/>
                </a:solidFill>
              </a:rPr>
              <a:t>125 Trần Phú, Văn Quán, Hà Đông, Hà Nội.</a:t>
            </a:r>
            <a:r>
              <a:rPr lang="en-US" sz="2400" dirty="0">
                <a:solidFill>
                  <a:srgbClr val="FF0000"/>
                </a:solidFill>
              </a:rPr>
              <a:t>)</a:t>
            </a:r>
            <a:endParaRPr lang="en-US" sz="2500" dirty="0">
              <a:solidFill>
                <a:srgbClr val="FF0000"/>
              </a:solidFill>
              <a:latin typeface="Times New Roman" pitchFamily="18" charset="0"/>
              <a:cs typeface="Times New Roman" pitchFamily="18" charset="0"/>
            </a:endParaRP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990600"/>
            <a:ext cx="8686800" cy="5715000"/>
          </a:xfrm>
        </p:spPr>
      </p:pic>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83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8261350" cy="1039813"/>
          </a:xfrm>
        </p:spPr>
        <p:txBody>
          <a:bodyPr>
            <a:normAutofit/>
          </a:bodyPr>
          <a:lstStyle/>
          <a:p>
            <a:pPr>
              <a:defRPr/>
            </a:pPr>
            <a:r>
              <a:rPr lang="en-US" sz="2500" b="1" dirty="0" err="1">
                <a:solidFill>
                  <a:srgbClr val="FF0000"/>
                </a:solidFill>
                <a:latin typeface="Times New Roman" pitchFamily="18" charset="0"/>
                <a:cs typeface="Times New Roman" pitchFamily="18" charset="0"/>
              </a:rPr>
              <a:t>Học</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viện</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cảnh</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sát</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nhân</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dân</a:t>
            </a:r>
            <a:r>
              <a:rPr lang="en-US" sz="2500" dirty="0">
                <a:solidFill>
                  <a:schemeClr val="accent1">
                    <a:lumMod val="75000"/>
                  </a:schemeClr>
                </a:solidFill>
                <a:latin typeface="Times New Roman" pitchFamily="18" charset="0"/>
                <a:cs typeface="Times New Roman" pitchFamily="18" charset="0"/>
              </a:rPr>
              <a:t/>
            </a:r>
            <a:br>
              <a:rPr lang="en-US" sz="2500" dirty="0">
                <a:solidFill>
                  <a:schemeClr val="accent1">
                    <a:lumMod val="75000"/>
                  </a:schemeClr>
                </a:solidFill>
                <a:latin typeface="Times New Roman" pitchFamily="18" charset="0"/>
                <a:cs typeface="Times New Roman" pitchFamily="18" charset="0"/>
              </a:rPr>
            </a:br>
            <a:r>
              <a:rPr lang="en-US" sz="2500" dirty="0">
                <a:solidFill>
                  <a:schemeClr val="accent1">
                    <a:lumMod val="75000"/>
                  </a:schemeClr>
                </a:solidFill>
                <a:latin typeface="Times New Roman" pitchFamily="18" charset="0"/>
                <a:cs typeface="Times New Roman" pitchFamily="18" charset="0"/>
              </a:rPr>
              <a:t>(</a:t>
            </a:r>
            <a:r>
              <a:rPr lang="vi-VN" sz="2200" dirty="0">
                <a:solidFill>
                  <a:schemeClr val="accent1">
                    <a:lumMod val="75000"/>
                  </a:schemeClr>
                </a:solidFill>
                <a:cs typeface="Times New Roman" pitchFamily="18" charset="0"/>
              </a:rPr>
              <a:t>Phường Cổ Nhuế 2, quận Bắc Từ Liêm, thành phố Hà Nội</a:t>
            </a:r>
            <a:r>
              <a:rPr lang="vi-VN" sz="2800" dirty="0">
                <a:solidFill>
                  <a:schemeClr val="accent1">
                    <a:lumMod val="75000"/>
                  </a:schemeClr>
                </a:solidFill>
                <a:cs typeface="Times New Roman" pitchFamily="18" charset="0"/>
              </a:rPr>
              <a:t>.</a:t>
            </a:r>
            <a:r>
              <a:rPr lang="en-US" sz="2800" dirty="0">
                <a:solidFill>
                  <a:schemeClr val="accent1">
                    <a:lumMod val="75000"/>
                  </a:schemeClr>
                </a:solidFill>
                <a:latin typeface="Times New Roman" pitchFamily="18" charset="0"/>
                <a:cs typeface="Times New Roman" pitchFamily="18" charset="0"/>
              </a:rPr>
              <a:t>)</a:t>
            </a:r>
            <a:endParaRPr lang="en-US" sz="2500" dirty="0">
              <a:solidFill>
                <a:schemeClr val="accent1">
                  <a:lumMod val="75000"/>
                </a:schemeClr>
              </a:solidFill>
              <a:latin typeface="Times New Roman" pitchFamily="18" charset="0"/>
              <a:cs typeface="Times New Roman" pitchFamily="18" charset="0"/>
            </a:endParaRPr>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130300"/>
            <a:ext cx="8610600" cy="5575300"/>
          </a:xfrm>
        </p:spPr>
      </p:pic>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0023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450" y="407988"/>
            <a:ext cx="8261350" cy="1192212"/>
          </a:xfrm>
        </p:spPr>
        <p:txBody>
          <a:bodyPr/>
          <a:lstStyle/>
          <a:p>
            <a:pPr>
              <a:defRPr/>
            </a:pPr>
            <a:r>
              <a:rPr lang="en-US" sz="2700" b="1" dirty="0" err="1">
                <a:solidFill>
                  <a:srgbClr val="FF0000"/>
                </a:solidFill>
                <a:effectLst>
                  <a:outerShdw blurRad="38100" dist="38100" dir="2700000" algn="tl">
                    <a:srgbClr val="FFFFFF"/>
                  </a:outerShdw>
                </a:effectLst>
                <a:cs typeface="Times New Roman" pitchFamily="18" charset="0"/>
              </a:rPr>
              <a:t>Đại</a:t>
            </a:r>
            <a:r>
              <a:rPr lang="en-US" sz="2700" b="1" dirty="0">
                <a:solidFill>
                  <a:srgbClr val="FF0000"/>
                </a:solidFill>
                <a:effectLst>
                  <a:outerShdw blurRad="38100" dist="38100" dir="2700000" algn="tl">
                    <a:srgbClr val="FFFFFF"/>
                  </a:outerShdw>
                </a:effectLst>
                <a:cs typeface="Times New Roman" pitchFamily="18" charset="0"/>
              </a:rPr>
              <a:t> </a:t>
            </a:r>
            <a:r>
              <a:rPr lang="en-US" sz="2700" b="1" dirty="0" err="1">
                <a:solidFill>
                  <a:srgbClr val="FF0000"/>
                </a:solidFill>
                <a:effectLst>
                  <a:outerShdw blurRad="38100" dist="38100" dir="2700000" algn="tl">
                    <a:srgbClr val="FFFFFF"/>
                  </a:outerShdw>
                </a:effectLst>
                <a:cs typeface="Times New Roman" pitchFamily="18" charset="0"/>
              </a:rPr>
              <a:t>học</a:t>
            </a:r>
            <a:r>
              <a:rPr lang="en-US" sz="2700" b="1" dirty="0">
                <a:solidFill>
                  <a:srgbClr val="FF0000"/>
                </a:solidFill>
                <a:effectLst>
                  <a:outerShdw blurRad="38100" dist="38100" dir="2700000" algn="tl">
                    <a:srgbClr val="FFFFFF"/>
                  </a:outerShdw>
                </a:effectLst>
                <a:cs typeface="Times New Roman" pitchFamily="18" charset="0"/>
              </a:rPr>
              <a:t> </a:t>
            </a:r>
            <a:r>
              <a:rPr lang="en-US" sz="2700" b="1" dirty="0" err="1">
                <a:solidFill>
                  <a:srgbClr val="FF0000"/>
                </a:solidFill>
                <a:effectLst>
                  <a:outerShdw blurRad="38100" dist="38100" dir="2700000" algn="tl">
                    <a:srgbClr val="FFFFFF"/>
                  </a:outerShdw>
                </a:effectLst>
                <a:cs typeface="Times New Roman" pitchFamily="18" charset="0"/>
              </a:rPr>
              <a:t>Cảnh</a:t>
            </a:r>
            <a:r>
              <a:rPr lang="en-US" sz="2700" b="1" dirty="0">
                <a:solidFill>
                  <a:srgbClr val="FF0000"/>
                </a:solidFill>
                <a:effectLst>
                  <a:outerShdw blurRad="38100" dist="38100" dir="2700000" algn="tl">
                    <a:srgbClr val="FFFFFF"/>
                  </a:outerShdw>
                </a:effectLst>
                <a:cs typeface="Times New Roman" pitchFamily="18" charset="0"/>
              </a:rPr>
              <a:t> </a:t>
            </a:r>
            <a:r>
              <a:rPr lang="en-US" sz="2700" b="1" dirty="0" err="1">
                <a:solidFill>
                  <a:srgbClr val="FF0000"/>
                </a:solidFill>
                <a:effectLst>
                  <a:outerShdw blurRad="38100" dist="38100" dir="2700000" algn="tl">
                    <a:srgbClr val="FFFFFF"/>
                  </a:outerShdw>
                </a:effectLst>
                <a:cs typeface="Times New Roman" pitchFamily="18" charset="0"/>
              </a:rPr>
              <a:t>sát</a:t>
            </a:r>
            <a:r>
              <a:rPr lang="en-US" sz="2700" b="1" dirty="0">
                <a:solidFill>
                  <a:srgbClr val="FF0000"/>
                </a:solidFill>
                <a:effectLst>
                  <a:outerShdw blurRad="38100" dist="38100" dir="2700000" algn="tl">
                    <a:srgbClr val="FFFFFF"/>
                  </a:outerShdw>
                </a:effectLst>
                <a:cs typeface="Times New Roman" pitchFamily="18" charset="0"/>
              </a:rPr>
              <a:t> </a:t>
            </a:r>
            <a:r>
              <a:rPr lang="en-US" sz="2700" b="1" dirty="0" err="1">
                <a:solidFill>
                  <a:srgbClr val="FF0000"/>
                </a:solidFill>
                <a:effectLst>
                  <a:outerShdw blurRad="38100" dist="38100" dir="2700000" algn="tl">
                    <a:srgbClr val="FFFFFF"/>
                  </a:outerShdw>
                </a:effectLst>
                <a:cs typeface="Times New Roman" pitchFamily="18" charset="0"/>
              </a:rPr>
              <a:t>nhân</a:t>
            </a:r>
            <a:r>
              <a:rPr lang="en-US" sz="2700" b="1" dirty="0">
                <a:solidFill>
                  <a:srgbClr val="FF0000"/>
                </a:solidFill>
                <a:effectLst>
                  <a:outerShdw blurRad="38100" dist="38100" dir="2700000" algn="tl">
                    <a:srgbClr val="FFFFFF"/>
                  </a:outerShdw>
                </a:effectLst>
                <a:cs typeface="Times New Roman" pitchFamily="18" charset="0"/>
              </a:rPr>
              <a:t> </a:t>
            </a:r>
            <a:r>
              <a:rPr lang="en-US" sz="2700" b="1" dirty="0" err="1">
                <a:solidFill>
                  <a:srgbClr val="FF0000"/>
                </a:solidFill>
                <a:effectLst>
                  <a:outerShdw blurRad="38100" dist="38100" dir="2700000" algn="tl">
                    <a:srgbClr val="FFFFFF"/>
                  </a:outerShdw>
                </a:effectLst>
                <a:cs typeface="Times New Roman" pitchFamily="18" charset="0"/>
              </a:rPr>
              <a:t>dân</a:t>
            </a:r>
            <a:r>
              <a:rPr lang="en-US" sz="2700" b="1" dirty="0">
                <a:solidFill>
                  <a:srgbClr val="FF0000"/>
                </a:solidFill>
                <a:cs typeface="Times New Roman" pitchFamily="18" charset="0"/>
              </a:rPr>
              <a:t> </a:t>
            </a:r>
            <a:r>
              <a:rPr lang="en-US" sz="4000" b="1" dirty="0">
                <a:solidFill>
                  <a:schemeClr val="accent1">
                    <a:lumMod val="75000"/>
                  </a:schemeClr>
                </a:solidFill>
                <a:cs typeface="Times New Roman" pitchFamily="18" charset="0"/>
              </a:rPr>
              <a:t/>
            </a:r>
            <a:br>
              <a:rPr lang="en-US" sz="4000" b="1" dirty="0">
                <a:solidFill>
                  <a:schemeClr val="accent1">
                    <a:lumMod val="75000"/>
                  </a:schemeClr>
                </a:solidFill>
                <a:cs typeface="Times New Roman" pitchFamily="18" charset="0"/>
              </a:rPr>
            </a:br>
            <a:r>
              <a:rPr lang="vi-VN" sz="1400" b="1" dirty="0">
                <a:solidFill>
                  <a:schemeClr val="accent1">
                    <a:lumMod val="75000"/>
                  </a:schemeClr>
                </a:solidFill>
              </a:rPr>
              <a:t>Cơ sở 1: 36 Nguyễn Hữu Thọ - Phường Tân Phong - Quận 7 - TP. Hồ Chí Minh</a:t>
            </a:r>
            <a:r>
              <a:rPr lang="en-US" sz="1400" b="1" dirty="0">
                <a:solidFill>
                  <a:schemeClr val="accent1">
                    <a:lumMod val="75000"/>
                  </a:schemeClr>
                </a:solidFill>
              </a:rPr>
              <a:t/>
            </a:r>
            <a:br>
              <a:rPr lang="en-US" sz="1400" b="1" dirty="0">
                <a:solidFill>
                  <a:schemeClr val="accent1">
                    <a:lumMod val="75000"/>
                  </a:schemeClr>
                </a:solidFill>
              </a:rPr>
            </a:br>
            <a:r>
              <a:rPr lang="vi-VN" sz="1400" b="1" dirty="0">
                <a:solidFill>
                  <a:schemeClr val="accent1">
                    <a:lumMod val="75000"/>
                  </a:schemeClr>
                </a:solidFill>
              </a:rPr>
              <a:t>Cơ sở 2: 179A Kha Vạn Cân - Phường Linh Tây - Quận Thủ Đức - TP. Hồ Chí Minh</a:t>
            </a:r>
            <a:endParaRPr lang="en-US" sz="1400" dirty="0">
              <a:solidFill>
                <a:schemeClr val="accent1">
                  <a:lumMod val="75000"/>
                </a:schemeClr>
              </a:solidFill>
            </a:endParaRP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600200"/>
            <a:ext cx="9067800" cy="5257800"/>
          </a:xfrm>
        </p:spPr>
      </p:pic>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3005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450" y="152400"/>
            <a:ext cx="8261350" cy="1371600"/>
          </a:xfrm>
        </p:spPr>
        <p:txBody>
          <a:bodyPr>
            <a:normAutofit fontScale="90000"/>
          </a:bodyPr>
          <a:lstStyle/>
          <a:p>
            <a:pPr>
              <a:lnSpc>
                <a:spcPct val="150000"/>
              </a:lnSpc>
              <a:defRPr/>
            </a:pP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Đại</a:t>
            </a:r>
            <a:r>
              <a:rPr lang="en-US" sz="22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học</a:t>
            </a:r>
            <a:r>
              <a:rPr lang="en-US" sz="22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phòng</a:t>
            </a:r>
            <a:r>
              <a:rPr lang="en-US" sz="22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cháy</a:t>
            </a:r>
            <a:r>
              <a:rPr lang="en-US" sz="22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chữa</a:t>
            </a:r>
            <a:r>
              <a:rPr lang="en-US" sz="22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rgbClr val="FF0000"/>
                </a:solidFill>
                <a:effectLst>
                  <a:outerShdw blurRad="38100" dist="38100" dir="2700000" algn="tl">
                    <a:srgbClr val="000000"/>
                  </a:outerShdw>
                </a:effectLst>
                <a:latin typeface="Times New Roman" pitchFamily="18" charset="0"/>
                <a:cs typeface="Times New Roman" pitchFamily="18" charset="0"/>
              </a:rPr>
              <a:t>cháy</a:t>
            </a:r>
            <a:r>
              <a:rPr lang="en-US" sz="2200" b="1" dirty="0">
                <a:solidFill>
                  <a:srgbClr val="FF0000"/>
                </a:solidFill>
                <a:latin typeface="Times New Roman" pitchFamily="18" charset="0"/>
                <a:cs typeface="Times New Roman" pitchFamily="18" charset="0"/>
              </a:rPr>
              <a:t> </a:t>
            </a:r>
            <a:br>
              <a:rPr lang="en-US" sz="2200" b="1" dirty="0">
                <a:solidFill>
                  <a:srgbClr val="FF0000"/>
                </a:solidFill>
                <a:latin typeface="Times New Roman" pitchFamily="18" charset="0"/>
                <a:cs typeface="Times New Roman" pitchFamily="18" charset="0"/>
              </a:rPr>
            </a:br>
            <a:r>
              <a:rPr lang="vi-VN" sz="1800" dirty="0">
                <a:solidFill>
                  <a:srgbClr val="FF0000"/>
                </a:solidFill>
                <a:cs typeface="Times New Roman" pitchFamily="18" charset="0"/>
              </a:rPr>
              <a:t>Cơ sở 1: </a:t>
            </a:r>
            <a:r>
              <a:rPr lang="vi-VN" sz="1800" dirty="0">
                <a:cs typeface="Times New Roman" pitchFamily="18" charset="0"/>
              </a:rPr>
              <a:t>243 khuất Duy Tiến, Thanh Xuân, Hà Nội.</a:t>
            </a:r>
            <a:br>
              <a:rPr lang="vi-VN" sz="1800" dirty="0">
                <a:cs typeface="Times New Roman" pitchFamily="18" charset="0"/>
              </a:rPr>
            </a:br>
            <a:r>
              <a:rPr lang="vi-VN" sz="1800" dirty="0">
                <a:solidFill>
                  <a:srgbClr val="FF0000"/>
                </a:solidFill>
                <a:cs typeface="Times New Roman" pitchFamily="18" charset="0"/>
              </a:rPr>
              <a:t>Cơ sở 2</a:t>
            </a:r>
            <a:r>
              <a:rPr lang="vi-VN" sz="1800" dirty="0">
                <a:cs typeface="Times New Roman" pitchFamily="18" charset="0"/>
              </a:rPr>
              <a:t>: Xã Hòa Sơn, huyện Lương Sơn, tỉnh Hòa Bình.</a:t>
            </a:r>
            <a:br>
              <a:rPr lang="vi-VN" sz="1800" dirty="0">
                <a:cs typeface="Times New Roman" pitchFamily="18" charset="0"/>
              </a:rPr>
            </a:br>
            <a:r>
              <a:rPr lang="vi-VN" sz="1800" dirty="0">
                <a:solidFill>
                  <a:srgbClr val="FF0000"/>
                </a:solidFill>
                <a:cs typeface="Times New Roman" pitchFamily="18" charset="0"/>
              </a:rPr>
              <a:t>Cơ sở 3</a:t>
            </a:r>
            <a:r>
              <a:rPr lang="vi-VN" sz="1800" dirty="0">
                <a:cs typeface="Times New Roman" pitchFamily="18" charset="0"/>
              </a:rPr>
              <a:t>: Xã An Phước, huyện Long Thành, tình Đồng Nai.</a:t>
            </a:r>
            <a:r>
              <a:rPr lang="en-US" sz="1800" dirty="0">
                <a:cs typeface="Times New Roman" pitchFamily="18" charset="0"/>
              </a:rPr>
              <a:t/>
            </a:r>
            <a:br>
              <a:rPr lang="en-US" sz="1800" dirty="0">
                <a:cs typeface="Times New Roman" pitchFamily="18" charset="0"/>
              </a:rPr>
            </a:br>
            <a:endParaRPr lang="en-US" sz="1800" dirty="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524000"/>
            <a:ext cx="8686800" cy="5105400"/>
          </a:xfrm>
        </p:spPr>
      </p:pic>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886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vi-VN" sz="2800" dirty="0">
                <a:solidFill>
                  <a:srgbClr val="FF0000"/>
                </a:solidFill>
              </a:rPr>
              <a:t>Trường Đại học Kỹ thuật Hậu cần</a:t>
            </a:r>
            <a:r>
              <a:rPr lang="en-US" sz="2000" dirty="0">
                <a:solidFill>
                  <a:schemeClr val="accent1">
                    <a:lumMod val="75000"/>
                  </a:schemeClr>
                </a:solidFill>
                <a:latin typeface="Times New Roman" pitchFamily="18" charset="0"/>
                <a:cs typeface="Times New Roman" pitchFamily="18" charset="0"/>
              </a:rPr>
              <a:t/>
            </a:r>
            <a:br>
              <a:rPr lang="en-US" sz="2000" dirty="0">
                <a:solidFill>
                  <a:schemeClr val="accent1">
                    <a:lumMod val="75000"/>
                  </a:schemeClr>
                </a:solidFill>
                <a:latin typeface="Times New Roman" pitchFamily="18" charset="0"/>
                <a:cs typeface="Times New Roman" pitchFamily="18" charset="0"/>
              </a:rPr>
            </a:br>
            <a:r>
              <a:rPr lang="en-US" sz="2000" dirty="0">
                <a:solidFill>
                  <a:schemeClr val="accent1">
                    <a:lumMod val="75000"/>
                  </a:schemeClr>
                </a:solidFill>
                <a:latin typeface="Times New Roman" pitchFamily="18" charset="0"/>
                <a:cs typeface="Times New Roman" pitchFamily="18" charset="0"/>
              </a:rPr>
              <a:t>(</a:t>
            </a:r>
            <a:r>
              <a:rPr lang="en-US" sz="2000" dirty="0" err="1">
                <a:solidFill>
                  <a:schemeClr val="accent1">
                    <a:lumMod val="75000"/>
                  </a:schemeClr>
                </a:solidFill>
                <a:latin typeface="Times New Roman" pitchFamily="18" charset="0"/>
                <a:cs typeface="Times New Roman" pitchFamily="18" charset="0"/>
              </a:rPr>
              <a:t>Thị</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trấn</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Hồ</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Thuận</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Thành</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Bắc</a:t>
            </a:r>
            <a:r>
              <a:rPr lang="en-US" sz="2000" dirty="0">
                <a:solidFill>
                  <a:schemeClr val="accent1">
                    <a:lumMod val="75000"/>
                  </a:schemeClr>
                </a:solidFill>
                <a:latin typeface="Times New Roman" pitchFamily="18" charset="0"/>
                <a:cs typeface="Times New Roman" pitchFamily="18" charset="0"/>
              </a:rPr>
              <a:t> </a:t>
            </a:r>
            <a:r>
              <a:rPr lang="en-US" sz="2000" dirty="0" err="1">
                <a:solidFill>
                  <a:schemeClr val="accent1">
                    <a:lumMod val="75000"/>
                  </a:schemeClr>
                </a:solidFill>
                <a:latin typeface="Times New Roman" pitchFamily="18" charset="0"/>
                <a:cs typeface="Times New Roman" pitchFamily="18" charset="0"/>
              </a:rPr>
              <a:t>Ninh</a:t>
            </a:r>
            <a:r>
              <a:rPr lang="en-US" sz="2000" dirty="0">
                <a:solidFill>
                  <a:schemeClr val="accent1">
                    <a:lumMod val="75000"/>
                  </a:schemeClr>
                </a:solidFill>
                <a:latin typeface="Times New Roman" pitchFamily="18" charset="0"/>
                <a:cs typeface="Times New Roman" pitchFamily="18" charset="0"/>
              </a:rPr>
              <a:t>)</a:t>
            </a:r>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448790"/>
            <a:ext cx="8686800" cy="5575898"/>
          </a:xfrm>
        </p:spPr>
      </p:pic>
      <p:pic>
        <p:nvPicPr>
          <p:cNvPr id="4"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717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1603515-DBA7-EA87-84C6-4271BDA9C098}"/>
              </a:ext>
            </a:extLst>
          </p:cNvPr>
          <p:cNvPicPr>
            <a:picLocks noChangeAspect="1"/>
          </p:cNvPicPr>
          <p:nvPr/>
        </p:nvPicPr>
        <p:blipFill>
          <a:blip r:embed="rId3"/>
          <a:stretch>
            <a:fillRect/>
          </a:stretch>
        </p:blipFill>
        <p:spPr>
          <a:xfrm>
            <a:off x="3438525" y="167994"/>
            <a:ext cx="8690330" cy="657317"/>
          </a:xfrm>
          <a:prstGeom prst="rect">
            <a:avLst/>
          </a:prstGeom>
        </p:spPr>
      </p:pic>
      <p:pic>
        <p:nvPicPr>
          <p:cNvPr id="7" name="Picture 6">
            <a:extLst>
              <a:ext uri="{FF2B5EF4-FFF2-40B4-BE49-F238E27FC236}">
                <a16:creationId xmlns:a16="http://schemas.microsoft.com/office/drawing/2014/main" xmlns="" id="{20BF2656-A2C9-7611-2048-DD8DC732B42F}"/>
              </a:ext>
            </a:extLst>
          </p:cNvPr>
          <p:cNvPicPr>
            <a:picLocks noChangeAspect="1"/>
          </p:cNvPicPr>
          <p:nvPr/>
        </p:nvPicPr>
        <p:blipFill>
          <a:blip r:embed="rId4"/>
          <a:stretch>
            <a:fillRect/>
          </a:stretch>
        </p:blipFill>
        <p:spPr>
          <a:xfrm>
            <a:off x="3623964" y="806261"/>
            <a:ext cx="314920" cy="5558338"/>
          </a:xfrm>
          <a:prstGeom prst="rect">
            <a:avLst/>
          </a:prstGeom>
        </p:spPr>
      </p:pic>
      <p:pic>
        <p:nvPicPr>
          <p:cNvPr id="11" name="Picture 10">
            <a:extLst>
              <a:ext uri="{FF2B5EF4-FFF2-40B4-BE49-F238E27FC236}">
                <a16:creationId xmlns:a16="http://schemas.microsoft.com/office/drawing/2014/main" xmlns="" id="{6ED49D07-ED11-B0C5-A068-41E55F8F63CC}"/>
              </a:ext>
            </a:extLst>
          </p:cNvPr>
          <p:cNvPicPr>
            <a:picLocks noChangeAspect="1"/>
          </p:cNvPicPr>
          <p:nvPr/>
        </p:nvPicPr>
        <p:blipFill>
          <a:blip r:embed="rId5"/>
          <a:stretch>
            <a:fillRect/>
          </a:stretch>
        </p:blipFill>
        <p:spPr>
          <a:xfrm>
            <a:off x="3941065" y="914520"/>
            <a:ext cx="2661775" cy="1021915"/>
          </a:xfrm>
          <a:prstGeom prst="rect">
            <a:avLst/>
          </a:prstGeom>
        </p:spPr>
      </p:pic>
      <p:pic>
        <p:nvPicPr>
          <p:cNvPr id="12" name="Picture 11">
            <a:extLst>
              <a:ext uri="{FF2B5EF4-FFF2-40B4-BE49-F238E27FC236}">
                <a16:creationId xmlns:a16="http://schemas.microsoft.com/office/drawing/2014/main" xmlns="" id="{48F65243-3549-C0B7-97EC-8A403A5D5089}"/>
              </a:ext>
            </a:extLst>
          </p:cNvPr>
          <p:cNvPicPr>
            <a:picLocks noChangeAspect="1"/>
          </p:cNvPicPr>
          <p:nvPr/>
        </p:nvPicPr>
        <p:blipFill>
          <a:blip r:embed="rId6"/>
          <a:stretch>
            <a:fillRect/>
          </a:stretch>
        </p:blipFill>
        <p:spPr>
          <a:xfrm>
            <a:off x="4124323" y="1195108"/>
            <a:ext cx="2124077" cy="536938"/>
          </a:xfrm>
          <a:prstGeom prst="rect">
            <a:avLst/>
          </a:prstGeom>
        </p:spPr>
      </p:pic>
      <p:pic>
        <p:nvPicPr>
          <p:cNvPr id="14" name="Picture 13">
            <a:extLst>
              <a:ext uri="{FF2B5EF4-FFF2-40B4-BE49-F238E27FC236}">
                <a16:creationId xmlns:a16="http://schemas.microsoft.com/office/drawing/2014/main" xmlns="" id="{A725A366-C3AD-8B18-4884-B2B58761C8BD}"/>
              </a:ext>
            </a:extLst>
          </p:cNvPr>
          <p:cNvPicPr>
            <a:picLocks noChangeAspect="1"/>
          </p:cNvPicPr>
          <p:nvPr/>
        </p:nvPicPr>
        <p:blipFill>
          <a:blip r:embed="rId7"/>
          <a:stretch>
            <a:fillRect/>
          </a:stretch>
        </p:blipFill>
        <p:spPr>
          <a:xfrm>
            <a:off x="6602840" y="1004272"/>
            <a:ext cx="5132508" cy="842411"/>
          </a:xfrm>
          <a:prstGeom prst="rect">
            <a:avLst/>
          </a:prstGeom>
        </p:spPr>
      </p:pic>
      <p:pic>
        <p:nvPicPr>
          <p:cNvPr id="16" name="Picture 15">
            <a:extLst>
              <a:ext uri="{FF2B5EF4-FFF2-40B4-BE49-F238E27FC236}">
                <a16:creationId xmlns:a16="http://schemas.microsoft.com/office/drawing/2014/main" xmlns="" id="{30FB6D45-8E11-802D-A237-F21B1EBAE0BD}"/>
              </a:ext>
            </a:extLst>
          </p:cNvPr>
          <p:cNvPicPr>
            <a:picLocks noChangeAspect="1"/>
          </p:cNvPicPr>
          <p:nvPr/>
        </p:nvPicPr>
        <p:blipFill>
          <a:blip r:embed="rId8"/>
          <a:stretch>
            <a:fillRect/>
          </a:stretch>
        </p:blipFill>
        <p:spPr>
          <a:xfrm>
            <a:off x="3938884" y="1958969"/>
            <a:ext cx="2661775" cy="1299045"/>
          </a:xfrm>
          <a:prstGeom prst="rect">
            <a:avLst/>
          </a:prstGeom>
        </p:spPr>
      </p:pic>
      <p:pic>
        <p:nvPicPr>
          <p:cNvPr id="18" name="Picture 17">
            <a:extLst>
              <a:ext uri="{FF2B5EF4-FFF2-40B4-BE49-F238E27FC236}">
                <a16:creationId xmlns:a16="http://schemas.microsoft.com/office/drawing/2014/main" xmlns="" id="{8E7E0205-ECD9-396B-45E6-AAC40891CE0D}"/>
              </a:ext>
            </a:extLst>
          </p:cNvPr>
          <p:cNvPicPr>
            <a:picLocks noChangeAspect="1"/>
          </p:cNvPicPr>
          <p:nvPr/>
        </p:nvPicPr>
        <p:blipFill>
          <a:blip r:embed="rId9"/>
          <a:stretch>
            <a:fillRect/>
          </a:stretch>
        </p:blipFill>
        <p:spPr>
          <a:xfrm>
            <a:off x="6602842" y="1995758"/>
            <a:ext cx="5132507" cy="1186461"/>
          </a:xfrm>
          <a:prstGeom prst="rect">
            <a:avLst/>
          </a:prstGeom>
        </p:spPr>
      </p:pic>
      <p:pic>
        <p:nvPicPr>
          <p:cNvPr id="20" name="Picture 19">
            <a:extLst>
              <a:ext uri="{FF2B5EF4-FFF2-40B4-BE49-F238E27FC236}">
                <a16:creationId xmlns:a16="http://schemas.microsoft.com/office/drawing/2014/main" xmlns="" id="{376A289E-604C-847D-CA8F-E46DBE43A9FD}"/>
              </a:ext>
            </a:extLst>
          </p:cNvPr>
          <p:cNvPicPr>
            <a:picLocks noChangeAspect="1"/>
          </p:cNvPicPr>
          <p:nvPr/>
        </p:nvPicPr>
        <p:blipFill>
          <a:blip r:embed="rId10"/>
          <a:stretch>
            <a:fillRect/>
          </a:stretch>
        </p:blipFill>
        <p:spPr>
          <a:xfrm>
            <a:off x="3938884" y="3283669"/>
            <a:ext cx="3204311" cy="744785"/>
          </a:xfrm>
          <a:prstGeom prst="rect">
            <a:avLst/>
          </a:prstGeom>
        </p:spPr>
      </p:pic>
      <p:pic>
        <p:nvPicPr>
          <p:cNvPr id="22" name="Picture 21">
            <a:extLst>
              <a:ext uri="{FF2B5EF4-FFF2-40B4-BE49-F238E27FC236}">
                <a16:creationId xmlns:a16="http://schemas.microsoft.com/office/drawing/2014/main" xmlns="" id="{A98221E3-50A6-062B-2075-01E3F0D87A31}"/>
              </a:ext>
            </a:extLst>
          </p:cNvPr>
          <p:cNvPicPr>
            <a:picLocks noChangeAspect="1"/>
          </p:cNvPicPr>
          <p:nvPr/>
        </p:nvPicPr>
        <p:blipFill>
          <a:blip r:embed="rId11"/>
          <a:stretch>
            <a:fillRect/>
          </a:stretch>
        </p:blipFill>
        <p:spPr>
          <a:xfrm>
            <a:off x="7151244" y="3469864"/>
            <a:ext cx="4584104" cy="372393"/>
          </a:xfrm>
          <a:prstGeom prst="rect">
            <a:avLst/>
          </a:prstGeom>
        </p:spPr>
      </p:pic>
      <p:pic>
        <p:nvPicPr>
          <p:cNvPr id="24" name="Picture 23">
            <a:extLst>
              <a:ext uri="{FF2B5EF4-FFF2-40B4-BE49-F238E27FC236}">
                <a16:creationId xmlns:a16="http://schemas.microsoft.com/office/drawing/2014/main" xmlns="" id="{2EB6B7FC-D393-F771-54FF-4656FFBC3E3C}"/>
              </a:ext>
            </a:extLst>
          </p:cNvPr>
          <p:cNvPicPr>
            <a:picLocks noChangeAspect="1"/>
          </p:cNvPicPr>
          <p:nvPr/>
        </p:nvPicPr>
        <p:blipFill>
          <a:blip r:embed="rId12"/>
          <a:stretch>
            <a:fillRect/>
          </a:stretch>
        </p:blipFill>
        <p:spPr>
          <a:xfrm>
            <a:off x="3938884" y="4061371"/>
            <a:ext cx="3819192" cy="762106"/>
          </a:xfrm>
          <a:prstGeom prst="rect">
            <a:avLst/>
          </a:prstGeom>
        </p:spPr>
      </p:pic>
      <p:pic>
        <p:nvPicPr>
          <p:cNvPr id="26" name="Picture 25">
            <a:extLst>
              <a:ext uri="{FF2B5EF4-FFF2-40B4-BE49-F238E27FC236}">
                <a16:creationId xmlns:a16="http://schemas.microsoft.com/office/drawing/2014/main" xmlns="" id="{4279BA40-5D5A-435F-9B7D-5B61C1685A8B}"/>
              </a:ext>
            </a:extLst>
          </p:cNvPr>
          <p:cNvPicPr>
            <a:picLocks noChangeAspect="1"/>
          </p:cNvPicPr>
          <p:nvPr/>
        </p:nvPicPr>
        <p:blipFill>
          <a:blip r:embed="rId13"/>
          <a:stretch>
            <a:fillRect/>
          </a:stretch>
        </p:blipFill>
        <p:spPr>
          <a:xfrm>
            <a:off x="7831315" y="4256227"/>
            <a:ext cx="1957227" cy="372393"/>
          </a:xfrm>
          <a:prstGeom prst="rect">
            <a:avLst/>
          </a:prstGeom>
        </p:spPr>
      </p:pic>
      <p:pic>
        <p:nvPicPr>
          <p:cNvPr id="28" name="Picture 27">
            <a:extLst>
              <a:ext uri="{FF2B5EF4-FFF2-40B4-BE49-F238E27FC236}">
                <a16:creationId xmlns:a16="http://schemas.microsoft.com/office/drawing/2014/main" xmlns="" id="{E89C6463-17A4-7C7B-86FE-411045E83767}"/>
              </a:ext>
            </a:extLst>
          </p:cNvPr>
          <p:cNvPicPr>
            <a:picLocks noChangeAspect="1"/>
          </p:cNvPicPr>
          <p:nvPr/>
        </p:nvPicPr>
        <p:blipFill>
          <a:blip r:embed="rId14"/>
          <a:stretch>
            <a:fillRect/>
          </a:stretch>
        </p:blipFill>
        <p:spPr>
          <a:xfrm>
            <a:off x="3940916" y="4841219"/>
            <a:ext cx="4390772" cy="1030575"/>
          </a:xfrm>
          <a:prstGeom prst="rect">
            <a:avLst/>
          </a:prstGeom>
        </p:spPr>
      </p:pic>
      <p:pic>
        <p:nvPicPr>
          <p:cNvPr id="30" name="Picture 29">
            <a:extLst>
              <a:ext uri="{FF2B5EF4-FFF2-40B4-BE49-F238E27FC236}">
                <a16:creationId xmlns:a16="http://schemas.microsoft.com/office/drawing/2014/main" xmlns="" id="{60218780-E1D4-E796-D04E-A60EF0455421}"/>
              </a:ext>
            </a:extLst>
          </p:cNvPr>
          <p:cNvPicPr>
            <a:picLocks noChangeAspect="1"/>
          </p:cNvPicPr>
          <p:nvPr/>
        </p:nvPicPr>
        <p:blipFill>
          <a:blip r:embed="rId15"/>
          <a:stretch>
            <a:fillRect/>
          </a:stretch>
        </p:blipFill>
        <p:spPr>
          <a:xfrm>
            <a:off x="8410363" y="5042590"/>
            <a:ext cx="3324985" cy="640862"/>
          </a:xfrm>
          <a:prstGeom prst="rect">
            <a:avLst/>
          </a:prstGeom>
        </p:spPr>
      </p:pic>
      <p:pic>
        <p:nvPicPr>
          <p:cNvPr id="32" name="Picture 31">
            <a:extLst>
              <a:ext uri="{FF2B5EF4-FFF2-40B4-BE49-F238E27FC236}">
                <a16:creationId xmlns:a16="http://schemas.microsoft.com/office/drawing/2014/main" xmlns="" id="{6BA1D063-A457-BB89-EB3D-1F1A25F70BC8}"/>
              </a:ext>
            </a:extLst>
          </p:cNvPr>
          <p:cNvPicPr>
            <a:picLocks noChangeAspect="1"/>
          </p:cNvPicPr>
          <p:nvPr/>
        </p:nvPicPr>
        <p:blipFill>
          <a:blip r:embed="rId16"/>
          <a:stretch>
            <a:fillRect/>
          </a:stretch>
        </p:blipFill>
        <p:spPr>
          <a:xfrm>
            <a:off x="3938884" y="5920047"/>
            <a:ext cx="3256273" cy="718805"/>
          </a:xfrm>
          <a:prstGeom prst="rect">
            <a:avLst/>
          </a:prstGeom>
        </p:spPr>
      </p:pic>
      <p:pic>
        <p:nvPicPr>
          <p:cNvPr id="34" name="Picture 33">
            <a:extLst>
              <a:ext uri="{FF2B5EF4-FFF2-40B4-BE49-F238E27FC236}">
                <a16:creationId xmlns:a16="http://schemas.microsoft.com/office/drawing/2014/main" xmlns="" id="{94F7AEF4-5D23-BDF1-3B23-E88B6612E80E}"/>
              </a:ext>
            </a:extLst>
          </p:cNvPr>
          <p:cNvPicPr>
            <a:picLocks noChangeAspect="1"/>
          </p:cNvPicPr>
          <p:nvPr/>
        </p:nvPicPr>
        <p:blipFill>
          <a:blip r:embed="rId17"/>
          <a:stretch>
            <a:fillRect/>
          </a:stretch>
        </p:blipFill>
        <p:spPr>
          <a:xfrm>
            <a:off x="7265230" y="6061795"/>
            <a:ext cx="4470118" cy="355073"/>
          </a:xfrm>
          <a:prstGeom prst="rect">
            <a:avLst/>
          </a:prstGeom>
        </p:spPr>
      </p:pic>
      <p:sp>
        <p:nvSpPr>
          <p:cNvPr id="36" name="TextBox 35">
            <a:extLst>
              <a:ext uri="{FF2B5EF4-FFF2-40B4-BE49-F238E27FC236}">
                <a16:creationId xmlns:a16="http://schemas.microsoft.com/office/drawing/2014/main" xmlns="" id="{08830288-BB29-8BAC-3203-F59C1AA487CF}"/>
              </a:ext>
            </a:extLst>
          </p:cNvPr>
          <p:cNvSpPr txBox="1"/>
          <p:nvPr/>
        </p:nvSpPr>
        <p:spPr>
          <a:xfrm>
            <a:off x="211233" y="687106"/>
            <a:ext cx="3058291" cy="5262979"/>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Công an có một số điểm sau </a:t>
            </a:r>
            <a:r>
              <a:rPr lang="vi-VN" sz="2400" b="1" i="0" dirty="0">
                <a:effectLst/>
                <a:latin typeface="TimesNewRomanPSMT"/>
              </a:rPr>
              <a:t>khác</a:t>
            </a:r>
            <a:r>
              <a:rPr lang="vi-VN" sz="2400" b="0" i="0" dirty="0">
                <a:solidFill>
                  <a:srgbClr val="242021"/>
                </a:solidFill>
                <a:effectLst/>
                <a:latin typeface="TimesNewRomanPSMT"/>
              </a:rPr>
              <a:t> với trường ngoài Công an: </a:t>
            </a:r>
            <a:r>
              <a:rPr lang="vi-VN" sz="2400" b="0" i="0" dirty="0">
                <a:solidFill>
                  <a:srgbClr val="00B050"/>
                </a:solidFill>
                <a:effectLst/>
                <a:latin typeface="TimesNewRomanPSMT"/>
              </a:rPr>
              <a:t>Học viên được học nghiệp vụ Công an và các môn học đặc thù; võ thuật và các kĩ năng cần thiết khác theo mục tiêu, yêu cầu đào tạo, đáp ứng nhiệm vụ được giao khi ra trường.</a:t>
            </a:r>
            <a:r>
              <a:rPr lang="vi-VN" sz="2400" dirty="0">
                <a:solidFill>
                  <a:srgbClr val="00B050"/>
                </a:solidFill>
              </a:rPr>
              <a:t> </a:t>
            </a:r>
            <a:endParaRPr lang="en-GB" sz="2400" dirty="0">
              <a:solidFill>
                <a:srgbClr val="00B050"/>
              </a:solidFill>
            </a:endParaRPr>
          </a:p>
        </p:txBody>
      </p:sp>
      <p:pic>
        <p:nvPicPr>
          <p:cNvPr id="21" name="Picture 55" descr="logo THPT BINH DUO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7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ppt_w</p:attrName>
                                        </p:attrNameLst>
                                      </p:cBhvr>
                                      <p:tavLst>
                                        <p:tav tm="0">
                                          <p:val>
                                            <p:fltVal val="0"/>
                                          </p:val>
                                        </p:tav>
                                        <p:tav tm="100000">
                                          <p:val>
                                            <p:strVal val="#ppt_w"/>
                                          </p:val>
                                        </p:tav>
                                      </p:tavLst>
                                    </p:anim>
                                    <p:anim calcmode="lin" valueType="num">
                                      <p:cBhvr>
                                        <p:cTn id="93" dur="1000" fill="hold"/>
                                        <p:tgtEl>
                                          <p:spTgt spid="28"/>
                                        </p:tgtEl>
                                        <p:attrNameLst>
                                          <p:attrName>ppt_h</p:attrName>
                                        </p:attrNameLst>
                                      </p:cBhvr>
                                      <p:tavLst>
                                        <p:tav tm="0">
                                          <p:val>
                                            <p:fltVal val="0"/>
                                          </p:val>
                                        </p:tav>
                                        <p:tav tm="100000">
                                          <p:val>
                                            <p:strVal val="#ppt_h"/>
                                          </p:val>
                                        </p:tav>
                                      </p:tavLst>
                                    </p:anim>
                                    <p:anim calcmode="lin" valueType="num">
                                      <p:cBhvr>
                                        <p:cTn id="94" dur="1000" fill="hold"/>
                                        <p:tgtEl>
                                          <p:spTgt spid="28"/>
                                        </p:tgtEl>
                                        <p:attrNameLst>
                                          <p:attrName>style.rotation</p:attrName>
                                        </p:attrNameLst>
                                      </p:cBhvr>
                                      <p:tavLst>
                                        <p:tav tm="0">
                                          <p:val>
                                            <p:fltVal val="90"/>
                                          </p:val>
                                        </p:tav>
                                        <p:tav tm="100000">
                                          <p:val>
                                            <p:fltVal val="0"/>
                                          </p:val>
                                        </p:tav>
                                      </p:tavLst>
                                    </p:anim>
                                    <p:animEffect transition="in" filter="fade">
                                      <p:cBhvr>
                                        <p:cTn id="95" dur="1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F17A3AA-2039-4E04-B156-7365716509F3}"/>
              </a:ext>
            </a:extLst>
          </p:cNvPr>
          <p:cNvSpPr txBox="1"/>
          <p:nvPr/>
        </p:nvSpPr>
        <p:spPr>
          <a:xfrm>
            <a:off x="1551828" y="814687"/>
            <a:ext cx="9859122"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An nói với lớp trưởng: “Tớ rất khâm phục những người lính cứu hoả nên định thi vào Trường Đại học Phòng cháy chữa cháy. Để được vào học trường này, tớ thấy chỉ cần có sức khoẻ và có khả năng giữ bình tĩnh, nhanh nhẹn. Vì thế, tớ sẽ chỉ tập trung học thật tốt môn Giáo dục thể chất trên lớp và rèn luyện thể dục thể thao ngoài giờ học”. </a:t>
            </a:r>
          </a:p>
          <a:p>
            <a:pPr algn="just">
              <a:lnSpc>
                <a:spcPts val="2700"/>
              </a:lnSpc>
              <a:spcBef>
                <a:spcPts val="300"/>
              </a:spcBef>
              <a:spcAft>
                <a:spcPts val="300"/>
              </a:spcAft>
            </a:pPr>
            <a:r>
              <a:rPr lang="vi-VN" sz="2400" dirty="0">
                <a:latin typeface="Times New Roman" panose="02020603050405020304" pitchFamily="18" charset="0"/>
                <a:cs typeface="Times New Roman" panose="02020603050405020304" pitchFamily="18" charset="0"/>
              </a:rPr>
              <a:t>Nếu là lớp trưởng, em sẽ xử trí như thế nào?</a:t>
            </a: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551828" y="3505450"/>
            <a:ext cx="9859122"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b="0" i="0" dirty="0">
                <a:solidFill>
                  <a:srgbClr val="242021"/>
                </a:solidFill>
                <a:effectLst/>
                <a:latin typeface="TimesNewRomanPSMT"/>
              </a:rPr>
              <a:t>Nếu là lớp trưởng, trước hết em khuyên bạn An tìm hiểu về các ngành Trường Đại học Phòng cháy chữa cháy đào tạo và tiêu chuẩn dự tuyển sinh vào trường này. Cần nghiên cứu thật kĩ xem đối với HS THPT, ngoài tiêu chuẩn “Có sức khoẻ và có khả năng giữ bình tĩnh, nhanh nhẹn” còn phải đáp ứng các tiêu chuẩn nào khác, nhất là tiêu chuẩn kết quả học tập ở cấp THPT. Từ đó xây dựng và thực hiện kế hoạch học tập, rèn luyện để đạt được nguyện vọng.</a:t>
            </a:r>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59" y="1"/>
            <a:ext cx="2875697" cy="9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3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25992</TotalTime>
  <Words>12019</Words>
  <Application>Microsoft Office PowerPoint</Application>
  <PresentationFormat>Custom</PresentationFormat>
  <Paragraphs>1594</Paragraphs>
  <Slides>144</Slides>
  <Notes>54</Notes>
  <HiddenSlides>0</HiddenSlides>
  <MMClips>61</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HỌC VIỆN AN NINH NHÂN DÂN (125 Trần Phú, Văn Quán, Hà Đông, Hà Nội.)</vt:lpstr>
      <vt:lpstr>Học viện cảnh sát nhân dân (Phường Cổ Nhuế 2, quận Bắc Từ Liêm, thành phố Hà Nội.)</vt:lpstr>
      <vt:lpstr>Đại học Cảnh sát nhân dân  Cơ sở 1: 36 Nguyễn Hữu Thọ - Phường Tân Phong - Quận 7 - TP. Hồ Chí Minh Cơ sở 2: 179A Kha Vạn Cân - Phường Linh Tây - Quận Thủ Đức - TP. Hồ Chí Minh</vt:lpstr>
      <vt:lpstr>Đại học phòng cháy ,chữa cháy  Cơ sở 1: 243 khuất Duy Tiến, Thanh Xuân, Hà Nội. Cơ sở 2: Xã Hòa Sơn, huyện Lương Sơn, tỉnh Hòa Bình. Cơ sở 3: Xã An Phước, huyện Long Thành, tình Đồng Nai. </vt:lpstr>
      <vt:lpstr>Trường Đại học Kỹ thuật Hậu cần (Thị trấn Hồ, Thuận Thành, Bắc Ninh)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Sỹ Tới</dc:creator>
  <cp:lastModifiedBy>FPT</cp:lastModifiedBy>
  <cp:revision>474</cp:revision>
  <dcterms:created xsi:type="dcterms:W3CDTF">2023-09-25T01:06:46Z</dcterms:created>
  <dcterms:modified xsi:type="dcterms:W3CDTF">2024-12-27T07:22:40Z</dcterms:modified>
</cp:coreProperties>
</file>