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98" r:id="rId3"/>
  </p:sldMasterIdLst>
  <p:notesMasterIdLst>
    <p:notesMasterId r:id="rId151"/>
  </p:notesMasterIdLst>
  <p:sldIdLst>
    <p:sldId id="670" r:id="rId4"/>
    <p:sldId id="1134" r:id="rId5"/>
    <p:sldId id="1026" r:id="rId6"/>
    <p:sldId id="1027" r:id="rId7"/>
    <p:sldId id="1176" r:id="rId8"/>
    <p:sldId id="822" r:id="rId9"/>
    <p:sldId id="823" r:id="rId10"/>
    <p:sldId id="1228" r:id="rId11"/>
    <p:sldId id="1229" r:id="rId12"/>
    <p:sldId id="1233" r:id="rId13"/>
    <p:sldId id="1230" r:id="rId14"/>
    <p:sldId id="1231" r:id="rId15"/>
    <p:sldId id="1232" r:id="rId16"/>
    <p:sldId id="1237" r:id="rId17"/>
    <p:sldId id="1234" r:id="rId18"/>
    <p:sldId id="1235" r:id="rId19"/>
    <p:sldId id="928" r:id="rId20"/>
    <p:sldId id="929" r:id="rId21"/>
    <p:sldId id="954" r:id="rId22"/>
    <p:sldId id="1227" r:id="rId23"/>
    <p:sldId id="1051" r:id="rId24"/>
    <p:sldId id="1001" r:id="rId25"/>
    <p:sldId id="257"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1175" r:id="rId40"/>
    <p:sldId id="1177" r:id="rId41"/>
    <p:sldId id="1178" r:id="rId42"/>
    <p:sldId id="1056" r:id="rId43"/>
    <p:sldId id="1057" r:id="rId44"/>
    <p:sldId id="1058" r:id="rId45"/>
    <p:sldId id="1059" r:id="rId46"/>
    <p:sldId id="1060" r:id="rId47"/>
    <p:sldId id="1061" r:id="rId48"/>
    <p:sldId id="1062" r:id="rId49"/>
    <p:sldId id="1063" r:id="rId50"/>
    <p:sldId id="1064" r:id="rId51"/>
    <p:sldId id="1065" r:id="rId52"/>
    <p:sldId id="1066" r:id="rId53"/>
    <p:sldId id="1067" r:id="rId54"/>
    <p:sldId id="1068" r:id="rId55"/>
    <p:sldId id="1069" r:id="rId56"/>
    <p:sldId id="1180" r:id="rId57"/>
    <p:sldId id="1179" r:id="rId58"/>
    <p:sldId id="1136" r:id="rId59"/>
    <p:sldId id="1238" r:id="rId60"/>
    <p:sldId id="962" r:id="rId61"/>
    <p:sldId id="1239" r:id="rId62"/>
    <p:sldId id="953" r:id="rId63"/>
    <p:sldId id="955" r:id="rId64"/>
    <p:sldId id="1191" r:id="rId65"/>
    <p:sldId id="1192" r:id="rId66"/>
    <p:sldId id="1181" r:id="rId67"/>
    <p:sldId id="1182" r:id="rId68"/>
    <p:sldId id="1183" r:id="rId69"/>
    <p:sldId id="1184" r:id="rId70"/>
    <p:sldId id="1185" r:id="rId71"/>
    <p:sldId id="1186" r:id="rId72"/>
    <p:sldId id="1187" r:id="rId73"/>
    <p:sldId id="1188" r:id="rId74"/>
    <p:sldId id="1189" r:id="rId75"/>
    <p:sldId id="1190" r:id="rId76"/>
    <p:sldId id="1193" r:id="rId77"/>
    <p:sldId id="1194" r:id="rId78"/>
    <p:sldId id="1197" r:id="rId79"/>
    <p:sldId id="269" r:id="rId80"/>
    <p:sldId id="259" r:id="rId81"/>
    <p:sldId id="270" r:id="rId82"/>
    <p:sldId id="271" r:id="rId83"/>
    <p:sldId id="272" r:id="rId84"/>
    <p:sldId id="1198" r:id="rId85"/>
    <p:sldId id="1199" r:id="rId86"/>
    <p:sldId id="1200" r:id="rId87"/>
    <p:sldId id="1201" r:id="rId88"/>
    <p:sldId id="1240" r:id="rId89"/>
    <p:sldId id="956" r:id="rId90"/>
    <p:sldId id="957" r:id="rId91"/>
    <p:sldId id="1224" r:id="rId92"/>
    <p:sldId id="1225" r:id="rId93"/>
    <p:sldId id="1214" r:id="rId94"/>
    <p:sldId id="1215" r:id="rId95"/>
    <p:sldId id="1216" r:id="rId96"/>
    <p:sldId id="1217" r:id="rId97"/>
    <p:sldId id="1218" r:id="rId98"/>
    <p:sldId id="1219" r:id="rId99"/>
    <p:sldId id="1220" r:id="rId100"/>
    <p:sldId id="1221" r:id="rId101"/>
    <p:sldId id="1222" r:id="rId102"/>
    <p:sldId id="1223" r:id="rId103"/>
    <p:sldId id="1213" r:id="rId104"/>
    <p:sldId id="1212" r:id="rId105"/>
    <p:sldId id="1202" r:id="rId106"/>
    <p:sldId id="1203" r:id="rId107"/>
    <p:sldId id="1204" r:id="rId108"/>
    <p:sldId id="1205" r:id="rId109"/>
    <p:sldId id="1206" r:id="rId110"/>
    <p:sldId id="1207" r:id="rId111"/>
    <p:sldId id="1208" r:id="rId112"/>
    <p:sldId id="1209" r:id="rId113"/>
    <p:sldId id="1210" r:id="rId114"/>
    <p:sldId id="1226" r:id="rId115"/>
    <p:sldId id="1118" r:id="rId116"/>
    <p:sldId id="965" r:id="rId117"/>
    <p:sldId id="1125" r:id="rId118"/>
    <p:sldId id="265" r:id="rId119"/>
    <p:sldId id="1195" r:id="rId120"/>
    <p:sldId id="295" r:id="rId121"/>
    <p:sldId id="1196" r:id="rId122"/>
    <p:sldId id="296" r:id="rId123"/>
    <p:sldId id="297" r:id="rId124"/>
    <p:sldId id="298" r:id="rId125"/>
    <p:sldId id="287" r:id="rId126"/>
    <p:sldId id="299" r:id="rId127"/>
    <p:sldId id="291" r:id="rId128"/>
    <p:sldId id="300" r:id="rId129"/>
    <p:sldId id="301" r:id="rId130"/>
    <p:sldId id="294" r:id="rId131"/>
    <p:sldId id="302" r:id="rId132"/>
    <p:sldId id="303" r:id="rId133"/>
    <p:sldId id="304" r:id="rId134"/>
    <p:sldId id="305" r:id="rId135"/>
    <p:sldId id="306" r:id="rId136"/>
    <p:sldId id="307" r:id="rId137"/>
    <p:sldId id="308" r:id="rId138"/>
    <p:sldId id="309" r:id="rId139"/>
    <p:sldId id="310" r:id="rId140"/>
    <p:sldId id="311" r:id="rId141"/>
    <p:sldId id="312" r:id="rId142"/>
    <p:sldId id="313" r:id="rId143"/>
    <p:sldId id="314" r:id="rId144"/>
    <p:sldId id="315" r:id="rId145"/>
    <p:sldId id="316" r:id="rId146"/>
    <p:sldId id="317" r:id="rId147"/>
    <p:sldId id="318" r:id="rId148"/>
    <p:sldId id="319" r:id="rId149"/>
    <p:sldId id="1174" r:id="rId1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xmlns=""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78" autoAdjust="0"/>
    <p:restoredTop sz="96357" autoAdjust="0"/>
  </p:normalViewPr>
  <p:slideViewPr>
    <p:cSldViewPr snapToGrid="0">
      <p:cViewPr varScale="1">
        <p:scale>
          <a:sx n="115" d="100"/>
          <a:sy n="115" d="100"/>
        </p:scale>
        <p:origin x="-624" y="-102"/>
      </p:cViewPr>
      <p:guideLst>
        <p:guide orient="horz" pos="2160"/>
        <p:guide pos="3840"/>
      </p:guideLst>
    </p:cSldViewPr>
  </p:slideViewPr>
  <p:outlineViewPr>
    <p:cViewPr>
      <p:scale>
        <a:sx n="33" d="100"/>
        <a:sy n="33" d="100"/>
      </p:scale>
      <p:origin x="0" y="-13307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theme" Target="theme/theme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notesMaster" Target="notesMasters/notesMaster1.xml"/><Relationship Id="rId15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sz="1197" b="0" i="0" u="none" strike="noStrike" kern="1200" baseline="0">
                          <a:solidFill>
                            <a:schemeClr val="bg1"/>
                          </a:solidFill>
                          <a:latin typeface="+mn-lt"/>
                          <a:ea typeface="+mn-ea"/>
                          <a:cs typeface="+mn-cs"/>
                        </a:defRPr>
                      </a:pPr>
                      <a:t>[CATEGORY NAME]</a:t>
                    </a:fld>
                    <a:endParaRPr lang="en-US"/>
                  </a:p>
                </c:rich>
              </c:tx>
              <c:spPr>
                <a:noFill/>
                <a:ln>
                  <a:noFill/>
                </a:ln>
                <a:effectLst/>
              </c:sp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3A7E-492C-AAF1-0D6E96838155}"/>
                </c:ext>
                <c:ext xmlns:c15="http://schemas.microsoft.com/office/drawing/2012/chart" uri="{CE6537A1-D6FC-4f65-9D91-7224C49458BB}">
                  <c15:dlblFieldTable/>
                  <c15:showDataLabelsRange val="0"/>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2-3A7E-492C-AAF1-0D6E96838155}"/>
                </c:ext>
                <c:ext xmlns:c15="http://schemas.microsoft.com/office/drawing/2012/chart" uri="{CE6537A1-D6FC-4f65-9D91-7224C49458BB}">
                  <c15:dlblFieldTable/>
                  <c15:showDataLabelsRange val="0"/>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sz="1197" b="0" i="0" u="none" strike="noStrike" kern="1200" baseline="0">
                          <a:solidFill>
                            <a:schemeClr val="bg1"/>
                          </a:solidFill>
                          <a:latin typeface="+mn-lt"/>
                          <a:ea typeface="+mn-ea"/>
                          <a:cs typeface="+mn-cs"/>
                        </a:defRPr>
                      </a:pPr>
                      <a:t>[CATEGORY NAME]</a:t>
                    </a:fld>
                    <a:endParaRPr lang="en-US"/>
                  </a:p>
                </c:rich>
              </c:tx>
              <c:spPr>
                <a:noFill/>
                <a:ln>
                  <a:noFill/>
                </a:ln>
                <a:effectLst/>
              </c:sp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4-3A7E-492C-AAF1-0D6E96838155}"/>
                </c:ext>
                <c:ext xmlns:c15="http://schemas.microsoft.com/office/drawing/2012/chart" uri="{CE6537A1-D6FC-4f65-9D91-7224C49458BB}">
                  <c15:dlblFieldTable/>
                  <c15:showDataLabelsRange val="0"/>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3A7E-492C-AAF1-0D6E96838155}"/>
                </c:ext>
                <c:ext xmlns:c15="http://schemas.microsoft.com/office/drawing/2012/chart" uri="{CE6537A1-D6FC-4f65-9D91-7224C49458BB}">
                  <c15:dlblFieldTable/>
                  <c15:showDataLabelsRange val="0"/>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xmlns:c16r2="http://schemas.microsoft.com/office/drawing/2015/06/char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C638-4BDD-9D75-3868A65DE5E9}"/>
              </c:ext>
            </c:extLst>
          </c:dPt>
          <c:dLbls>
            <c:delete val="1"/>
          </c:dLbls>
          <c:cat>
            <c:strRef>
              <c:f>Sheet1!$A$2:$A$14</c:f>
              <c:strCache>
                <c:ptCount val="13"/>
                <c:pt idx="0">
                  <c:v>Câu 1</c:v>
                </c:pt>
                <c:pt idx="1">
                  <c:v>Câu 2</c:v>
                </c:pt>
                <c:pt idx="2">
                  <c:v>Câu 3</c:v>
                </c:pt>
                <c:pt idx="3">
                  <c:v>Câu 4</c:v>
                </c:pt>
                <c:pt idx="4">
                  <c:v>Câu 5</c:v>
                </c:pt>
                <c:pt idx="5">
                  <c:v>Câu 6</c:v>
                </c:pt>
                <c:pt idx="6">
                  <c:v>Câu 7</c:v>
                </c:pt>
                <c:pt idx="7">
                  <c:v>Câu 8</c:v>
                </c:pt>
                <c:pt idx="8">
                  <c:v>Câu 9</c:v>
                </c:pt>
                <c:pt idx="9">
                  <c:v>Câu 10</c:v>
                </c:pt>
                <c:pt idx="10">
                  <c:v>Câu 11</c:v>
                </c:pt>
                <c:pt idx="11">
                  <c:v>Câu 12</c:v>
                </c:pt>
                <c:pt idx="12">
                  <c:v>Câu 13</c:v>
                </c:pt>
              </c:strCache>
            </c:str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xmlns:c16r2="http://schemas.microsoft.com/office/drawing/2015/06/char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sz="1197" b="0" i="0" u="none" strike="noStrike" kern="1200" baseline="0">
                          <a:solidFill>
                            <a:schemeClr val="bg1"/>
                          </a:solidFill>
                          <a:latin typeface="+mn-lt"/>
                          <a:ea typeface="+mn-ea"/>
                          <a:cs typeface="+mn-cs"/>
                        </a:defRPr>
                      </a:pPr>
                      <a:t>[CATEGORY NAME]</a:t>
                    </a:fld>
                    <a:endParaRPr lang="en-US"/>
                  </a:p>
                </c:rich>
              </c:tx>
              <c:spPr>
                <a:noFill/>
                <a:ln>
                  <a:noFill/>
                </a:ln>
                <a:effectLst/>
              </c:sp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3A7E-492C-AAF1-0D6E96838155}"/>
                </c:ext>
                <c:ext xmlns:c15="http://schemas.microsoft.com/office/drawing/2012/chart" uri="{CE6537A1-D6FC-4f65-9D91-7224C49458BB}">
                  <c15:dlblFieldTable/>
                  <c15:showDataLabelsRange val="0"/>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2-3A7E-492C-AAF1-0D6E96838155}"/>
                </c:ext>
                <c:ext xmlns:c15="http://schemas.microsoft.com/office/drawing/2012/chart" uri="{CE6537A1-D6FC-4f65-9D91-7224C49458BB}">
                  <c15:dlblFieldTable/>
                  <c15:showDataLabelsRange val="0"/>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sz="1197" b="0" i="0" u="none" strike="noStrike" kern="1200" baseline="0">
                          <a:solidFill>
                            <a:schemeClr val="bg1"/>
                          </a:solidFill>
                          <a:latin typeface="+mn-lt"/>
                          <a:ea typeface="+mn-ea"/>
                          <a:cs typeface="+mn-cs"/>
                        </a:defRPr>
                      </a:pPr>
                      <a:t>[CATEGORY NAME]</a:t>
                    </a:fld>
                    <a:endParaRPr lang="en-US"/>
                  </a:p>
                </c:rich>
              </c:tx>
              <c:spPr>
                <a:noFill/>
                <a:ln>
                  <a:noFill/>
                </a:ln>
                <a:effectLst/>
              </c:sp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4-3A7E-492C-AAF1-0D6E96838155}"/>
                </c:ext>
                <c:ext xmlns:c15="http://schemas.microsoft.com/office/drawing/2012/chart" uri="{CE6537A1-D6FC-4f65-9D91-7224C49458BB}">
                  <c15:dlblFieldTable/>
                  <c15:showDataLabelsRange val="0"/>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3A7E-492C-AAF1-0D6E96838155}"/>
                </c:ext>
                <c:ext xmlns:c15="http://schemas.microsoft.com/office/drawing/2012/chart" uri="{CE6537A1-D6FC-4f65-9D91-7224C49458BB}">
                  <c15:dlblFieldTable/>
                  <c15:showDataLabelsRange val="0"/>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xmlns:c16r2="http://schemas.microsoft.com/office/drawing/2015/06/char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C638-4BDD-9D75-3868A65DE5E9}"/>
              </c:ext>
            </c:extLst>
          </c:dPt>
          <c:dLbls>
            <c:delete val="1"/>
          </c:dLbls>
          <c:cat>
            <c:strRef>
              <c:f>Sheet1!$A$2:$A$15</c:f>
              <c:strCache>
                <c:ptCount val="8"/>
                <c:pt idx="0">
                  <c:v>Câu 1</c:v>
                </c:pt>
                <c:pt idx="1">
                  <c:v>Câu 2</c:v>
                </c:pt>
                <c:pt idx="2">
                  <c:v>Câu 3</c:v>
                </c:pt>
                <c:pt idx="3">
                  <c:v>Câu 4</c:v>
                </c:pt>
                <c:pt idx="4">
                  <c:v>Câu 5</c:v>
                </c:pt>
                <c:pt idx="5">
                  <c:v>Câu 6</c:v>
                </c:pt>
                <c:pt idx="6">
                  <c:v>Câu 7</c:v>
                </c:pt>
                <c:pt idx="7">
                  <c:v>Câu 8</c:v>
                </c:pt>
              </c:strCache>
            </c:strRef>
          </c:cat>
          <c:val>
            <c:numRef>
              <c:f>Sheet1!$B$2:$B$15</c:f>
              <c:numCache>
                <c:formatCode>General</c:formatCode>
                <c:ptCount val="14"/>
                <c:pt idx="0">
                  <c:v>1</c:v>
                </c:pt>
                <c:pt idx="1">
                  <c:v>1</c:v>
                </c:pt>
                <c:pt idx="2">
                  <c:v>1</c:v>
                </c:pt>
                <c:pt idx="3">
                  <c:v>1</c:v>
                </c:pt>
                <c:pt idx="4">
                  <c:v>1</c:v>
                </c:pt>
                <c:pt idx="5">
                  <c:v>1</c:v>
                </c:pt>
                <c:pt idx="6">
                  <c:v>1</c:v>
                </c:pt>
                <c:pt idx="7">
                  <c:v>1</c:v>
                </c:pt>
              </c:numCache>
            </c:numRef>
          </c:val>
          <c:extLst xmlns:c16r2="http://schemas.microsoft.com/office/drawing/2015/06/char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sz="1197" b="0" i="0" u="none" strike="noStrike" kern="1200" baseline="0">
                          <a:solidFill>
                            <a:schemeClr val="bg1"/>
                          </a:solidFill>
                          <a:latin typeface="+mn-lt"/>
                          <a:ea typeface="+mn-ea"/>
                          <a:cs typeface="+mn-cs"/>
                        </a:defRPr>
                      </a:pPr>
                      <a:t>[CATEGORY NAME]</a:t>
                    </a:fld>
                    <a:endParaRPr lang="en-US"/>
                  </a:p>
                </c:rich>
              </c:tx>
              <c:spPr>
                <a:noFill/>
                <a:ln>
                  <a:noFill/>
                </a:ln>
                <a:effectLst/>
              </c:sp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3A7E-492C-AAF1-0D6E96838155}"/>
                </c:ext>
                <c:ext xmlns:c15="http://schemas.microsoft.com/office/drawing/2012/chart" uri="{CE6537A1-D6FC-4f65-9D91-7224C49458BB}">
                  <c15:dlblFieldTable/>
                  <c15:showDataLabelsRange val="0"/>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2-3A7E-492C-AAF1-0D6E96838155}"/>
                </c:ext>
                <c:ext xmlns:c15="http://schemas.microsoft.com/office/drawing/2012/chart" uri="{CE6537A1-D6FC-4f65-9D91-7224C49458BB}">
                  <c15:dlblFieldTable/>
                  <c15:showDataLabelsRange val="0"/>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sz="1197" b="0" i="0" u="none" strike="noStrike" kern="1200" baseline="0">
                          <a:solidFill>
                            <a:schemeClr val="bg1"/>
                          </a:solidFill>
                          <a:latin typeface="+mn-lt"/>
                          <a:ea typeface="+mn-ea"/>
                          <a:cs typeface="+mn-cs"/>
                        </a:defRPr>
                      </a:pPr>
                      <a:t>[CATEGORY NAME]</a:t>
                    </a:fld>
                    <a:endParaRPr lang="en-US"/>
                  </a:p>
                </c:rich>
              </c:tx>
              <c:spPr>
                <a:noFill/>
                <a:ln>
                  <a:noFill/>
                </a:ln>
                <a:effectLst/>
              </c:sp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4-3A7E-492C-AAF1-0D6E96838155}"/>
                </c:ext>
                <c:ext xmlns:c15="http://schemas.microsoft.com/office/drawing/2012/chart" uri="{CE6537A1-D6FC-4f65-9D91-7224C49458BB}">
                  <c15:dlblFieldTable/>
                  <c15:showDataLabelsRange val="0"/>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3A7E-492C-AAF1-0D6E96838155}"/>
                </c:ext>
                <c:ext xmlns:c15="http://schemas.microsoft.com/office/drawing/2012/chart" uri="{CE6537A1-D6FC-4f65-9D91-7224C49458BB}">
                  <c15:dlblFieldTable/>
                  <c15:showDataLabelsRange val="0"/>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xmlns:c16r2="http://schemas.microsoft.com/office/drawing/2015/06/char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C638-4BDD-9D75-3868A65DE5E9}"/>
              </c:ext>
            </c:extLst>
          </c:dPt>
          <c:dLbls>
            <c:delete val="1"/>
          </c:dLbls>
          <c:cat>
            <c:strRef>
              <c:f>Sheet1!$A$2:$A$15</c:f>
              <c:strCache>
                <c:ptCount val="8"/>
                <c:pt idx="0">
                  <c:v>Câu 1</c:v>
                </c:pt>
                <c:pt idx="1">
                  <c:v>Câu 2</c:v>
                </c:pt>
                <c:pt idx="2">
                  <c:v>Câu 3</c:v>
                </c:pt>
                <c:pt idx="3">
                  <c:v>Câu 4</c:v>
                </c:pt>
                <c:pt idx="4">
                  <c:v>Câu 5</c:v>
                </c:pt>
                <c:pt idx="5">
                  <c:v>Câu 6</c:v>
                </c:pt>
                <c:pt idx="6">
                  <c:v>Câu 7</c:v>
                </c:pt>
                <c:pt idx="7">
                  <c:v>Câu 8</c:v>
                </c:pt>
              </c:strCache>
            </c:strRef>
          </c:cat>
          <c:val>
            <c:numRef>
              <c:f>Sheet1!$B$2:$B$15</c:f>
              <c:numCache>
                <c:formatCode>General</c:formatCode>
                <c:ptCount val="14"/>
                <c:pt idx="0">
                  <c:v>1</c:v>
                </c:pt>
                <c:pt idx="1">
                  <c:v>1</c:v>
                </c:pt>
                <c:pt idx="2">
                  <c:v>1</c:v>
                </c:pt>
                <c:pt idx="3">
                  <c:v>1</c:v>
                </c:pt>
                <c:pt idx="4">
                  <c:v>1</c:v>
                </c:pt>
                <c:pt idx="5">
                  <c:v>1</c:v>
                </c:pt>
                <c:pt idx="6">
                  <c:v>1</c:v>
                </c:pt>
                <c:pt idx="7">
                  <c:v>1</c:v>
                </c:pt>
              </c:numCache>
            </c:numRef>
          </c:val>
          <c:extLst xmlns:c16r2="http://schemas.microsoft.com/office/drawing/2015/06/char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E2FCD-03EA-463B-BEB8-54A7D8105671}" type="datetimeFigureOut">
              <a:rPr lang="en-US" smtClean="0"/>
              <a:t>12/27/2024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52FB-00B7-4945-BCC5-6FE095057269}" type="slidenum">
              <a:rPr lang="en-US" smtClean="0"/>
              <a:t>‹#›</a:t>
            </a:fld>
            <a:endParaRPr lang="en-US"/>
          </a:p>
        </p:txBody>
      </p:sp>
    </p:spTree>
    <p:extLst>
      <p:ext uri="{BB962C8B-B14F-4D97-AF65-F5344CB8AC3E}">
        <p14:creationId xmlns:p14="http://schemas.microsoft.com/office/powerpoint/2010/main" val="419697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a:t>
            </a:fld>
            <a:endParaRPr lang="en-US"/>
          </a:p>
        </p:txBody>
      </p:sp>
    </p:spTree>
    <p:extLst>
      <p:ext uri="{BB962C8B-B14F-4D97-AF65-F5344CB8AC3E}">
        <p14:creationId xmlns:p14="http://schemas.microsoft.com/office/powerpoint/2010/main" val="3287747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a:t>
            </a:fld>
            <a:endParaRPr lang="en-US"/>
          </a:p>
        </p:txBody>
      </p:sp>
    </p:spTree>
    <p:extLst>
      <p:ext uri="{BB962C8B-B14F-4D97-AF65-F5344CB8AC3E}">
        <p14:creationId xmlns:p14="http://schemas.microsoft.com/office/powerpoint/2010/main" val="2683826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11</a:t>
            </a:fld>
            <a:endParaRPr lang="en-US"/>
          </a:p>
        </p:txBody>
      </p:sp>
    </p:spTree>
    <p:extLst>
      <p:ext uri="{BB962C8B-B14F-4D97-AF65-F5344CB8AC3E}">
        <p14:creationId xmlns:p14="http://schemas.microsoft.com/office/powerpoint/2010/main" val="3722657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12</a:t>
            </a:fld>
            <a:endParaRPr lang="en-US"/>
          </a:p>
        </p:txBody>
      </p:sp>
    </p:spTree>
    <p:extLst>
      <p:ext uri="{BB962C8B-B14F-4D97-AF65-F5344CB8AC3E}">
        <p14:creationId xmlns:p14="http://schemas.microsoft.com/office/powerpoint/2010/main" val="1049837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13</a:t>
            </a:fld>
            <a:endParaRPr lang="en-US"/>
          </a:p>
        </p:txBody>
      </p:sp>
    </p:spTree>
    <p:extLst>
      <p:ext uri="{BB962C8B-B14F-4D97-AF65-F5344CB8AC3E}">
        <p14:creationId xmlns:p14="http://schemas.microsoft.com/office/powerpoint/2010/main" val="1521925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a:t>
            </a:fld>
            <a:endParaRPr lang="en-US"/>
          </a:p>
        </p:txBody>
      </p:sp>
    </p:spTree>
    <p:extLst>
      <p:ext uri="{BB962C8B-B14F-4D97-AF65-F5344CB8AC3E}">
        <p14:creationId xmlns:p14="http://schemas.microsoft.com/office/powerpoint/2010/main" val="985237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15</a:t>
            </a:fld>
            <a:endParaRPr lang="en-US"/>
          </a:p>
        </p:txBody>
      </p:sp>
    </p:spTree>
    <p:extLst>
      <p:ext uri="{BB962C8B-B14F-4D97-AF65-F5344CB8AC3E}">
        <p14:creationId xmlns:p14="http://schemas.microsoft.com/office/powerpoint/2010/main" val="1253773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16</a:t>
            </a:fld>
            <a:endParaRPr lang="en-US"/>
          </a:p>
        </p:txBody>
      </p:sp>
    </p:spTree>
    <p:extLst>
      <p:ext uri="{BB962C8B-B14F-4D97-AF65-F5344CB8AC3E}">
        <p14:creationId xmlns:p14="http://schemas.microsoft.com/office/powerpoint/2010/main" val="3367484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17</a:t>
            </a:fld>
            <a:endParaRPr lang="en-US"/>
          </a:p>
        </p:txBody>
      </p:sp>
    </p:spTree>
    <p:extLst>
      <p:ext uri="{BB962C8B-B14F-4D97-AF65-F5344CB8AC3E}">
        <p14:creationId xmlns:p14="http://schemas.microsoft.com/office/powerpoint/2010/main" val="4176081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18</a:t>
            </a:fld>
            <a:endParaRPr lang="en-US"/>
          </a:p>
        </p:txBody>
      </p:sp>
    </p:spTree>
    <p:extLst>
      <p:ext uri="{BB962C8B-B14F-4D97-AF65-F5344CB8AC3E}">
        <p14:creationId xmlns:p14="http://schemas.microsoft.com/office/powerpoint/2010/main" val="2715618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19</a:t>
            </a:fld>
            <a:endParaRPr lang="en-US"/>
          </a:p>
        </p:txBody>
      </p:sp>
    </p:spTree>
    <p:extLst>
      <p:ext uri="{BB962C8B-B14F-4D97-AF65-F5344CB8AC3E}">
        <p14:creationId xmlns:p14="http://schemas.microsoft.com/office/powerpoint/2010/main" val="168356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a:t>
            </a:fld>
            <a:endParaRPr lang="en-US"/>
          </a:p>
        </p:txBody>
      </p:sp>
    </p:spTree>
    <p:extLst>
      <p:ext uri="{BB962C8B-B14F-4D97-AF65-F5344CB8AC3E}">
        <p14:creationId xmlns:p14="http://schemas.microsoft.com/office/powerpoint/2010/main" val="2792910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20</a:t>
            </a:fld>
            <a:endParaRPr lang="en-US"/>
          </a:p>
        </p:txBody>
      </p:sp>
    </p:spTree>
    <p:extLst>
      <p:ext uri="{BB962C8B-B14F-4D97-AF65-F5344CB8AC3E}">
        <p14:creationId xmlns:p14="http://schemas.microsoft.com/office/powerpoint/2010/main" val="983480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21</a:t>
            </a:fld>
            <a:endParaRPr lang="en-US"/>
          </a:p>
        </p:txBody>
      </p:sp>
    </p:spTree>
    <p:extLst>
      <p:ext uri="{BB962C8B-B14F-4D97-AF65-F5344CB8AC3E}">
        <p14:creationId xmlns:p14="http://schemas.microsoft.com/office/powerpoint/2010/main" val="1303082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22</a:t>
            </a:fld>
            <a:endParaRPr lang="en-US"/>
          </a:p>
        </p:txBody>
      </p:sp>
    </p:spTree>
    <p:extLst>
      <p:ext uri="{BB962C8B-B14F-4D97-AF65-F5344CB8AC3E}">
        <p14:creationId xmlns:p14="http://schemas.microsoft.com/office/powerpoint/2010/main" val="3981919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23</a:t>
            </a:fld>
            <a:endParaRPr lang="en-US"/>
          </a:p>
        </p:txBody>
      </p:sp>
    </p:spTree>
    <p:extLst>
      <p:ext uri="{BB962C8B-B14F-4D97-AF65-F5344CB8AC3E}">
        <p14:creationId xmlns:p14="http://schemas.microsoft.com/office/powerpoint/2010/main" val="659458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3000"/>
              </a:lnSpc>
              <a:spcBef>
                <a:spcPts val="600"/>
              </a:spcBef>
              <a:spcAft>
                <a:spcPts val="600"/>
              </a:spcAft>
            </a:pPr>
            <a:endParaRPr lang="en-US" sz="1400" b="1" dirty="0"/>
          </a:p>
        </p:txBody>
      </p:sp>
      <p:sp>
        <p:nvSpPr>
          <p:cNvPr id="4" name="Slide Number Placeholder 3"/>
          <p:cNvSpPr>
            <a:spLocks noGrp="1"/>
          </p:cNvSpPr>
          <p:nvPr>
            <p:ph type="sldNum" sz="quarter" idx="10"/>
          </p:nvPr>
        </p:nvSpPr>
        <p:spPr/>
        <p:txBody>
          <a:bodyPr/>
          <a:lstStyle/>
          <a:p>
            <a:fld id="{960052FB-00B7-4945-BCC5-6FE095057269}" type="slidenum">
              <a:rPr lang="en-US" smtClean="0"/>
              <a:t>37</a:t>
            </a:fld>
            <a:endParaRPr lang="en-US"/>
          </a:p>
        </p:txBody>
      </p:sp>
    </p:spTree>
    <p:extLst>
      <p:ext uri="{BB962C8B-B14F-4D97-AF65-F5344CB8AC3E}">
        <p14:creationId xmlns:p14="http://schemas.microsoft.com/office/powerpoint/2010/main" val="3372735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38</a:t>
            </a:fld>
            <a:endParaRPr lang="en-US"/>
          </a:p>
        </p:txBody>
      </p:sp>
    </p:spTree>
    <p:extLst>
      <p:ext uri="{BB962C8B-B14F-4D97-AF65-F5344CB8AC3E}">
        <p14:creationId xmlns:p14="http://schemas.microsoft.com/office/powerpoint/2010/main" val="2141062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39</a:t>
            </a:fld>
            <a:endParaRPr lang="en-US"/>
          </a:p>
        </p:txBody>
      </p:sp>
    </p:spTree>
    <p:extLst>
      <p:ext uri="{BB962C8B-B14F-4D97-AF65-F5344CB8AC3E}">
        <p14:creationId xmlns:p14="http://schemas.microsoft.com/office/powerpoint/2010/main" val="2831010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3000"/>
              </a:lnSpc>
              <a:spcBef>
                <a:spcPts val="600"/>
              </a:spcBef>
              <a:spcAft>
                <a:spcPts val="600"/>
              </a:spcAft>
            </a:pPr>
            <a:endParaRPr lang="en-US" sz="1400"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54</a:t>
            </a:fld>
            <a:endParaRPr lang="en-US"/>
          </a:p>
        </p:txBody>
      </p:sp>
    </p:spTree>
    <p:extLst>
      <p:ext uri="{BB962C8B-B14F-4D97-AF65-F5344CB8AC3E}">
        <p14:creationId xmlns:p14="http://schemas.microsoft.com/office/powerpoint/2010/main" val="542175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55</a:t>
            </a:fld>
            <a:endParaRPr lang="en-US"/>
          </a:p>
        </p:txBody>
      </p:sp>
    </p:spTree>
    <p:extLst>
      <p:ext uri="{BB962C8B-B14F-4D97-AF65-F5344CB8AC3E}">
        <p14:creationId xmlns:p14="http://schemas.microsoft.com/office/powerpoint/2010/main" val="3939025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56</a:t>
            </a:fld>
            <a:endParaRPr lang="en-US"/>
          </a:p>
        </p:txBody>
      </p:sp>
    </p:spTree>
    <p:extLst>
      <p:ext uri="{BB962C8B-B14F-4D97-AF65-F5344CB8AC3E}">
        <p14:creationId xmlns:p14="http://schemas.microsoft.com/office/powerpoint/2010/main" val="247557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a:t>
            </a:fld>
            <a:endParaRPr lang="en-US"/>
          </a:p>
        </p:txBody>
      </p:sp>
    </p:spTree>
    <p:extLst>
      <p:ext uri="{BB962C8B-B14F-4D97-AF65-F5344CB8AC3E}">
        <p14:creationId xmlns:p14="http://schemas.microsoft.com/office/powerpoint/2010/main" val="3139345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57</a:t>
            </a:fld>
            <a:endParaRPr lang="en-US"/>
          </a:p>
        </p:txBody>
      </p:sp>
    </p:spTree>
    <p:extLst>
      <p:ext uri="{BB962C8B-B14F-4D97-AF65-F5344CB8AC3E}">
        <p14:creationId xmlns:p14="http://schemas.microsoft.com/office/powerpoint/2010/main" val="2263539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58</a:t>
            </a:fld>
            <a:endParaRPr lang="en-US"/>
          </a:p>
        </p:txBody>
      </p:sp>
    </p:spTree>
    <p:extLst>
      <p:ext uri="{BB962C8B-B14F-4D97-AF65-F5344CB8AC3E}">
        <p14:creationId xmlns:p14="http://schemas.microsoft.com/office/powerpoint/2010/main" val="3500336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59</a:t>
            </a:fld>
            <a:endParaRPr lang="en-US"/>
          </a:p>
        </p:txBody>
      </p:sp>
    </p:spTree>
    <p:extLst>
      <p:ext uri="{BB962C8B-B14F-4D97-AF65-F5344CB8AC3E}">
        <p14:creationId xmlns:p14="http://schemas.microsoft.com/office/powerpoint/2010/main" val="1447219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60</a:t>
            </a:fld>
            <a:endParaRPr lang="en-US"/>
          </a:p>
        </p:txBody>
      </p:sp>
    </p:spTree>
    <p:extLst>
      <p:ext uri="{BB962C8B-B14F-4D97-AF65-F5344CB8AC3E}">
        <p14:creationId xmlns:p14="http://schemas.microsoft.com/office/powerpoint/2010/main" val="4142559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61</a:t>
            </a:fld>
            <a:endParaRPr lang="en-US"/>
          </a:p>
        </p:txBody>
      </p:sp>
    </p:spTree>
    <p:extLst>
      <p:ext uri="{BB962C8B-B14F-4D97-AF65-F5344CB8AC3E}">
        <p14:creationId xmlns:p14="http://schemas.microsoft.com/office/powerpoint/2010/main" val="1183923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62</a:t>
            </a:fld>
            <a:endParaRPr lang="en-US"/>
          </a:p>
        </p:txBody>
      </p:sp>
    </p:spTree>
    <p:extLst>
      <p:ext uri="{BB962C8B-B14F-4D97-AF65-F5344CB8AC3E}">
        <p14:creationId xmlns:p14="http://schemas.microsoft.com/office/powerpoint/2010/main" val="2682078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63</a:t>
            </a:fld>
            <a:endParaRPr lang="en-US"/>
          </a:p>
        </p:txBody>
      </p:sp>
    </p:spTree>
    <p:extLst>
      <p:ext uri="{BB962C8B-B14F-4D97-AF65-F5344CB8AC3E}">
        <p14:creationId xmlns:p14="http://schemas.microsoft.com/office/powerpoint/2010/main" val="187925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64</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77D24-9C68-42F4-B5B4-D8E7AA2136B6}" type="slidenum">
              <a:rPr lang="en-US" smtClean="0"/>
              <a:t>65</a:t>
            </a:fld>
            <a:endParaRPr lang="en-US"/>
          </a:p>
        </p:txBody>
      </p:sp>
    </p:spTree>
    <p:extLst>
      <p:ext uri="{BB962C8B-B14F-4D97-AF65-F5344CB8AC3E}">
        <p14:creationId xmlns:p14="http://schemas.microsoft.com/office/powerpoint/2010/main" val="3439750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3000"/>
              </a:lnSpc>
              <a:spcBef>
                <a:spcPts val="600"/>
              </a:spcBef>
              <a:spcAft>
                <a:spcPts val="600"/>
              </a:spcAft>
            </a:pPr>
            <a:endParaRPr lang="en-US" sz="1400" b="1" dirty="0"/>
          </a:p>
        </p:txBody>
      </p:sp>
      <p:sp>
        <p:nvSpPr>
          <p:cNvPr id="4" name="Slide Number Placeholder 3"/>
          <p:cNvSpPr>
            <a:spLocks noGrp="1"/>
          </p:cNvSpPr>
          <p:nvPr>
            <p:ph type="sldNum" sz="quarter" idx="10"/>
          </p:nvPr>
        </p:nvSpPr>
        <p:spPr/>
        <p:txBody>
          <a:bodyPr/>
          <a:lstStyle/>
          <a:p>
            <a:fld id="{960052FB-00B7-4945-BCC5-6FE095057269}" type="slidenum">
              <a:rPr lang="en-US" smtClean="0"/>
              <a:t>73</a:t>
            </a:fld>
            <a:endParaRPr lang="en-US"/>
          </a:p>
        </p:txBody>
      </p:sp>
    </p:spTree>
    <p:extLst>
      <p:ext uri="{BB962C8B-B14F-4D97-AF65-F5344CB8AC3E}">
        <p14:creationId xmlns:p14="http://schemas.microsoft.com/office/powerpoint/2010/main" val="178850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a:t>
            </a:fld>
            <a:endParaRPr lang="en-US"/>
          </a:p>
        </p:txBody>
      </p:sp>
    </p:spTree>
    <p:extLst>
      <p:ext uri="{BB962C8B-B14F-4D97-AF65-F5344CB8AC3E}">
        <p14:creationId xmlns:p14="http://schemas.microsoft.com/office/powerpoint/2010/main" val="1061431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74</a:t>
            </a:fld>
            <a:endParaRPr lang="en-US"/>
          </a:p>
        </p:txBody>
      </p:sp>
    </p:spTree>
    <p:extLst>
      <p:ext uri="{BB962C8B-B14F-4D97-AF65-F5344CB8AC3E}">
        <p14:creationId xmlns:p14="http://schemas.microsoft.com/office/powerpoint/2010/main" val="1640851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75</a:t>
            </a:fld>
            <a:endParaRPr lang="en-US"/>
          </a:p>
        </p:txBody>
      </p:sp>
    </p:spTree>
    <p:extLst>
      <p:ext uri="{BB962C8B-B14F-4D97-AF65-F5344CB8AC3E}">
        <p14:creationId xmlns:p14="http://schemas.microsoft.com/office/powerpoint/2010/main" val="4094860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3000"/>
              </a:lnSpc>
              <a:spcBef>
                <a:spcPts val="600"/>
              </a:spcBef>
              <a:spcAft>
                <a:spcPts val="600"/>
              </a:spcAft>
            </a:pPr>
            <a:endParaRPr lang="en-US" sz="1400" b="1" dirty="0"/>
          </a:p>
        </p:txBody>
      </p:sp>
      <p:sp>
        <p:nvSpPr>
          <p:cNvPr id="4" name="Slide Number Placeholder 3"/>
          <p:cNvSpPr>
            <a:spLocks noGrp="1"/>
          </p:cNvSpPr>
          <p:nvPr>
            <p:ph type="sldNum" sz="quarter" idx="10"/>
          </p:nvPr>
        </p:nvSpPr>
        <p:spPr/>
        <p:txBody>
          <a:bodyPr/>
          <a:lstStyle/>
          <a:p>
            <a:fld id="{960052FB-00B7-4945-BCC5-6FE095057269}" type="slidenum">
              <a:rPr lang="en-US" smtClean="0"/>
              <a:t>85</a:t>
            </a:fld>
            <a:endParaRPr lang="en-US"/>
          </a:p>
        </p:txBody>
      </p:sp>
    </p:spTree>
    <p:extLst>
      <p:ext uri="{BB962C8B-B14F-4D97-AF65-F5344CB8AC3E}">
        <p14:creationId xmlns:p14="http://schemas.microsoft.com/office/powerpoint/2010/main" val="2579797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86</a:t>
            </a:fld>
            <a:endParaRPr lang="en-US"/>
          </a:p>
        </p:txBody>
      </p:sp>
    </p:spTree>
    <p:extLst>
      <p:ext uri="{BB962C8B-B14F-4D97-AF65-F5344CB8AC3E}">
        <p14:creationId xmlns:p14="http://schemas.microsoft.com/office/powerpoint/2010/main" val="1035265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87</a:t>
            </a:fld>
            <a:endParaRPr lang="en-US"/>
          </a:p>
        </p:txBody>
      </p:sp>
    </p:spTree>
    <p:extLst>
      <p:ext uri="{BB962C8B-B14F-4D97-AF65-F5344CB8AC3E}">
        <p14:creationId xmlns:p14="http://schemas.microsoft.com/office/powerpoint/2010/main" val="12606375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88</a:t>
            </a:fld>
            <a:endParaRPr lang="en-US"/>
          </a:p>
        </p:txBody>
      </p:sp>
    </p:spTree>
    <p:extLst>
      <p:ext uri="{BB962C8B-B14F-4D97-AF65-F5344CB8AC3E}">
        <p14:creationId xmlns:p14="http://schemas.microsoft.com/office/powerpoint/2010/main" val="17582504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89</a:t>
            </a:fld>
            <a:endParaRPr lang="en-US"/>
          </a:p>
        </p:txBody>
      </p:sp>
    </p:spTree>
    <p:extLst>
      <p:ext uri="{BB962C8B-B14F-4D97-AF65-F5344CB8AC3E}">
        <p14:creationId xmlns:p14="http://schemas.microsoft.com/office/powerpoint/2010/main" val="31813080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90</a:t>
            </a:fld>
            <a:endParaRPr lang="en-US"/>
          </a:p>
        </p:txBody>
      </p:sp>
    </p:spTree>
    <p:extLst>
      <p:ext uri="{BB962C8B-B14F-4D97-AF65-F5344CB8AC3E}">
        <p14:creationId xmlns:p14="http://schemas.microsoft.com/office/powerpoint/2010/main" val="25518347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91</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77D24-9C68-42F4-B5B4-D8E7AA2136B6}" type="slidenum">
              <a:rPr lang="en-US" smtClean="0"/>
              <a:t>92</a:t>
            </a:fld>
            <a:endParaRPr lang="en-US"/>
          </a:p>
        </p:txBody>
      </p:sp>
    </p:spTree>
    <p:extLst>
      <p:ext uri="{BB962C8B-B14F-4D97-AF65-F5344CB8AC3E}">
        <p14:creationId xmlns:p14="http://schemas.microsoft.com/office/powerpoint/2010/main" val="343975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a:t>
            </a:fld>
            <a:endParaRPr lang="en-US"/>
          </a:p>
        </p:txBody>
      </p:sp>
    </p:spTree>
    <p:extLst>
      <p:ext uri="{BB962C8B-B14F-4D97-AF65-F5344CB8AC3E}">
        <p14:creationId xmlns:p14="http://schemas.microsoft.com/office/powerpoint/2010/main" val="17273399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3000"/>
              </a:lnSpc>
              <a:spcBef>
                <a:spcPts val="600"/>
              </a:spcBef>
              <a:spcAft>
                <a:spcPts val="600"/>
              </a:spcAft>
            </a:pPr>
            <a:endParaRPr lang="en-US" sz="1400"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100</a:t>
            </a:fld>
            <a:endParaRPr lang="en-US"/>
          </a:p>
        </p:txBody>
      </p:sp>
    </p:spTree>
    <p:extLst>
      <p:ext uri="{BB962C8B-B14F-4D97-AF65-F5344CB8AC3E}">
        <p14:creationId xmlns:p14="http://schemas.microsoft.com/office/powerpoint/2010/main" val="17885086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101</a:t>
            </a:fld>
            <a:endParaRPr lang="en-US"/>
          </a:p>
        </p:txBody>
      </p:sp>
    </p:spTree>
    <p:extLst>
      <p:ext uri="{BB962C8B-B14F-4D97-AF65-F5344CB8AC3E}">
        <p14:creationId xmlns:p14="http://schemas.microsoft.com/office/powerpoint/2010/main" val="11494985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102</a:t>
            </a:fld>
            <a:endParaRPr lang="en-US"/>
          </a:p>
        </p:txBody>
      </p:sp>
    </p:spTree>
    <p:extLst>
      <p:ext uri="{BB962C8B-B14F-4D97-AF65-F5344CB8AC3E}">
        <p14:creationId xmlns:p14="http://schemas.microsoft.com/office/powerpoint/2010/main" val="15033414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3000"/>
              </a:lnSpc>
              <a:spcBef>
                <a:spcPts val="600"/>
              </a:spcBef>
              <a:spcAft>
                <a:spcPts val="600"/>
              </a:spcAft>
            </a:pPr>
            <a:endParaRPr lang="en-US" sz="1400"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112</a:t>
            </a:fld>
            <a:endParaRPr lang="en-US"/>
          </a:p>
        </p:txBody>
      </p:sp>
    </p:spTree>
    <p:extLst>
      <p:ext uri="{BB962C8B-B14F-4D97-AF65-F5344CB8AC3E}">
        <p14:creationId xmlns:p14="http://schemas.microsoft.com/office/powerpoint/2010/main" val="24300256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113</a:t>
            </a:fld>
            <a:endParaRPr lang="en-US"/>
          </a:p>
        </p:txBody>
      </p:sp>
    </p:spTree>
    <p:extLst>
      <p:ext uri="{BB962C8B-B14F-4D97-AF65-F5344CB8AC3E}">
        <p14:creationId xmlns:p14="http://schemas.microsoft.com/office/powerpoint/2010/main" val="7505504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114</a:t>
            </a:fld>
            <a:endParaRPr lang="en-US"/>
          </a:p>
        </p:txBody>
      </p:sp>
    </p:spTree>
    <p:extLst>
      <p:ext uri="{BB962C8B-B14F-4D97-AF65-F5344CB8AC3E}">
        <p14:creationId xmlns:p14="http://schemas.microsoft.com/office/powerpoint/2010/main" val="40913972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115</a:t>
            </a:fld>
            <a:endParaRPr lang="en-US"/>
          </a:p>
        </p:txBody>
      </p:sp>
    </p:spTree>
    <p:extLst>
      <p:ext uri="{BB962C8B-B14F-4D97-AF65-F5344CB8AC3E}">
        <p14:creationId xmlns:p14="http://schemas.microsoft.com/office/powerpoint/2010/main" val="7950520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147</a:t>
            </a:fld>
            <a:endParaRPr lang="en-US"/>
          </a:p>
        </p:txBody>
      </p:sp>
    </p:spTree>
    <p:extLst>
      <p:ext uri="{BB962C8B-B14F-4D97-AF65-F5344CB8AC3E}">
        <p14:creationId xmlns:p14="http://schemas.microsoft.com/office/powerpoint/2010/main" val="426683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6</a:t>
            </a:fld>
            <a:endParaRPr lang="en-US"/>
          </a:p>
        </p:txBody>
      </p:sp>
    </p:spTree>
    <p:extLst>
      <p:ext uri="{BB962C8B-B14F-4D97-AF65-F5344CB8AC3E}">
        <p14:creationId xmlns:p14="http://schemas.microsoft.com/office/powerpoint/2010/main" val="199107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a:t>
            </a:fld>
            <a:endParaRPr lang="en-US"/>
          </a:p>
        </p:txBody>
      </p:sp>
    </p:spTree>
    <p:extLst>
      <p:ext uri="{BB962C8B-B14F-4D97-AF65-F5344CB8AC3E}">
        <p14:creationId xmlns:p14="http://schemas.microsoft.com/office/powerpoint/2010/main" val="112869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a:t>
            </a:fld>
            <a:endParaRPr lang="en-US"/>
          </a:p>
        </p:txBody>
      </p:sp>
    </p:spTree>
    <p:extLst>
      <p:ext uri="{BB962C8B-B14F-4D97-AF65-F5344CB8AC3E}">
        <p14:creationId xmlns:p14="http://schemas.microsoft.com/office/powerpoint/2010/main" val="1767776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9</a:t>
            </a:fld>
            <a:endParaRPr lang="en-US"/>
          </a:p>
        </p:txBody>
      </p:sp>
    </p:spTree>
    <p:extLst>
      <p:ext uri="{BB962C8B-B14F-4D97-AF65-F5344CB8AC3E}">
        <p14:creationId xmlns:p14="http://schemas.microsoft.com/office/powerpoint/2010/main" val="113182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94F7C9-98FA-37FD-9523-DCDF8C9258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EDB2A13-74C8-201F-A1E8-3AAADBD8EF7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0241023-FD7A-5287-4B08-E740C8BC8327}"/>
              </a:ext>
            </a:extLst>
          </p:cNvPr>
          <p:cNvSpPr>
            <a:spLocks noGrp="1"/>
          </p:cNvSpPr>
          <p:nvPr>
            <p:ph type="dt" sz="half" idx="10"/>
          </p:nvPr>
        </p:nvSpPr>
        <p:spPr/>
        <p:txBody>
          <a:bodyPr/>
          <a:lstStyle/>
          <a:p>
            <a:fld id="{FC088F84-8711-4C40-B45B-2382212E8142}" type="datetime1">
              <a:rPr lang="en-US" smtClean="0"/>
              <a:t>12/27/2024</a:t>
            </a:fld>
            <a:endParaRPr lang="en-US"/>
          </a:p>
        </p:txBody>
      </p:sp>
      <p:sp>
        <p:nvSpPr>
          <p:cNvPr id="5" name="Footer Placeholder 4">
            <a:extLst>
              <a:ext uri="{FF2B5EF4-FFF2-40B4-BE49-F238E27FC236}">
                <a16:creationId xmlns="" xmlns:a16="http://schemas.microsoft.com/office/drawing/2014/main" id="{98BD413F-C978-B198-A611-41AB20D28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D144729-40D0-AD20-7A21-D195F278A45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9453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0F42E4-9A67-29A9-77A4-4811852F86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8C48CF6-30CA-115B-F26F-F9C324AF0C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FB0D9B8-BEE7-2F9B-4CC9-E66C47C57879}"/>
              </a:ext>
            </a:extLst>
          </p:cNvPr>
          <p:cNvSpPr>
            <a:spLocks noGrp="1"/>
          </p:cNvSpPr>
          <p:nvPr>
            <p:ph type="dt" sz="half" idx="10"/>
          </p:nvPr>
        </p:nvSpPr>
        <p:spPr/>
        <p:txBody>
          <a:bodyPr/>
          <a:lstStyle/>
          <a:p>
            <a:fld id="{7C31D341-B315-402F-B60D-2589BB8C0685}" type="datetime1">
              <a:rPr lang="en-US" smtClean="0"/>
              <a:t>12/27/2024</a:t>
            </a:fld>
            <a:endParaRPr lang="en-US"/>
          </a:p>
        </p:txBody>
      </p:sp>
      <p:sp>
        <p:nvSpPr>
          <p:cNvPr id="5" name="Footer Placeholder 4">
            <a:extLst>
              <a:ext uri="{FF2B5EF4-FFF2-40B4-BE49-F238E27FC236}">
                <a16:creationId xmlns="" xmlns:a16="http://schemas.microsoft.com/office/drawing/2014/main" id="{7559616A-861D-5ECA-A0A4-BC4E8E482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C964412-C8F5-1139-9C09-A12E4E883FD3}"/>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14928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306815E-A659-3A9B-D998-2628596FC8A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2BE2A0F-B092-E220-4055-E1D6E3BBC77B}"/>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BFE7FEE-EDD3-0074-34ED-CF65CFD33B04}"/>
              </a:ext>
            </a:extLst>
          </p:cNvPr>
          <p:cNvSpPr>
            <a:spLocks noGrp="1"/>
          </p:cNvSpPr>
          <p:nvPr>
            <p:ph type="dt" sz="half" idx="10"/>
          </p:nvPr>
        </p:nvSpPr>
        <p:spPr/>
        <p:txBody>
          <a:bodyPr/>
          <a:lstStyle/>
          <a:p>
            <a:fld id="{B68CE660-344F-427C-818E-321A742BDDB3}" type="datetime1">
              <a:rPr lang="en-US" smtClean="0"/>
              <a:t>12/27/2024</a:t>
            </a:fld>
            <a:endParaRPr lang="en-US"/>
          </a:p>
        </p:txBody>
      </p:sp>
      <p:sp>
        <p:nvSpPr>
          <p:cNvPr id="5" name="Footer Placeholder 4">
            <a:extLst>
              <a:ext uri="{FF2B5EF4-FFF2-40B4-BE49-F238E27FC236}">
                <a16:creationId xmlns="" xmlns:a16="http://schemas.microsoft.com/office/drawing/2014/main" id="{6A6FBED5-4A63-EB93-0FDE-A696F8F0A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85ADECD-FFD1-61AC-2487-139886CFEC3F}"/>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888599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8334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314023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69668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Diamond 10"/>
          <p:cNvSpPr/>
          <p:nvPr userDrawn="1"/>
        </p:nvSpPr>
        <p:spPr>
          <a:xfrm>
            <a:off x="4271797" y="-3096"/>
            <a:ext cx="3600000" cy="2408459"/>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5" name="Isosceles Triangle 4"/>
          <p:cNvSpPr/>
          <p:nvPr userDrawn="1"/>
        </p:nvSpPr>
        <p:spPr>
          <a:xfrm>
            <a:off x="4995856" y="5774987"/>
            <a:ext cx="2200288" cy="1083013"/>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6" name="Isosceles Triangle 5"/>
          <p:cNvSpPr/>
          <p:nvPr userDrawn="1"/>
        </p:nvSpPr>
        <p:spPr>
          <a:xfrm>
            <a:off x="5388864" y="5991747"/>
            <a:ext cx="1414272" cy="7391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8" name="그림 개체 틀 7">
            <a:extLst>
              <a:ext uri="{FF2B5EF4-FFF2-40B4-BE49-F238E27FC236}">
                <a16:creationId xmlns="" xmlns:a16="http://schemas.microsoft.com/office/drawing/2014/main" id="{28FC5FB3-D739-474A-9148-1ABF4FC27690}"/>
              </a:ext>
            </a:extLst>
          </p:cNvPr>
          <p:cNvSpPr>
            <a:spLocks noGrp="1"/>
          </p:cNvSpPr>
          <p:nvPr>
            <p:ph type="pic" idx="12" hasCustomPrompt="1"/>
          </p:nvPr>
        </p:nvSpPr>
        <p:spPr>
          <a:xfrm>
            <a:off x="4391797" y="2"/>
            <a:ext cx="3360000" cy="2281540"/>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17135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Rectangle 1"/>
          <p:cNvSpPr/>
          <p:nvPr userDrawn="1"/>
        </p:nvSpPr>
        <p:spPr>
          <a:xfrm>
            <a:off x="754504" y="1568923"/>
            <a:ext cx="2495680" cy="40683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0" name="Rectangle 9"/>
          <p:cNvSpPr/>
          <p:nvPr userDrawn="1"/>
        </p:nvSpPr>
        <p:spPr>
          <a:xfrm>
            <a:off x="3483807" y="1568082"/>
            <a:ext cx="2495680" cy="4068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1" name="Rectangle 10"/>
          <p:cNvSpPr/>
          <p:nvPr userDrawn="1"/>
        </p:nvSpPr>
        <p:spPr>
          <a:xfrm>
            <a:off x="6213109" y="1567241"/>
            <a:ext cx="2495680" cy="40683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2" name="Rectangle 11"/>
          <p:cNvSpPr/>
          <p:nvPr userDrawn="1"/>
        </p:nvSpPr>
        <p:spPr>
          <a:xfrm>
            <a:off x="8942413" y="1566400"/>
            <a:ext cx="2495680" cy="4068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4" name="Picture Placeholder 2"/>
          <p:cNvSpPr>
            <a:spLocks noGrp="1"/>
          </p:cNvSpPr>
          <p:nvPr>
            <p:ph type="pic" idx="11" hasCustomPrompt="1"/>
          </p:nvPr>
        </p:nvSpPr>
        <p:spPr>
          <a:xfrm>
            <a:off x="1100634"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9288543"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3829937"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6559239"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08913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5006" y="601925"/>
            <a:ext cx="4376052" cy="436324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818277" y="779695"/>
            <a:ext cx="3988779" cy="27690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5524606" y="1727823"/>
            <a:ext cx="4074453" cy="297516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4038538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5734" y="3332990"/>
            <a:ext cx="4800533" cy="2441629"/>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5005067" y="3686187"/>
            <a:ext cx="2281876" cy="166622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904441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362161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99726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C108AF-DFBE-C398-7FB3-7100C8BDB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6377191-18D5-94EF-7C73-0976327673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62464AB-F13C-2C2B-946D-F0A1DE354DE6}"/>
              </a:ext>
            </a:extLst>
          </p:cNvPr>
          <p:cNvSpPr>
            <a:spLocks noGrp="1"/>
          </p:cNvSpPr>
          <p:nvPr>
            <p:ph type="dt" sz="half" idx="10"/>
          </p:nvPr>
        </p:nvSpPr>
        <p:spPr/>
        <p:txBody>
          <a:bodyPr/>
          <a:lstStyle/>
          <a:p>
            <a:fld id="{3FFB9A4D-048C-4F36-A5C5-F5FF178138B5}" type="datetime1">
              <a:rPr lang="en-US" smtClean="0"/>
              <a:t>12/27/2024</a:t>
            </a:fld>
            <a:endParaRPr lang="en-US"/>
          </a:p>
        </p:txBody>
      </p:sp>
      <p:sp>
        <p:nvSpPr>
          <p:cNvPr id="5" name="Footer Placeholder 4">
            <a:extLst>
              <a:ext uri="{FF2B5EF4-FFF2-40B4-BE49-F238E27FC236}">
                <a16:creationId xmlns="" xmlns:a16="http://schemas.microsoft.com/office/drawing/2014/main" id="{744B02D6-07ED-5788-A937-C0C50ED1E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FFC1C0F-2831-EE1A-AC05-F8C66F7DDA55}"/>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419497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730904"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8016597"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4373751" y="743253"/>
            <a:ext cx="3456000" cy="5376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134847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4079867" y="1"/>
            <a:ext cx="4032267"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6096133"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4079867"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399568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234683"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738405"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5730960"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016298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6858001"/>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31543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 xmlns:a16="http://schemas.microsoft.com/office/drawing/2014/main" id="{C7304401-68B8-4E0E-A9DB-540B76DF928B}"/>
              </a:ext>
            </a:extLst>
          </p:cNvPr>
          <p:cNvSpPr>
            <a:spLocks noGrp="1"/>
          </p:cNvSpPr>
          <p:nvPr>
            <p:ph type="pic" idx="14" hasCustomPrompt="1"/>
          </p:nvPr>
        </p:nvSpPr>
        <p:spPr>
          <a:xfrm>
            <a:off x="4751851" y="851534"/>
            <a:ext cx="5760640" cy="6006468"/>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그림 개체 틀 7">
            <a:extLst>
              <a:ext uri="{FF2B5EF4-FFF2-40B4-BE49-F238E27FC236}">
                <a16:creationId xmlns="" xmlns:a16="http://schemas.microsoft.com/office/drawing/2014/main" id="{D2ABAD60-FE41-4786-B9AF-4454375D2129}"/>
              </a:ext>
            </a:extLst>
          </p:cNvPr>
          <p:cNvSpPr>
            <a:spLocks noGrp="1"/>
          </p:cNvSpPr>
          <p:nvPr>
            <p:ph type="pic" idx="11" hasCustomPrompt="1"/>
          </p:nvPr>
        </p:nvSpPr>
        <p:spPr>
          <a:xfrm>
            <a:off x="7514173" y="2"/>
            <a:ext cx="4677827" cy="5785689"/>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22821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6768075" cy="6858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4666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119922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5333"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3" name="Rounded Rectangle 12"/>
          <p:cNvSpPr/>
          <p:nvPr userDrawn="1"/>
        </p:nvSpPr>
        <p:spPr>
          <a:xfrm>
            <a:off x="472011" y="1508786"/>
            <a:ext cx="3799787" cy="4865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6" name="Rounded Rectangle 15"/>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7" name="Half Frame 16"/>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066144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139356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 xmlns:a16="http://schemas.microsoft.com/office/drawing/2014/main" id="{AC16D358-38D5-4BFB-AC73-E794FB27720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68410" y="4207471"/>
            <a:ext cx="863147" cy="2425033"/>
          </a:xfrm>
          <a:prstGeom prst="rect">
            <a:avLst/>
          </a:prstGeom>
        </p:spPr>
      </p:pic>
      <p:cxnSp>
        <p:nvCxnSpPr>
          <p:cNvPr id="4" name="Straight Connector 3">
            <a:extLst>
              <a:ext uri="{FF2B5EF4-FFF2-40B4-BE49-F238E27FC236}">
                <a16:creationId xmlns=""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57787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05CE3B-EFF5-A2FB-CCFC-02085D6CAAD6}"/>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AF2D98C-FE5D-538F-0CED-0E64DF84EDE5}"/>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309036B-DDFE-1068-9FA0-BC052129D2D6}"/>
              </a:ext>
            </a:extLst>
          </p:cNvPr>
          <p:cNvSpPr>
            <a:spLocks noGrp="1"/>
          </p:cNvSpPr>
          <p:nvPr>
            <p:ph type="dt" sz="half" idx="10"/>
          </p:nvPr>
        </p:nvSpPr>
        <p:spPr/>
        <p:txBody>
          <a:bodyPr/>
          <a:lstStyle/>
          <a:p>
            <a:fld id="{500DD78E-CA8C-403B-A0BE-9AAD8225A83D}" type="datetime1">
              <a:rPr lang="en-US" smtClean="0"/>
              <a:t>12/27/2024</a:t>
            </a:fld>
            <a:endParaRPr lang="en-US"/>
          </a:p>
        </p:txBody>
      </p:sp>
      <p:sp>
        <p:nvSpPr>
          <p:cNvPr id="5" name="Footer Placeholder 4">
            <a:extLst>
              <a:ext uri="{FF2B5EF4-FFF2-40B4-BE49-F238E27FC236}">
                <a16:creationId xmlns="" xmlns:a16="http://schemas.microsoft.com/office/drawing/2014/main" id="{793FD531-8CCC-6262-E645-70C07210D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8A10759-7D99-8564-726F-CFA31A35392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2611685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 xmlns:a16="http://schemas.microsoft.com/office/drawing/2014/main" id="{AC16D358-38D5-4BFB-AC73-E794FB27720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68410" y="4207471"/>
            <a:ext cx="863147" cy="2425033"/>
          </a:xfrm>
          <a:prstGeom prst="rect">
            <a:avLst/>
          </a:prstGeom>
        </p:spPr>
      </p:pic>
      <p:sp>
        <p:nvSpPr>
          <p:cNvPr id="5" name="Rectangle 4">
            <a:extLst>
              <a:ext uri="{FF2B5EF4-FFF2-40B4-BE49-F238E27FC236}">
                <a16:creationId xmlns="" xmlns:a16="http://schemas.microsoft.com/office/drawing/2014/main" id="{16BB385D-8C47-4005-9822-A2A7BF9BE78D}"/>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Rectangle 5">
            <a:extLst>
              <a:ext uri="{FF2B5EF4-FFF2-40B4-BE49-F238E27FC236}">
                <a16:creationId xmlns="" xmlns:a16="http://schemas.microsoft.com/office/drawing/2014/main" id="{30F10182-1458-4BD9-85CC-A0AF172DCC3F}"/>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Isosceles Triangle 6">
            <a:extLst>
              <a:ext uri="{FF2B5EF4-FFF2-40B4-BE49-F238E27FC236}">
                <a16:creationId xmlns="" xmlns:a16="http://schemas.microsoft.com/office/drawing/2014/main" id="{9ACF6F13-89E5-476D-994C-CFF762A28737}"/>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37418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6" name="Oval 21">
            <a:extLst>
              <a:ext uri="{FF2B5EF4-FFF2-40B4-BE49-F238E27FC236}">
                <a16:creationId xmlns="" xmlns:a16="http://schemas.microsoft.com/office/drawing/2014/main" id="{DF0E7D4B-AC33-4A8C-8204-4FE282F7F8F5}"/>
              </a:ext>
            </a:extLst>
          </p:cNvPr>
          <p:cNvSpPr>
            <a:spLocks noChangeAspect="1"/>
          </p:cNvSpPr>
          <p:nvPr userDrawn="1"/>
        </p:nvSpPr>
        <p:spPr>
          <a:xfrm>
            <a:off x="817094" y="405520"/>
            <a:ext cx="3605776" cy="3657538"/>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7" name="Oval 21">
            <a:extLst>
              <a:ext uri="{FF2B5EF4-FFF2-40B4-BE49-F238E27FC236}">
                <a16:creationId xmlns="" xmlns:a16="http://schemas.microsoft.com/office/drawing/2014/main" id="{208A355B-288B-46AC-8F6D-C8E1883AEEBD}"/>
              </a:ext>
            </a:extLst>
          </p:cNvPr>
          <p:cNvSpPr>
            <a:spLocks noChangeAspect="1"/>
          </p:cNvSpPr>
          <p:nvPr userDrawn="1"/>
        </p:nvSpPr>
        <p:spPr>
          <a:xfrm rot="21317264">
            <a:off x="4317855" y="1291151"/>
            <a:ext cx="5263890" cy="5339456"/>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Rectangle 7">
            <a:extLst>
              <a:ext uri="{FF2B5EF4-FFF2-40B4-BE49-F238E27FC236}">
                <a16:creationId xmlns="" xmlns:a16="http://schemas.microsoft.com/office/drawing/2014/main" id="{FE21FA63-AC15-4DE7-9AE2-3208C793519C}"/>
              </a:ext>
            </a:extLst>
          </p:cNvPr>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808654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525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856387" y="925918"/>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 xmlns:a16="http://schemas.microsoft.com/office/drawing/2014/main" id="{1DD60E7E-E490-46D9-AB9B-87D9364A77D2}"/>
              </a:ext>
            </a:extLst>
          </p:cNvPr>
          <p:cNvSpPr/>
          <p:nvPr userDrawn="1"/>
        </p:nvSpPr>
        <p:spPr>
          <a:xfrm rot="2869724" flipH="1">
            <a:off x="-802604" y="1334467"/>
            <a:ext cx="5051336" cy="4369711"/>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 xmlns:a16="http://schemas.microsoft.com/office/drawing/2014/main" id="{92F6D567-C060-4D2B-B097-8C3176DB8302}"/>
              </a:ext>
            </a:extLst>
          </p:cNvPr>
          <p:cNvCxnSpPr>
            <a:cxnSpLocks/>
          </p:cNvCxnSpPr>
          <p:nvPr userDrawn="1"/>
        </p:nvCxnSpPr>
        <p:spPr>
          <a:xfrm flipH="1">
            <a:off x="2872409" y="477136"/>
            <a:ext cx="8670698"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A8A31E12-92B8-44BE-9F73-32CC46810BBB}"/>
              </a:ext>
            </a:extLst>
          </p:cNvPr>
          <p:cNvCxnSpPr>
            <a:cxnSpLocks/>
          </p:cNvCxnSpPr>
          <p:nvPr userDrawn="1"/>
        </p:nvCxnSpPr>
        <p:spPr>
          <a:xfrm flipH="1">
            <a:off x="2976596" y="6392850"/>
            <a:ext cx="8566511"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427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1623393" y="701527"/>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 xmlns:a16="http://schemas.microsoft.com/office/drawing/2014/main" id="{1DD60E7E-E490-46D9-AB9B-87D9364A77D2}"/>
              </a:ext>
            </a:extLst>
          </p:cNvPr>
          <p:cNvSpPr/>
          <p:nvPr userDrawn="1"/>
        </p:nvSpPr>
        <p:spPr>
          <a:xfrm rot="2816880" flipH="1">
            <a:off x="211958" y="4192650"/>
            <a:ext cx="2181863" cy="1887443"/>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 xmlns:a16="http://schemas.microsoft.com/office/drawing/2014/main" id="{92F6D567-C060-4D2B-B097-8C3176DB8302}"/>
              </a:ext>
            </a:extLst>
          </p:cNvPr>
          <p:cNvCxnSpPr>
            <a:cxnSpLocks/>
          </p:cNvCxnSpPr>
          <p:nvPr userDrawn="1"/>
        </p:nvCxnSpPr>
        <p:spPr>
          <a:xfrm flipH="1">
            <a:off x="1281085" y="477136"/>
            <a:ext cx="10262022"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A8A31E12-92B8-44BE-9F73-32CC46810BBB}"/>
              </a:ext>
            </a:extLst>
          </p:cNvPr>
          <p:cNvCxnSpPr>
            <a:cxnSpLocks/>
          </p:cNvCxnSpPr>
          <p:nvPr userDrawn="1"/>
        </p:nvCxnSpPr>
        <p:spPr>
          <a:xfrm flipH="1">
            <a:off x="1281085" y="6392850"/>
            <a:ext cx="10262024" cy="17495"/>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2FCEB618-9DF6-4F92-9895-C3F16A28D107}"/>
              </a:ext>
            </a:extLst>
          </p:cNvPr>
          <p:cNvCxnSpPr>
            <a:cxnSpLocks/>
          </p:cNvCxnSpPr>
          <p:nvPr userDrawn="1"/>
        </p:nvCxnSpPr>
        <p:spPr>
          <a:xfrm flipV="1">
            <a:off x="1281085" y="477136"/>
            <a:ext cx="0" cy="1173029"/>
          </a:xfrm>
          <a:prstGeom prst="line">
            <a:avLst/>
          </a:prstGeom>
          <a:ln w="4445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428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4" name="그림 개체 틀 2">
            <a:extLst>
              <a:ext uri="{FF2B5EF4-FFF2-40B4-BE49-F238E27FC236}">
                <a16:creationId xmlns="" xmlns:a16="http://schemas.microsoft.com/office/drawing/2014/main" id="{09EB6ADC-6B44-49DF-82E3-AB3A22E5DE2B}"/>
              </a:ext>
            </a:extLst>
          </p:cNvPr>
          <p:cNvSpPr>
            <a:spLocks noGrp="1"/>
          </p:cNvSpPr>
          <p:nvPr>
            <p:ph type="pic" sz="quarter" idx="41" hasCustomPrompt="1"/>
          </p:nvPr>
        </p:nvSpPr>
        <p:spPr>
          <a:xfrm>
            <a:off x="7628714" y="496198"/>
            <a:ext cx="3930307"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 xmlns:a16="http://schemas.microsoft.com/office/drawing/2014/main" id="{2B7FFA71-E8E7-4BA8-AD43-D1DE14F120D0}"/>
              </a:ext>
            </a:extLst>
          </p:cNvPr>
          <p:cNvSpPr>
            <a:spLocks noGrp="1"/>
          </p:cNvSpPr>
          <p:nvPr>
            <p:ph type="pic" sz="quarter" idx="42" hasCustomPrompt="1"/>
          </p:nvPr>
        </p:nvSpPr>
        <p:spPr>
          <a:xfrm>
            <a:off x="4846324" y="3513718"/>
            <a:ext cx="2608213"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7138441"/>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1563307B-4B6F-4D4D-AB66-99288A7B7613}"/>
              </a:ext>
            </a:extLst>
          </p:cNvPr>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47130327"/>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25CCC988-11E6-43E3-B86B-C909FFF498C6}"/>
              </a:ext>
            </a:extLst>
          </p:cNvPr>
          <p:cNvSpPr>
            <a:spLocks noGrp="1"/>
          </p:cNvSpPr>
          <p:nvPr>
            <p:ph type="pic" sz="quarter" idx="41"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77267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25CCC988-11E6-43E3-B86B-C909FFF498C6}"/>
              </a:ext>
            </a:extLst>
          </p:cNvPr>
          <p:cNvSpPr>
            <a:spLocks noGrp="1"/>
          </p:cNvSpPr>
          <p:nvPr>
            <p:ph type="pic" sz="quarter" idx="41" hasCustomPrompt="1"/>
          </p:nvPr>
        </p:nvSpPr>
        <p:spPr>
          <a:xfrm>
            <a:off x="0" y="0"/>
            <a:ext cx="4689695"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11046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9112FC24-B0BB-43AE-AB6F-2F8A6318C976}"/>
              </a:ext>
            </a:extLst>
          </p:cNvPr>
          <p:cNvGrpSpPr/>
          <p:nvPr userDrawn="1"/>
        </p:nvGrpSpPr>
        <p:grpSpPr>
          <a:xfrm flipH="1">
            <a:off x="486250" y="477136"/>
            <a:ext cx="11704320" cy="5935130"/>
            <a:chOff x="-161213" y="477136"/>
            <a:chExt cx="11704320" cy="5935130"/>
          </a:xfrm>
        </p:grpSpPr>
        <p:cxnSp>
          <p:nvCxnSpPr>
            <p:cNvPr id="5" name="Straight Connector 4">
              <a:extLst>
                <a:ext uri="{FF2B5EF4-FFF2-40B4-BE49-F238E27FC236}">
                  <a16:creationId xmlns="" xmlns:a16="http://schemas.microsoft.com/office/drawing/2014/main"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Picture Placeholder 3">
            <a:extLst>
              <a:ext uri="{FF2B5EF4-FFF2-40B4-BE49-F238E27FC236}">
                <a16:creationId xmlns="" xmlns:a16="http://schemas.microsoft.com/office/drawing/2014/main" id="{2913480D-83E6-465D-B9EC-FA0799699FB0}"/>
              </a:ext>
            </a:extLst>
          </p:cNvPr>
          <p:cNvSpPr>
            <a:spLocks noGrp="1"/>
          </p:cNvSpPr>
          <p:nvPr>
            <p:ph type="pic" sz="quarter" idx="41" hasCustomPrompt="1"/>
          </p:nvPr>
        </p:nvSpPr>
        <p:spPr>
          <a:xfrm>
            <a:off x="5268686" y="0"/>
            <a:ext cx="6923314" cy="6858000"/>
          </a:xfrm>
          <a:custGeom>
            <a:avLst/>
            <a:gdLst>
              <a:gd name="connsiteX0" fmla="*/ 1714500 w 6923314"/>
              <a:gd name="connsiteY0" fmla="*/ 0 h 6858000"/>
              <a:gd name="connsiteX1" fmla="*/ 6923314 w 6923314"/>
              <a:gd name="connsiteY1" fmla="*/ 0 h 6858000"/>
              <a:gd name="connsiteX2" fmla="*/ 6923314 w 6923314"/>
              <a:gd name="connsiteY2" fmla="*/ 1637212 h 6858000"/>
              <a:gd name="connsiteX3" fmla="*/ 5618117 w 6923314"/>
              <a:gd name="connsiteY3" fmla="*/ 6858000 h 6858000"/>
              <a:gd name="connsiteX4" fmla="*/ 0 w 69233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1714500" y="0"/>
                </a:moveTo>
                <a:lnTo>
                  <a:pt x="6923314" y="0"/>
                </a:lnTo>
                <a:lnTo>
                  <a:pt x="6923314" y="1637212"/>
                </a:lnTo>
                <a:lnTo>
                  <a:pt x="5618117" y="6858000"/>
                </a:lnTo>
                <a:lnTo>
                  <a:pt x="0" y="6858000"/>
                </a:ln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3552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5EE4B7-9087-E7B6-53BC-2781A996F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DEA077D-9195-011E-C0C4-B957F3CA5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B696E9B-5AAC-4C67-41C9-BE936ECACA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1DED319-B962-8D96-AA9B-1C626AA81B22}"/>
              </a:ext>
            </a:extLst>
          </p:cNvPr>
          <p:cNvSpPr>
            <a:spLocks noGrp="1"/>
          </p:cNvSpPr>
          <p:nvPr>
            <p:ph type="dt" sz="half" idx="10"/>
          </p:nvPr>
        </p:nvSpPr>
        <p:spPr/>
        <p:txBody>
          <a:bodyPr/>
          <a:lstStyle/>
          <a:p>
            <a:fld id="{4ECB753B-73E2-49C4-ADA1-2DCDD69536C4}" type="datetime1">
              <a:rPr lang="en-US" smtClean="0"/>
              <a:t>12/27/2024</a:t>
            </a:fld>
            <a:endParaRPr lang="en-US"/>
          </a:p>
        </p:txBody>
      </p:sp>
      <p:sp>
        <p:nvSpPr>
          <p:cNvPr id="6" name="Footer Placeholder 5">
            <a:extLst>
              <a:ext uri="{FF2B5EF4-FFF2-40B4-BE49-F238E27FC236}">
                <a16:creationId xmlns="" xmlns:a16="http://schemas.microsoft.com/office/drawing/2014/main" id="{D9C4738C-EE9A-DDED-B96D-D2BDBDE4F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674F069-43C4-5955-98BD-A18FC23AA6F6}"/>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591073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14" name="Freeform: Shape 13">
            <a:extLst>
              <a:ext uri="{FF2B5EF4-FFF2-40B4-BE49-F238E27FC236}">
                <a16:creationId xmlns="" xmlns:a16="http://schemas.microsoft.com/office/drawing/2014/main" id="{5F11EEFC-446C-47E4-B2EA-DE7ED313E7C9}"/>
              </a:ext>
            </a:extLst>
          </p:cNvPr>
          <p:cNvSpPr/>
          <p:nvPr userDrawn="1"/>
        </p:nvSpPr>
        <p:spPr>
          <a:xfrm>
            <a:off x="4028659" y="0"/>
            <a:ext cx="8163341" cy="6858000"/>
          </a:xfrm>
          <a:custGeom>
            <a:avLst/>
            <a:gdLst>
              <a:gd name="connsiteX0" fmla="*/ 555736 w 8163341"/>
              <a:gd name="connsiteY0" fmla="*/ 0 h 6858000"/>
              <a:gd name="connsiteX1" fmla="*/ 8163341 w 8163341"/>
              <a:gd name="connsiteY1" fmla="*/ 0 h 6858000"/>
              <a:gd name="connsiteX2" fmla="*/ 8163341 w 8163341"/>
              <a:gd name="connsiteY2" fmla="*/ 6858000 h 6858000"/>
              <a:gd name="connsiteX3" fmla="*/ 1386403 w 8163341"/>
              <a:gd name="connsiteY3" fmla="*/ 6858000 h 6858000"/>
              <a:gd name="connsiteX4" fmla="*/ 1368696 w 8163341"/>
              <a:gd name="connsiteY4" fmla="*/ 6835467 h 6858000"/>
              <a:gd name="connsiteX5" fmla="*/ 0 w 8163341"/>
              <a:gd name="connsiteY5" fmla="*/ 2713384 h 6858000"/>
              <a:gd name="connsiteX6" fmla="*/ 541410 w 8163341"/>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3341" h="6858000">
                <a:moveTo>
                  <a:pt x="555736" y="0"/>
                </a:moveTo>
                <a:lnTo>
                  <a:pt x="8163341" y="0"/>
                </a:lnTo>
                <a:lnTo>
                  <a:pt x="8163341" y="6858000"/>
                </a:lnTo>
                <a:lnTo>
                  <a:pt x="1386403" y="6858000"/>
                </a:lnTo>
                <a:lnTo>
                  <a:pt x="1368696" y="6835467"/>
                </a:lnTo>
                <a:cubicBezTo>
                  <a:pt x="509067" y="5686009"/>
                  <a:pt x="0" y="4259146"/>
                  <a:pt x="0" y="2713384"/>
                </a:cubicBezTo>
                <a:cubicBezTo>
                  <a:pt x="0" y="1762146"/>
                  <a:pt x="192783" y="855935"/>
                  <a:pt x="541410" y="316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3" name="Picture Placeholder 12">
            <a:extLst>
              <a:ext uri="{FF2B5EF4-FFF2-40B4-BE49-F238E27FC236}">
                <a16:creationId xmlns="" xmlns:a16="http://schemas.microsoft.com/office/drawing/2014/main" id="{8697FC26-F258-4DC5-8D4C-92A80119685B}"/>
              </a:ext>
            </a:extLst>
          </p:cNvPr>
          <p:cNvSpPr>
            <a:spLocks noGrp="1"/>
          </p:cNvSpPr>
          <p:nvPr>
            <p:ph type="pic" sz="quarter" idx="41" hasCustomPrompt="1"/>
          </p:nvPr>
        </p:nvSpPr>
        <p:spPr>
          <a:xfrm>
            <a:off x="4131362" y="0"/>
            <a:ext cx="8060638" cy="6858000"/>
          </a:xfrm>
          <a:custGeom>
            <a:avLst/>
            <a:gdLst>
              <a:gd name="connsiteX0" fmla="*/ 555736 w 8060638"/>
              <a:gd name="connsiteY0" fmla="*/ 0 h 6858000"/>
              <a:gd name="connsiteX1" fmla="*/ 8060638 w 8060638"/>
              <a:gd name="connsiteY1" fmla="*/ 0 h 6858000"/>
              <a:gd name="connsiteX2" fmla="*/ 8060638 w 8060638"/>
              <a:gd name="connsiteY2" fmla="*/ 6858000 h 6858000"/>
              <a:gd name="connsiteX3" fmla="*/ 1386404 w 8060638"/>
              <a:gd name="connsiteY3" fmla="*/ 6858000 h 6858000"/>
              <a:gd name="connsiteX4" fmla="*/ 1368697 w 8060638"/>
              <a:gd name="connsiteY4" fmla="*/ 6835467 h 6858000"/>
              <a:gd name="connsiteX5" fmla="*/ 0 w 8060638"/>
              <a:gd name="connsiteY5" fmla="*/ 2713384 h 6858000"/>
              <a:gd name="connsiteX6" fmla="*/ 541410 w 8060638"/>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0638" h="6858000">
                <a:moveTo>
                  <a:pt x="555736" y="0"/>
                </a:moveTo>
                <a:lnTo>
                  <a:pt x="8060638" y="0"/>
                </a:lnTo>
                <a:lnTo>
                  <a:pt x="8060638" y="6858000"/>
                </a:lnTo>
                <a:lnTo>
                  <a:pt x="1386404" y="6858000"/>
                </a:lnTo>
                <a:lnTo>
                  <a:pt x="1368697" y="6835467"/>
                </a:lnTo>
                <a:cubicBezTo>
                  <a:pt x="509067" y="5686009"/>
                  <a:pt x="0" y="4259146"/>
                  <a:pt x="0" y="2713384"/>
                </a:cubicBezTo>
                <a:cubicBezTo>
                  <a:pt x="0" y="1762146"/>
                  <a:pt x="192784" y="855935"/>
                  <a:pt x="541410" y="31689"/>
                </a:cubicBez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433858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Hexagon 7">
            <a:extLst>
              <a:ext uri="{FF2B5EF4-FFF2-40B4-BE49-F238E27FC236}">
                <a16:creationId xmlns="" xmlns:a16="http://schemas.microsoft.com/office/drawing/2014/main" id="{81307760-051C-4C15-A332-4E9693E15B43}"/>
              </a:ext>
            </a:extLst>
          </p:cNvPr>
          <p:cNvSpPr/>
          <p:nvPr userDrawn="1"/>
        </p:nvSpPr>
        <p:spPr>
          <a:xfrm>
            <a:off x="627017" y="2679826"/>
            <a:ext cx="11037601" cy="165874"/>
          </a:xfrm>
          <a:custGeom>
            <a:avLst/>
            <a:gdLst/>
            <a:ahLst/>
            <a:cxnLst/>
            <a:rect l="l" t="t" r="r" b="b"/>
            <a:pathLst>
              <a:path w="8352928" h="576064">
                <a:moveTo>
                  <a:pt x="0" y="0"/>
                </a:moveTo>
                <a:lnTo>
                  <a:pt x="7704856" y="0"/>
                </a:lnTo>
                <a:lnTo>
                  <a:pt x="7776864" y="0"/>
                </a:lnTo>
                <a:lnTo>
                  <a:pt x="8208912" y="0"/>
                </a:lnTo>
                <a:lnTo>
                  <a:pt x="8352928" y="288032"/>
                </a:lnTo>
                <a:lnTo>
                  <a:pt x="8208912" y="576064"/>
                </a:lnTo>
                <a:lnTo>
                  <a:pt x="7776864" y="576064"/>
                </a:lnTo>
                <a:lnTo>
                  <a:pt x="7704856" y="576064"/>
                </a:lnTo>
                <a:lnTo>
                  <a:pt x="0" y="57606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 name="그림 개체 틀 2">
            <a:extLst>
              <a:ext uri="{FF2B5EF4-FFF2-40B4-BE49-F238E27FC236}">
                <a16:creationId xmlns="" xmlns:a16="http://schemas.microsoft.com/office/drawing/2014/main" id="{840A11CA-422C-4A04-8A4D-FAF2E080A4BA}"/>
              </a:ext>
            </a:extLst>
          </p:cNvPr>
          <p:cNvSpPr>
            <a:spLocks noGrp="1"/>
          </p:cNvSpPr>
          <p:nvPr>
            <p:ph type="pic" sz="quarter" idx="13" hasCustomPrompt="1"/>
          </p:nvPr>
        </p:nvSpPr>
        <p:spPr>
          <a:xfrm>
            <a:off x="1106725" y="1826763"/>
            <a:ext cx="1872000" cy="1872000"/>
          </a:xfrm>
          <a:prstGeom prst="ellipse">
            <a:avLst/>
          </a:prstGeom>
          <a:solidFill>
            <a:schemeClr val="bg1"/>
          </a:solidFill>
          <a:ln w="50800">
            <a:solidFill>
              <a:schemeClr val="accent1"/>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a:extLst>
              <a:ext uri="{FF2B5EF4-FFF2-40B4-BE49-F238E27FC236}">
                <a16:creationId xmlns="" xmlns:a16="http://schemas.microsoft.com/office/drawing/2014/main" id="{B4671F09-6A0A-4146-B1B8-FDD75C385BD7}"/>
              </a:ext>
            </a:extLst>
          </p:cNvPr>
          <p:cNvSpPr>
            <a:spLocks noGrp="1"/>
          </p:cNvSpPr>
          <p:nvPr>
            <p:ph type="pic" sz="quarter" idx="14" hasCustomPrompt="1"/>
          </p:nvPr>
        </p:nvSpPr>
        <p:spPr>
          <a:xfrm>
            <a:off x="9193031" y="1826763"/>
            <a:ext cx="1872000" cy="1872000"/>
          </a:xfrm>
          <a:prstGeom prst="ellipse">
            <a:avLst/>
          </a:prstGeom>
          <a:solidFill>
            <a:schemeClr val="bg1"/>
          </a:solidFill>
          <a:ln w="50800">
            <a:solidFill>
              <a:schemeClr val="accent4"/>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6" name="그림 개체 틀 2">
            <a:extLst>
              <a:ext uri="{FF2B5EF4-FFF2-40B4-BE49-F238E27FC236}">
                <a16:creationId xmlns="" xmlns:a16="http://schemas.microsoft.com/office/drawing/2014/main" id="{1D8A55DD-EC4E-441F-81AD-8EA8BB43D188}"/>
              </a:ext>
            </a:extLst>
          </p:cNvPr>
          <p:cNvSpPr>
            <a:spLocks noGrp="1"/>
          </p:cNvSpPr>
          <p:nvPr>
            <p:ph type="pic" sz="quarter" idx="15" hasCustomPrompt="1"/>
          </p:nvPr>
        </p:nvSpPr>
        <p:spPr>
          <a:xfrm>
            <a:off x="6497595" y="1826763"/>
            <a:ext cx="1872000" cy="1872000"/>
          </a:xfrm>
          <a:prstGeom prst="ellipse">
            <a:avLst/>
          </a:prstGeom>
          <a:solidFill>
            <a:schemeClr val="bg1"/>
          </a:solidFill>
          <a:ln w="50800">
            <a:solidFill>
              <a:schemeClr val="accent3"/>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7" name="그림 개체 틀 2">
            <a:extLst>
              <a:ext uri="{FF2B5EF4-FFF2-40B4-BE49-F238E27FC236}">
                <a16:creationId xmlns="" xmlns:a16="http://schemas.microsoft.com/office/drawing/2014/main" id="{4C0EFF93-9B49-4BDB-8D8F-A9173DC17B60}"/>
              </a:ext>
            </a:extLst>
          </p:cNvPr>
          <p:cNvSpPr>
            <a:spLocks noGrp="1"/>
          </p:cNvSpPr>
          <p:nvPr>
            <p:ph type="pic" sz="quarter" idx="16" hasCustomPrompt="1"/>
          </p:nvPr>
        </p:nvSpPr>
        <p:spPr>
          <a:xfrm>
            <a:off x="3802160" y="1826763"/>
            <a:ext cx="1872000" cy="1872000"/>
          </a:xfrm>
          <a:prstGeom prst="ellipse">
            <a:avLst/>
          </a:prstGeom>
          <a:solidFill>
            <a:schemeClr val="bg1"/>
          </a:solidFill>
          <a:ln w="50800">
            <a:solidFill>
              <a:schemeClr val="accent2"/>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8" name="Rectangle 7">
            <a:extLst>
              <a:ext uri="{FF2B5EF4-FFF2-40B4-BE49-F238E27FC236}">
                <a16:creationId xmlns="" xmlns:a16="http://schemas.microsoft.com/office/drawing/2014/main" id="{1727EEFC-6B81-4FCF-8608-B01244E803FE}"/>
              </a:ext>
            </a:extLst>
          </p:cNvPr>
          <p:cNvSpPr/>
          <p:nvPr userDrawn="1"/>
        </p:nvSpPr>
        <p:spPr>
          <a:xfrm>
            <a:off x="3694160" y="4207989"/>
            <a:ext cx="20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9" name="Rectangle 8">
            <a:extLst>
              <a:ext uri="{FF2B5EF4-FFF2-40B4-BE49-F238E27FC236}">
                <a16:creationId xmlns="" xmlns:a16="http://schemas.microsoft.com/office/drawing/2014/main" id="{DB610D67-A5B6-4309-B89A-8A1072CFBDFF}"/>
              </a:ext>
            </a:extLst>
          </p:cNvPr>
          <p:cNvSpPr/>
          <p:nvPr userDrawn="1"/>
        </p:nvSpPr>
        <p:spPr>
          <a:xfrm>
            <a:off x="6389595" y="4207989"/>
            <a:ext cx="20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0" name="Rectangle 9">
            <a:extLst>
              <a:ext uri="{FF2B5EF4-FFF2-40B4-BE49-F238E27FC236}">
                <a16:creationId xmlns="" xmlns:a16="http://schemas.microsoft.com/office/drawing/2014/main" id="{2D71F3DA-CDBA-42D2-8E22-75B555233C19}"/>
              </a:ext>
            </a:extLst>
          </p:cNvPr>
          <p:cNvSpPr/>
          <p:nvPr userDrawn="1"/>
        </p:nvSpPr>
        <p:spPr>
          <a:xfrm>
            <a:off x="9085031" y="4207989"/>
            <a:ext cx="208800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1" name="Rectangle 10">
            <a:extLst>
              <a:ext uri="{FF2B5EF4-FFF2-40B4-BE49-F238E27FC236}">
                <a16:creationId xmlns="" xmlns:a16="http://schemas.microsoft.com/office/drawing/2014/main" id="{A160E14D-DED8-4BDC-9BA4-11EC795C536A}"/>
              </a:ext>
            </a:extLst>
          </p:cNvPr>
          <p:cNvSpPr/>
          <p:nvPr userDrawn="1"/>
        </p:nvSpPr>
        <p:spPr>
          <a:xfrm>
            <a:off x="998725" y="4207989"/>
            <a:ext cx="2088000"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2" name="Text Placeholder 9">
            <a:extLst>
              <a:ext uri="{FF2B5EF4-FFF2-40B4-BE49-F238E27FC236}">
                <a16:creationId xmlns="" xmlns:a16="http://schemas.microsoft.com/office/drawing/2014/main" id="{CF0494C1-45DC-4230-8D7B-EDFD8F3C409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13" name="Rectangle 12">
            <a:extLst>
              <a:ext uri="{FF2B5EF4-FFF2-40B4-BE49-F238E27FC236}">
                <a16:creationId xmlns="" xmlns:a16="http://schemas.microsoft.com/office/drawing/2014/main" id="{2583D185-DFB2-42F1-9BBA-3E1F4BB1E702}"/>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Rectangle 13">
            <a:extLst>
              <a:ext uri="{FF2B5EF4-FFF2-40B4-BE49-F238E27FC236}">
                <a16:creationId xmlns="" xmlns:a16="http://schemas.microsoft.com/office/drawing/2014/main" id="{CB6B6611-3E7E-499A-814C-DC0D6919B6FB}"/>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 name="Isosceles Triangle 14">
            <a:extLst>
              <a:ext uri="{FF2B5EF4-FFF2-40B4-BE49-F238E27FC236}">
                <a16:creationId xmlns="" xmlns:a16="http://schemas.microsoft.com/office/drawing/2014/main" id="{624EA248-E326-48AF-AA36-DAF279AEC15F}"/>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254639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3" descr="E:\002-KIMS BUSINESS\007-02-MaxPPT-Contents\150902-com-Global-Laptop\mo900.png">
            <a:extLst>
              <a:ext uri="{FF2B5EF4-FFF2-40B4-BE49-F238E27FC236}">
                <a16:creationId xmlns="" xmlns:a16="http://schemas.microsoft.com/office/drawing/2014/main" id="{A0D68BEC-81CA-49DB-B5DB-32E86BC56049}"/>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a:off x="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 xmlns:a16="http://schemas.microsoft.com/office/drawing/2014/main" id="{AC16D358-38D5-4BFB-AC73-E794FB27720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0868410" y="4207471"/>
            <a:ext cx="863147" cy="2425033"/>
          </a:xfrm>
          <a:prstGeom prst="rect">
            <a:avLst/>
          </a:prstGeom>
        </p:spPr>
      </p:pic>
      <p:sp>
        <p:nvSpPr>
          <p:cNvPr id="5" name="Rectangle 4">
            <a:extLst>
              <a:ext uri="{FF2B5EF4-FFF2-40B4-BE49-F238E27FC236}">
                <a16:creationId xmlns=""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Picture Placeholder 2">
            <a:extLst>
              <a:ext uri="{FF2B5EF4-FFF2-40B4-BE49-F238E27FC236}">
                <a16:creationId xmlns="" xmlns:a16="http://schemas.microsoft.com/office/drawing/2014/main" id="{4D6FA72B-64F2-4946-B4AF-2E2AD3ABD15C}"/>
              </a:ext>
            </a:extLst>
          </p:cNvPr>
          <p:cNvSpPr>
            <a:spLocks noGrp="1"/>
          </p:cNvSpPr>
          <p:nvPr>
            <p:ph type="pic" idx="14" hasCustomPrompt="1"/>
          </p:nvPr>
        </p:nvSpPr>
        <p:spPr>
          <a:xfrm>
            <a:off x="1620092" y="2699240"/>
            <a:ext cx="1684418" cy="2650546"/>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 name="connsiteX0" fmla="*/ 0 w 1707351"/>
              <a:gd name="connsiteY0" fmla="*/ 867 h 2596560"/>
              <a:gd name="connsiteX1" fmla="*/ 1558399 w 1707351"/>
              <a:gd name="connsiteY1" fmla="*/ 0 h 2596560"/>
              <a:gd name="connsiteX2" fmla="*/ 1707351 w 1707351"/>
              <a:gd name="connsiteY2" fmla="*/ 2563461 h 2596560"/>
              <a:gd name="connsiteX3" fmla="*/ 196198 w 1707351"/>
              <a:gd name="connsiteY3" fmla="*/ 2596560 h 2596560"/>
              <a:gd name="connsiteX4" fmla="*/ 0 w 1707351"/>
              <a:gd name="connsiteY4" fmla="*/ 867 h 2596560"/>
              <a:gd name="connsiteX0" fmla="*/ 186979 w 1894330"/>
              <a:gd name="connsiteY0" fmla="*/ 867 h 2596560"/>
              <a:gd name="connsiteX1" fmla="*/ 1745378 w 1894330"/>
              <a:gd name="connsiteY1" fmla="*/ 0 h 2596560"/>
              <a:gd name="connsiteX2" fmla="*/ 1894330 w 1894330"/>
              <a:gd name="connsiteY2" fmla="*/ 2563461 h 2596560"/>
              <a:gd name="connsiteX3" fmla="*/ 0 w 1894330"/>
              <a:gd name="connsiteY3" fmla="*/ 2596560 h 2596560"/>
              <a:gd name="connsiteX4" fmla="*/ 186979 w 1894330"/>
              <a:gd name="connsiteY4" fmla="*/ 867 h 2596560"/>
              <a:gd name="connsiteX0" fmla="*/ 186979 w 1745378"/>
              <a:gd name="connsiteY0" fmla="*/ 867 h 2615713"/>
              <a:gd name="connsiteX1" fmla="*/ 1745378 w 1745378"/>
              <a:gd name="connsiteY1" fmla="*/ 0 h 2615713"/>
              <a:gd name="connsiteX2" fmla="*/ 1528570 w 1745378"/>
              <a:gd name="connsiteY2" fmla="*/ 2615713 h 2615713"/>
              <a:gd name="connsiteX3" fmla="*/ 0 w 1745378"/>
              <a:gd name="connsiteY3" fmla="*/ 2596560 h 2615713"/>
              <a:gd name="connsiteX4" fmla="*/ 186979 w 1745378"/>
              <a:gd name="connsiteY4" fmla="*/ 867 h 2615713"/>
              <a:gd name="connsiteX0" fmla="*/ 186979 w 1658293"/>
              <a:gd name="connsiteY0" fmla="*/ 0 h 2614846"/>
              <a:gd name="connsiteX1" fmla="*/ 1658293 w 1658293"/>
              <a:gd name="connsiteY1" fmla="*/ 16551 h 2614846"/>
              <a:gd name="connsiteX2" fmla="*/ 1528570 w 1658293"/>
              <a:gd name="connsiteY2" fmla="*/ 2614846 h 2614846"/>
              <a:gd name="connsiteX3" fmla="*/ 0 w 1658293"/>
              <a:gd name="connsiteY3" fmla="*/ 2595693 h 2614846"/>
              <a:gd name="connsiteX4" fmla="*/ 186979 w 1658293"/>
              <a:gd name="connsiteY4" fmla="*/ 0 h 2614846"/>
              <a:gd name="connsiteX0" fmla="*/ 186979 w 1545081"/>
              <a:gd name="connsiteY0" fmla="*/ 0 h 2614846"/>
              <a:gd name="connsiteX1" fmla="*/ 1545081 w 1545081"/>
              <a:gd name="connsiteY1" fmla="*/ 16551 h 2614846"/>
              <a:gd name="connsiteX2" fmla="*/ 1528570 w 1545081"/>
              <a:gd name="connsiteY2" fmla="*/ 2614846 h 2614846"/>
              <a:gd name="connsiteX3" fmla="*/ 0 w 1545081"/>
              <a:gd name="connsiteY3" fmla="*/ 2595693 h 2614846"/>
              <a:gd name="connsiteX4" fmla="*/ 186979 w 1545081"/>
              <a:gd name="connsiteY4" fmla="*/ 0 h 2614846"/>
              <a:gd name="connsiteX0" fmla="*/ 186979 w 1675709"/>
              <a:gd name="connsiteY0" fmla="*/ 866 h 2615712"/>
              <a:gd name="connsiteX1" fmla="*/ 1675709 w 1675709"/>
              <a:gd name="connsiteY1" fmla="*/ 0 h 2615712"/>
              <a:gd name="connsiteX2" fmla="*/ 1528570 w 1675709"/>
              <a:gd name="connsiteY2" fmla="*/ 2615712 h 2615712"/>
              <a:gd name="connsiteX3" fmla="*/ 0 w 1675709"/>
              <a:gd name="connsiteY3" fmla="*/ 2596559 h 2615712"/>
              <a:gd name="connsiteX4" fmla="*/ 186979 w 1675709"/>
              <a:gd name="connsiteY4" fmla="*/ 866 h 2615712"/>
              <a:gd name="connsiteX0" fmla="*/ 169562 w 1675709"/>
              <a:gd name="connsiteY0" fmla="*/ 18283 h 2615712"/>
              <a:gd name="connsiteX1" fmla="*/ 1675709 w 1675709"/>
              <a:gd name="connsiteY1" fmla="*/ 0 h 2615712"/>
              <a:gd name="connsiteX2" fmla="*/ 1528570 w 1675709"/>
              <a:gd name="connsiteY2" fmla="*/ 2615712 h 2615712"/>
              <a:gd name="connsiteX3" fmla="*/ 0 w 1675709"/>
              <a:gd name="connsiteY3" fmla="*/ 2596559 h 2615712"/>
              <a:gd name="connsiteX4" fmla="*/ 169562 w 1675709"/>
              <a:gd name="connsiteY4" fmla="*/ 18283 h 2615712"/>
              <a:gd name="connsiteX0" fmla="*/ 169562 w 1667000"/>
              <a:gd name="connsiteY0" fmla="*/ 18283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18283 h 2615712"/>
              <a:gd name="connsiteX0" fmla="*/ 169562 w 1667000"/>
              <a:gd name="connsiteY0" fmla="*/ 866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866 h 2615712"/>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13976 h 2641837"/>
              <a:gd name="connsiteX4" fmla="*/ 169562 w 1667000"/>
              <a:gd name="connsiteY4" fmla="*/ 26991 h 2641837"/>
              <a:gd name="connsiteX0" fmla="*/ 169562 w 1667000"/>
              <a:gd name="connsiteY0" fmla="*/ 26991 h 2650546"/>
              <a:gd name="connsiteX1" fmla="*/ 1667000 w 1667000"/>
              <a:gd name="connsiteY1" fmla="*/ 0 h 2650546"/>
              <a:gd name="connsiteX2" fmla="*/ 1528570 w 1667000"/>
              <a:gd name="connsiteY2" fmla="*/ 2650546 h 2650546"/>
              <a:gd name="connsiteX3" fmla="*/ 0 w 1667000"/>
              <a:gd name="connsiteY3" fmla="*/ 2613976 h 2650546"/>
              <a:gd name="connsiteX4" fmla="*/ 169562 w 1667000"/>
              <a:gd name="connsiteY4" fmla="*/ 26991 h 2650546"/>
              <a:gd name="connsiteX0" fmla="*/ 169562 w 1684418"/>
              <a:gd name="connsiteY0" fmla="*/ 26991 h 2650546"/>
              <a:gd name="connsiteX1" fmla="*/ 1684418 w 1684418"/>
              <a:gd name="connsiteY1" fmla="*/ 0 h 2650546"/>
              <a:gd name="connsiteX2" fmla="*/ 1528570 w 1684418"/>
              <a:gd name="connsiteY2" fmla="*/ 2650546 h 2650546"/>
              <a:gd name="connsiteX3" fmla="*/ 0 w 1684418"/>
              <a:gd name="connsiteY3" fmla="*/ 2613976 h 2650546"/>
              <a:gd name="connsiteX4" fmla="*/ 169562 w 1684418"/>
              <a:gd name="connsiteY4" fmla="*/ 26991 h 265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418" h="2650546">
                <a:moveTo>
                  <a:pt x="169562" y="26991"/>
                </a:moveTo>
                <a:lnTo>
                  <a:pt x="1684418" y="0"/>
                </a:lnTo>
                <a:lnTo>
                  <a:pt x="1528570" y="2650546"/>
                </a:lnTo>
                <a:lnTo>
                  <a:pt x="0" y="2613976"/>
                </a:lnTo>
                <a:lnTo>
                  <a:pt x="169562" y="26991"/>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25735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11" name="Picture Placeholder 2">
            <a:extLst>
              <a:ext uri="{FF2B5EF4-FFF2-40B4-BE49-F238E27FC236}">
                <a16:creationId xmlns="" xmlns:a16="http://schemas.microsoft.com/office/drawing/2014/main" id="{69B1A541-96AC-491F-A4C3-A87E563723CA}"/>
              </a:ext>
            </a:extLst>
          </p:cNvPr>
          <p:cNvSpPr>
            <a:spLocks noGrp="1"/>
          </p:cNvSpPr>
          <p:nvPr>
            <p:ph type="pic" sz="quarter" idx="42" hasCustomPrompt="1"/>
          </p:nvPr>
        </p:nvSpPr>
        <p:spPr>
          <a:xfrm>
            <a:off x="756172"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Picture Placeholder 2">
            <a:extLst>
              <a:ext uri="{FF2B5EF4-FFF2-40B4-BE49-F238E27FC236}">
                <a16:creationId xmlns="" xmlns:a16="http://schemas.microsoft.com/office/drawing/2014/main" id="{483ECD2A-B2C9-421D-A8D2-32E383E518AD}"/>
              </a:ext>
            </a:extLst>
          </p:cNvPr>
          <p:cNvSpPr>
            <a:spLocks noGrp="1"/>
          </p:cNvSpPr>
          <p:nvPr>
            <p:ph type="pic" sz="quarter" idx="43" hasCustomPrompt="1"/>
          </p:nvPr>
        </p:nvSpPr>
        <p:spPr>
          <a:xfrm>
            <a:off x="4480350"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 xmlns:a16="http://schemas.microsoft.com/office/drawing/2014/main" id="{3A93B8D7-9580-4A09-9DAC-42E66631F61C}"/>
              </a:ext>
            </a:extLst>
          </p:cNvPr>
          <p:cNvSpPr>
            <a:spLocks noGrp="1"/>
          </p:cNvSpPr>
          <p:nvPr>
            <p:ph type="pic" sz="quarter" idx="44" hasCustomPrompt="1"/>
          </p:nvPr>
        </p:nvSpPr>
        <p:spPr>
          <a:xfrm>
            <a:off x="8257279"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Oval 19">
            <a:extLst>
              <a:ext uri="{FF2B5EF4-FFF2-40B4-BE49-F238E27FC236}">
                <a16:creationId xmlns="" xmlns:a16="http://schemas.microsoft.com/office/drawing/2014/main" id="{16D13416-37E2-47AB-A01D-21EAD8DDE15A}"/>
              </a:ext>
            </a:extLst>
          </p:cNvPr>
          <p:cNvSpPr/>
          <p:nvPr userDrawn="1"/>
        </p:nvSpPr>
        <p:spPr>
          <a:xfrm>
            <a:off x="8165839" y="4605474"/>
            <a:ext cx="1554480" cy="15544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1" name="Oval 20">
            <a:extLst>
              <a:ext uri="{FF2B5EF4-FFF2-40B4-BE49-F238E27FC236}">
                <a16:creationId xmlns="" xmlns:a16="http://schemas.microsoft.com/office/drawing/2014/main" id="{9E6CFF5B-D9AE-4106-8445-EBB74E8C1D93}"/>
              </a:ext>
            </a:extLst>
          </p:cNvPr>
          <p:cNvSpPr/>
          <p:nvPr userDrawn="1"/>
        </p:nvSpPr>
        <p:spPr>
          <a:xfrm>
            <a:off x="664732" y="4605474"/>
            <a:ext cx="1554480" cy="15544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2" name="Oval 21">
            <a:extLst>
              <a:ext uri="{FF2B5EF4-FFF2-40B4-BE49-F238E27FC236}">
                <a16:creationId xmlns="" xmlns:a16="http://schemas.microsoft.com/office/drawing/2014/main" id="{A954ABF2-964B-4695-9125-6F6F0AAE886D}"/>
              </a:ext>
            </a:extLst>
          </p:cNvPr>
          <p:cNvSpPr/>
          <p:nvPr userDrawn="1"/>
        </p:nvSpPr>
        <p:spPr>
          <a:xfrm>
            <a:off x="4388910" y="4605474"/>
            <a:ext cx="1554480" cy="155448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8" name="Text Placeholder 9">
            <a:extLst>
              <a:ext uri="{FF2B5EF4-FFF2-40B4-BE49-F238E27FC236}">
                <a16:creationId xmlns="" xmlns:a16="http://schemas.microsoft.com/office/drawing/2014/main" id="{E86BD326-A0F4-4536-BFA3-9946312E409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 xmlns:a16="http://schemas.microsoft.com/office/drawing/2014/main" id="{CDA8B23D-E5B8-4CD0-8EC1-A3AB2E3F9089}"/>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9">
            <a:extLst>
              <a:ext uri="{FF2B5EF4-FFF2-40B4-BE49-F238E27FC236}">
                <a16:creationId xmlns="" xmlns:a16="http://schemas.microsoft.com/office/drawing/2014/main" id="{9BA5F741-3ADB-40A1-93F3-257F05B4C5F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Isosceles Triangle 13">
            <a:extLst>
              <a:ext uri="{FF2B5EF4-FFF2-40B4-BE49-F238E27FC236}">
                <a16:creationId xmlns="" xmlns:a16="http://schemas.microsoft.com/office/drawing/2014/main" id="{69476099-B6CF-4F49-B704-F82E3664514A}"/>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83009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Images &amp; Contents">
    <p:spTree>
      <p:nvGrpSpPr>
        <p:cNvPr id="1" name=""/>
        <p:cNvGrpSpPr/>
        <p:nvPr/>
      </p:nvGrpSpPr>
      <p:grpSpPr>
        <a:xfrm>
          <a:off x="0" y="0"/>
          <a:ext cx="0" cy="0"/>
          <a:chOff x="0" y="0"/>
          <a:chExt cx="0" cy="0"/>
        </a:xfrm>
      </p:grpSpPr>
      <p:sp>
        <p:nvSpPr>
          <p:cNvPr id="56" name="그림 개체 틀 55">
            <a:extLst>
              <a:ext uri="{FF2B5EF4-FFF2-40B4-BE49-F238E27FC236}">
                <a16:creationId xmlns="" xmlns:a16="http://schemas.microsoft.com/office/drawing/2014/main" id="{739E918C-6E75-4027-902A-7A25921C6EEF}"/>
              </a:ext>
            </a:extLst>
          </p:cNvPr>
          <p:cNvSpPr>
            <a:spLocks noGrp="1"/>
          </p:cNvSpPr>
          <p:nvPr>
            <p:ph type="pic" sz="quarter" idx="11" hasCustomPrompt="1"/>
          </p:nvPr>
        </p:nvSpPr>
        <p:spPr>
          <a:xfrm flipH="1">
            <a:off x="781176" y="764646"/>
            <a:ext cx="6174102" cy="5328708"/>
          </a:xfrm>
          <a:custGeom>
            <a:avLst/>
            <a:gdLst>
              <a:gd name="connsiteX0" fmla="*/ 1275523 w 5178638"/>
              <a:gd name="connsiteY0" fmla="*/ 4465566 h 4469549"/>
              <a:gd name="connsiteX1" fmla="*/ 1283032 w 5178638"/>
              <a:gd name="connsiteY1" fmla="*/ 4466683 h 4469549"/>
              <a:gd name="connsiteX2" fmla="*/ 1294296 w 5178638"/>
              <a:gd name="connsiteY2" fmla="*/ 4467799 h 4469549"/>
              <a:gd name="connsiteX3" fmla="*/ 1406938 w 5178638"/>
              <a:gd name="connsiteY3" fmla="*/ 4468915 h 4469549"/>
              <a:gd name="connsiteX4" fmla="*/ 1411517 w 5178638"/>
              <a:gd name="connsiteY4" fmla="*/ 4469299 h 4469549"/>
              <a:gd name="connsiteX5" fmla="*/ 1237861 w 5178638"/>
              <a:gd name="connsiteY5" fmla="*/ 4469299 h 4469549"/>
              <a:gd name="connsiteX6" fmla="*/ 177644 w 5178638"/>
              <a:gd name="connsiteY6" fmla="*/ 4459919 h 4469549"/>
              <a:gd name="connsiteX7" fmla="*/ 179239 w 5178638"/>
              <a:gd name="connsiteY7" fmla="*/ 4469299 h 4469549"/>
              <a:gd name="connsiteX8" fmla="*/ 175322 w 5178638"/>
              <a:gd name="connsiteY8" fmla="*/ 4469299 h 4469549"/>
              <a:gd name="connsiteX9" fmla="*/ 176758 w 5178638"/>
              <a:gd name="connsiteY9" fmla="*/ 4463812 h 4469549"/>
              <a:gd name="connsiteX10" fmla="*/ 1632686 w 5178638"/>
              <a:gd name="connsiteY10" fmla="*/ 4432359 h 4469549"/>
              <a:gd name="connsiteX11" fmla="*/ 1879565 w 5178638"/>
              <a:gd name="connsiteY11" fmla="*/ 4432359 h 4469549"/>
              <a:gd name="connsiteX12" fmla="*/ 1879208 w 5178638"/>
              <a:gd name="connsiteY12" fmla="*/ 4432513 h 4469549"/>
              <a:gd name="connsiteX13" fmla="*/ 1872168 w 5178638"/>
              <a:gd name="connsiteY13" fmla="*/ 4435163 h 4469549"/>
              <a:gd name="connsiteX14" fmla="*/ 1887186 w 5178638"/>
              <a:gd name="connsiteY14" fmla="*/ 4435163 h 4469549"/>
              <a:gd name="connsiteX15" fmla="*/ 1913470 w 5178638"/>
              <a:gd name="connsiteY15" fmla="*/ 4434047 h 4469549"/>
              <a:gd name="connsiteX16" fmla="*/ 1943508 w 5178638"/>
              <a:gd name="connsiteY16" fmla="*/ 4435163 h 4469549"/>
              <a:gd name="connsiteX17" fmla="*/ 1962281 w 5178638"/>
              <a:gd name="connsiteY17" fmla="*/ 4440745 h 4469549"/>
              <a:gd name="connsiteX18" fmla="*/ 1977300 w 5178638"/>
              <a:gd name="connsiteY18" fmla="*/ 4441861 h 4469549"/>
              <a:gd name="connsiteX19" fmla="*/ 2037375 w 5178638"/>
              <a:gd name="connsiteY19" fmla="*/ 4441861 h 4469549"/>
              <a:gd name="connsiteX20" fmla="*/ 2101206 w 5178638"/>
              <a:gd name="connsiteY20" fmla="*/ 4441861 h 4469549"/>
              <a:gd name="connsiteX21" fmla="*/ 2101206 w 5178638"/>
              <a:gd name="connsiteY21" fmla="*/ 4442978 h 4469549"/>
              <a:gd name="connsiteX22" fmla="*/ 2037375 w 5178638"/>
              <a:gd name="connsiteY22" fmla="*/ 4444094 h 4469549"/>
              <a:gd name="connsiteX23" fmla="*/ 2052394 w 5178638"/>
              <a:gd name="connsiteY23" fmla="*/ 4447443 h 4469549"/>
              <a:gd name="connsiteX24" fmla="*/ 2165036 w 5178638"/>
              <a:gd name="connsiteY24" fmla="*/ 4450792 h 4469549"/>
              <a:gd name="connsiteX25" fmla="*/ 2187564 w 5178638"/>
              <a:gd name="connsiteY25" fmla="*/ 4450792 h 4469549"/>
              <a:gd name="connsiteX26" fmla="*/ 2236376 w 5178638"/>
              <a:gd name="connsiteY26" fmla="*/ 4457489 h 4469549"/>
              <a:gd name="connsiteX27" fmla="*/ 2270168 w 5178638"/>
              <a:gd name="connsiteY27" fmla="*/ 4457489 h 4469549"/>
              <a:gd name="connsiteX28" fmla="*/ 2281433 w 5178638"/>
              <a:gd name="connsiteY28" fmla="*/ 4459722 h 4469549"/>
              <a:gd name="connsiteX29" fmla="*/ 2277678 w 5178638"/>
              <a:gd name="connsiteY29" fmla="*/ 4463071 h 4469549"/>
              <a:gd name="connsiteX30" fmla="*/ 2251395 w 5178638"/>
              <a:gd name="connsiteY30" fmla="*/ 4464187 h 4469549"/>
              <a:gd name="connsiteX31" fmla="*/ 2236376 w 5178638"/>
              <a:gd name="connsiteY31" fmla="*/ 4458606 h 4469549"/>
              <a:gd name="connsiteX32" fmla="*/ 2198829 w 5178638"/>
              <a:gd name="connsiteY32" fmla="*/ 4457489 h 4469549"/>
              <a:gd name="connsiteX33" fmla="*/ 2153772 w 5178638"/>
              <a:gd name="connsiteY33" fmla="*/ 4457489 h 4469549"/>
              <a:gd name="connsiteX34" fmla="*/ 2134998 w 5178638"/>
              <a:gd name="connsiteY34" fmla="*/ 4457489 h 4469549"/>
              <a:gd name="connsiteX35" fmla="*/ 2108715 w 5178638"/>
              <a:gd name="connsiteY35" fmla="*/ 4458606 h 4469549"/>
              <a:gd name="connsiteX36" fmla="*/ 2082432 w 5178638"/>
              <a:gd name="connsiteY36" fmla="*/ 4457489 h 4469549"/>
              <a:gd name="connsiteX37" fmla="*/ 2067413 w 5178638"/>
              <a:gd name="connsiteY37" fmla="*/ 4458606 h 4469549"/>
              <a:gd name="connsiteX38" fmla="*/ 2059904 w 5178638"/>
              <a:gd name="connsiteY38" fmla="*/ 4455257 h 4469549"/>
              <a:gd name="connsiteX39" fmla="*/ 2041130 w 5178638"/>
              <a:gd name="connsiteY39" fmla="*/ 4455257 h 4469549"/>
              <a:gd name="connsiteX40" fmla="*/ 2033621 w 5178638"/>
              <a:gd name="connsiteY40" fmla="*/ 4457489 h 4469549"/>
              <a:gd name="connsiteX41" fmla="*/ 2029866 w 5178638"/>
              <a:gd name="connsiteY41" fmla="*/ 4453024 h 4469549"/>
              <a:gd name="connsiteX42" fmla="*/ 2007338 w 5178638"/>
              <a:gd name="connsiteY42" fmla="*/ 4453024 h 4469549"/>
              <a:gd name="connsiteX43" fmla="*/ 1999828 w 5178638"/>
              <a:gd name="connsiteY43" fmla="*/ 4455257 h 4469549"/>
              <a:gd name="connsiteX44" fmla="*/ 1996073 w 5178638"/>
              <a:gd name="connsiteY44" fmla="*/ 4450792 h 4469549"/>
              <a:gd name="connsiteX45" fmla="*/ 1935998 w 5178638"/>
              <a:gd name="connsiteY45" fmla="*/ 4449675 h 4469549"/>
              <a:gd name="connsiteX46" fmla="*/ 1924734 w 5178638"/>
              <a:gd name="connsiteY46" fmla="*/ 4449675 h 4469549"/>
              <a:gd name="connsiteX47" fmla="*/ 1909715 w 5178638"/>
              <a:gd name="connsiteY47" fmla="*/ 4450792 h 4469549"/>
              <a:gd name="connsiteX48" fmla="*/ 1875923 w 5178638"/>
              <a:gd name="connsiteY48" fmla="*/ 4453024 h 4469549"/>
              <a:gd name="connsiteX49" fmla="*/ 1842130 w 5178638"/>
              <a:gd name="connsiteY49" fmla="*/ 4453024 h 4469549"/>
              <a:gd name="connsiteX50" fmla="*/ 1808338 w 5178638"/>
              <a:gd name="connsiteY50" fmla="*/ 4450792 h 4469549"/>
              <a:gd name="connsiteX51" fmla="*/ 1782054 w 5178638"/>
              <a:gd name="connsiteY51" fmla="*/ 4450792 h 4469549"/>
              <a:gd name="connsiteX52" fmla="*/ 1767035 w 5178638"/>
              <a:gd name="connsiteY52" fmla="*/ 4453024 h 4469549"/>
              <a:gd name="connsiteX53" fmla="*/ 1748262 w 5178638"/>
              <a:gd name="connsiteY53" fmla="*/ 4453024 h 4469549"/>
              <a:gd name="connsiteX54" fmla="*/ 1714469 w 5178638"/>
              <a:gd name="connsiteY54" fmla="*/ 4453024 h 4469549"/>
              <a:gd name="connsiteX55" fmla="*/ 1710715 w 5178638"/>
              <a:gd name="connsiteY55" fmla="*/ 4453024 h 4469549"/>
              <a:gd name="connsiteX56" fmla="*/ 1669412 w 5178638"/>
              <a:gd name="connsiteY56" fmla="*/ 4446326 h 4469549"/>
              <a:gd name="connsiteX57" fmla="*/ 1669412 w 5178638"/>
              <a:gd name="connsiteY57" fmla="*/ 4444094 h 4469549"/>
              <a:gd name="connsiteX58" fmla="*/ 1680677 w 5178638"/>
              <a:gd name="connsiteY58" fmla="*/ 4437396 h 4469549"/>
              <a:gd name="connsiteX59" fmla="*/ 1710715 w 5178638"/>
              <a:gd name="connsiteY59" fmla="*/ 4437396 h 4469549"/>
              <a:gd name="connsiteX60" fmla="*/ 1721979 w 5178638"/>
              <a:gd name="connsiteY60" fmla="*/ 4435163 h 4469549"/>
              <a:gd name="connsiteX61" fmla="*/ 1710715 w 5178638"/>
              <a:gd name="connsiteY61" fmla="*/ 4434047 h 4469549"/>
              <a:gd name="connsiteX62" fmla="*/ 1695696 w 5178638"/>
              <a:gd name="connsiteY62" fmla="*/ 4435163 h 4469549"/>
              <a:gd name="connsiteX63" fmla="*/ 1676922 w 5178638"/>
              <a:gd name="connsiteY63" fmla="*/ 4435163 h 4469549"/>
              <a:gd name="connsiteX64" fmla="*/ 1646884 w 5178638"/>
              <a:gd name="connsiteY64" fmla="*/ 4434047 h 4469549"/>
              <a:gd name="connsiteX65" fmla="*/ 2236283 w 5178638"/>
              <a:gd name="connsiteY65" fmla="*/ 4414691 h 4469549"/>
              <a:gd name="connsiteX66" fmla="*/ 2264278 w 5178638"/>
              <a:gd name="connsiteY66" fmla="*/ 4414691 h 4469549"/>
              <a:gd name="connsiteX67" fmla="*/ 2232621 w 5178638"/>
              <a:gd name="connsiteY67" fmla="*/ 4419535 h 4469549"/>
              <a:gd name="connsiteX68" fmla="*/ 2232528 w 5178638"/>
              <a:gd name="connsiteY68" fmla="*/ 4419494 h 4469549"/>
              <a:gd name="connsiteX69" fmla="*/ 2232528 w 5178638"/>
              <a:gd name="connsiteY69" fmla="*/ 4419156 h 4469549"/>
              <a:gd name="connsiteX70" fmla="*/ 2236283 w 5178638"/>
              <a:gd name="connsiteY70" fmla="*/ 4414691 h 4469549"/>
              <a:gd name="connsiteX71" fmla="*/ 2272500 w 5178638"/>
              <a:gd name="connsiteY71" fmla="*/ 4414478 h 4469549"/>
              <a:gd name="connsiteX72" fmla="*/ 2270076 w 5178638"/>
              <a:gd name="connsiteY72" fmla="*/ 4414691 h 4469549"/>
              <a:gd name="connsiteX73" fmla="*/ 2264278 w 5178638"/>
              <a:gd name="connsiteY73" fmla="*/ 4414691 h 4469549"/>
              <a:gd name="connsiteX74" fmla="*/ 2264536 w 5178638"/>
              <a:gd name="connsiteY74" fmla="*/ 4414652 h 4469549"/>
              <a:gd name="connsiteX75" fmla="*/ 1278967 w 5178638"/>
              <a:gd name="connsiteY75" fmla="*/ 4411605 h 4469549"/>
              <a:gd name="connsiteX76" fmla="*/ 1304864 w 5178638"/>
              <a:gd name="connsiteY76" fmla="*/ 4411605 h 4469549"/>
              <a:gd name="connsiteX77" fmla="*/ 1286431 w 5178638"/>
              <a:gd name="connsiteY77" fmla="*/ 4413954 h 4469549"/>
              <a:gd name="connsiteX78" fmla="*/ 1278921 w 5178638"/>
              <a:gd name="connsiteY78" fmla="*/ 4411721 h 4469549"/>
              <a:gd name="connsiteX79" fmla="*/ 553850 w 5178638"/>
              <a:gd name="connsiteY79" fmla="*/ 4407256 h 4469549"/>
              <a:gd name="connsiteX80" fmla="*/ 565114 w 5178638"/>
              <a:gd name="connsiteY80" fmla="*/ 4409488 h 4469549"/>
              <a:gd name="connsiteX81" fmla="*/ 580133 w 5178638"/>
              <a:gd name="connsiteY81" fmla="*/ 4417302 h 4469549"/>
              <a:gd name="connsiteX82" fmla="*/ 591397 w 5178638"/>
              <a:gd name="connsiteY82" fmla="*/ 4418419 h 4469549"/>
              <a:gd name="connsiteX83" fmla="*/ 632699 w 5178638"/>
              <a:gd name="connsiteY83" fmla="*/ 4415070 h 4469549"/>
              <a:gd name="connsiteX84" fmla="*/ 658982 w 5178638"/>
              <a:gd name="connsiteY84" fmla="*/ 4413954 h 4469549"/>
              <a:gd name="connsiteX85" fmla="*/ 674001 w 5178638"/>
              <a:gd name="connsiteY85" fmla="*/ 4419535 h 4469549"/>
              <a:gd name="connsiteX86" fmla="*/ 704038 w 5178638"/>
              <a:gd name="connsiteY86" fmla="*/ 4419535 h 4469549"/>
              <a:gd name="connsiteX87" fmla="*/ 711548 w 5178638"/>
              <a:gd name="connsiteY87" fmla="*/ 4413954 h 4469549"/>
              <a:gd name="connsiteX88" fmla="*/ 730322 w 5178638"/>
              <a:gd name="connsiteY88" fmla="*/ 4410605 h 4469549"/>
              <a:gd name="connsiteX89" fmla="*/ 752850 w 5178638"/>
              <a:gd name="connsiteY89" fmla="*/ 4408372 h 4469549"/>
              <a:gd name="connsiteX90" fmla="*/ 782888 w 5178638"/>
              <a:gd name="connsiteY90" fmla="*/ 4412837 h 4469549"/>
              <a:gd name="connsiteX91" fmla="*/ 835454 w 5178638"/>
              <a:gd name="connsiteY91" fmla="*/ 4421768 h 4469549"/>
              <a:gd name="connsiteX92" fmla="*/ 861737 w 5178638"/>
              <a:gd name="connsiteY92" fmla="*/ 4419535 h 4469549"/>
              <a:gd name="connsiteX93" fmla="*/ 891775 w 5178638"/>
              <a:gd name="connsiteY93" fmla="*/ 4415070 h 4469549"/>
              <a:gd name="connsiteX94" fmla="*/ 933077 w 5178638"/>
              <a:gd name="connsiteY94" fmla="*/ 4416186 h 4469549"/>
              <a:gd name="connsiteX95" fmla="*/ 940493 w 5178638"/>
              <a:gd name="connsiteY95" fmla="*/ 4419494 h 4469549"/>
              <a:gd name="connsiteX96" fmla="*/ 940493 w 5178638"/>
              <a:gd name="connsiteY96" fmla="*/ 4420200 h 4469549"/>
              <a:gd name="connsiteX97" fmla="*/ 990071 w 5178638"/>
              <a:gd name="connsiteY97" fmla="*/ 4421372 h 4469549"/>
              <a:gd name="connsiteX98" fmla="*/ 1072675 w 5178638"/>
              <a:gd name="connsiteY98" fmla="*/ 4421651 h 4469549"/>
              <a:gd name="connsiteX99" fmla="*/ 1076429 w 5178638"/>
              <a:gd name="connsiteY99" fmla="*/ 4420535 h 4469549"/>
              <a:gd name="connsiteX100" fmla="*/ 1061411 w 5178638"/>
              <a:gd name="connsiteY100" fmla="*/ 4419419 h 4469549"/>
              <a:gd name="connsiteX101" fmla="*/ 1057656 w 5178638"/>
              <a:gd name="connsiteY101" fmla="*/ 4418302 h 4469549"/>
              <a:gd name="connsiteX102" fmla="*/ 1061411 w 5178638"/>
              <a:gd name="connsiteY102" fmla="*/ 4416070 h 4469549"/>
              <a:gd name="connsiteX103" fmla="*/ 1072675 w 5178638"/>
              <a:gd name="connsiteY103" fmla="*/ 4413837 h 4469549"/>
              <a:gd name="connsiteX104" fmla="*/ 1081508 w 5178638"/>
              <a:gd name="connsiteY104" fmla="*/ 4413528 h 4469549"/>
              <a:gd name="connsiteX105" fmla="*/ 1139587 w 5178638"/>
              <a:gd name="connsiteY105" fmla="*/ 4412837 h 4469549"/>
              <a:gd name="connsiteX106" fmla="*/ 1148512 w 5178638"/>
              <a:gd name="connsiteY106" fmla="*/ 4411605 h 4469549"/>
              <a:gd name="connsiteX107" fmla="*/ 1163686 w 5178638"/>
              <a:gd name="connsiteY107" fmla="*/ 4411605 h 4469549"/>
              <a:gd name="connsiteX108" fmla="*/ 1165870 w 5178638"/>
              <a:gd name="connsiteY108" fmla="*/ 4411721 h 4469549"/>
              <a:gd name="connsiteX109" fmla="*/ 1195907 w 5178638"/>
              <a:gd name="connsiteY109" fmla="*/ 4412837 h 4469549"/>
              <a:gd name="connsiteX110" fmla="*/ 1229700 w 5178638"/>
              <a:gd name="connsiteY110" fmla="*/ 4412837 h 4469549"/>
              <a:gd name="connsiteX111" fmla="*/ 1233455 w 5178638"/>
              <a:gd name="connsiteY111" fmla="*/ 4419535 h 4469549"/>
              <a:gd name="connsiteX112" fmla="*/ 1278511 w 5178638"/>
              <a:gd name="connsiteY112" fmla="*/ 4422884 h 4469549"/>
              <a:gd name="connsiteX113" fmla="*/ 1289775 w 5178638"/>
              <a:gd name="connsiteY113" fmla="*/ 4421768 h 4469549"/>
              <a:gd name="connsiteX114" fmla="*/ 1297285 w 5178638"/>
              <a:gd name="connsiteY114" fmla="*/ 4425117 h 4469549"/>
              <a:gd name="connsiteX115" fmla="*/ 1289775 w 5178638"/>
              <a:gd name="connsiteY115" fmla="*/ 4428466 h 4469549"/>
              <a:gd name="connsiteX116" fmla="*/ 1259738 w 5178638"/>
              <a:gd name="connsiteY116" fmla="*/ 4427349 h 4469549"/>
              <a:gd name="connsiteX117" fmla="*/ 1225945 w 5178638"/>
              <a:gd name="connsiteY117" fmla="*/ 4429582 h 4469549"/>
              <a:gd name="connsiteX118" fmla="*/ 1222451 w 5178638"/>
              <a:gd name="connsiteY118" fmla="*/ 4431660 h 4469549"/>
              <a:gd name="connsiteX119" fmla="*/ 1196111 w 5178638"/>
              <a:gd name="connsiteY119" fmla="*/ 4429186 h 4469549"/>
              <a:gd name="connsiteX120" fmla="*/ 1166543 w 5178638"/>
              <a:gd name="connsiteY120" fmla="*/ 4428349 h 4469549"/>
              <a:gd name="connsiteX121" fmla="*/ 1146284 w 5178638"/>
              <a:gd name="connsiteY121" fmla="*/ 4428475 h 4469549"/>
              <a:gd name="connsiteX122" fmla="*/ 1141840 w 5178638"/>
              <a:gd name="connsiteY122" fmla="*/ 4430877 h 4469549"/>
              <a:gd name="connsiteX123" fmla="*/ 1128230 w 5178638"/>
              <a:gd name="connsiteY123" fmla="*/ 4430319 h 4469549"/>
              <a:gd name="connsiteX124" fmla="*/ 1087049 w 5178638"/>
              <a:gd name="connsiteY124" fmla="*/ 4432359 h 4469549"/>
              <a:gd name="connsiteX125" fmla="*/ 1221275 w 5178638"/>
              <a:gd name="connsiteY125" fmla="*/ 4432359 h 4469549"/>
              <a:gd name="connsiteX126" fmla="*/ 1214681 w 5178638"/>
              <a:gd name="connsiteY126" fmla="*/ 4436280 h 4469549"/>
              <a:gd name="connsiteX127" fmla="*/ 1195907 w 5178638"/>
              <a:gd name="connsiteY127" fmla="*/ 4438512 h 4469549"/>
              <a:gd name="connsiteX128" fmla="*/ 1150851 w 5178638"/>
              <a:gd name="connsiteY128" fmla="*/ 4434047 h 4469549"/>
              <a:gd name="connsiteX129" fmla="*/ 1132077 w 5178638"/>
              <a:gd name="connsiteY129" fmla="*/ 4434047 h 4469549"/>
              <a:gd name="connsiteX130" fmla="*/ 1124568 w 5178638"/>
              <a:gd name="connsiteY130" fmla="*/ 4437396 h 4469549"/>
              <a:gd name="connsiteX131" fmla="*/ 1128322 w 5178638"/>
              <a:gd name="connsiteY131" fmla="*/ 4442978 h 4469549"/>
              <a:gd name="connsiteX132" fmla="*/ 1150851 w 5178638"/>
              <a:gd name="connsiteY132" fmla="*/ 4447443 h 4469549"/>
              <a:gd name="connsiteX133" fmla="*/ 1154605 w 5178638"/>
              <a:gd name="connsiteY133" fmla="*/ 4449675 h 4469549"/>
              <a:gd name="connsiteX134" fmla="*/ 1147096 w 5178638"/>
              <a:gd name="connsiteY134" fmla="*/ 4450792 h 4469549"/>
              <a:gd name="connsiteX135" fmla="*/ 1109549 w 5178638"/>
              <a:gd name="connsiteY135" fmla="*/ 4449675 h 4469549"/>
              <a:gd name="connsiteX136" fmla="*/ 1105794 w 5178638"/>
              <a:gd name="connsiteY136" fmla="*/ 4449675 h 4469549"/>
              <a:gd name="connsiteX137" fmla="*/ 1105794 w 5178638"/>
              <a:gd name="connsiteY137" fmla="*/ 4451908 h 4469549"/>
              <a:gd name="connsiteX138" fmla="*/ 1102039 w 5178638"/>
              <a:gd name="connsiteY138" fmla="*/ 4455257 h 4469549"/>
              <a:gd name="connsiteX139" fmla="*/ 1075756 w 5178638"/>
              <a:gd name="connsiteY139" fmla="*/ 4455257 h 4469549"/>
              <a:gd name="connsiteX140" fmla="*/ 1109549 w 5178638"/>
              <a:gd name="connsiteY140" fmla="*/ 4458606 h 4469549"/>
              <a:gd name="connsiteX141" fmla="*/ 1113303 w 5178638"/>
              <a:gd name="connsiteY141" fmla="*/ 4461955 h 4469549"/>
              <a:gd name="connsiteX142" fmla="*/ 1122591 w 5178638"/>
              <a:gd name="connsiteY142" fmla="*/ 4467477 h 4469549"/>
              <a:gd name="connsiteX143" fmla="*/ 1129088 w 5178638"/>
              <a:gd name="connsiteY143" fmla="*/ 4467799 h 4469549"/>
              <a:gd name="connsiteX144" fmla="*/ 1170390 w 5178638"/>
              <a:gd name="connsiteY144" fmla="*/ 4467799 h 4469549"/>
              <a:gd name="connsiteX145" fmla="*/ 1177900 w 5178638"/>
              <a:gd name="connsiteY145" fmla="*/ 4467799 h 4469549"/>
              <a:gd name="connsiteX146" fmla="*/ 1187121 w 5178638"/>
              <a:gd name="connsiteY146" fmla="*/ 4469299 h 4469549"/>
              <a:gd name="connsiteX147" fmla="*/ 344167 w 5178638"/>
              <a:gd name="connsiteY147" fmla="*/ 4469299 h 4469549"/>
              <a:gd name="connsiteX148" fmla="*/ 353084 w 5178638"/>
              <a:gd name="connsiteY148" fmla="*/ 4450560 h 4469549"/>
              <a:gd name="connsiteX149" fmla="*/ 361051 w 5178638"/>
              <a:gd name="connsiteY149" fmla="*/ 4434278 h 4469549"/>
              <a:gd name="connsiteX150" fmla="*/ 384887 w 5178638"/>
              <a:gd name="connsiteY150" fmla="*/ 4435163 h 4469549"/>
              <a:gd name="connsiteX151" fmla="*/ 403661 w 5178638"/>
              <a:gd name="connsiteY151" fmla="*/ 4435163 h 4469549"/>
              <a:gd name="connsiteX152" fmla="*/ 418680 w 5178638"/>
              <a:gd name="connsiteY152" fmla="*/ 4434047 h 4469549"/>
              <a:gd name="connsiteX153" fmla="*/ 429944 w 5178638"/>
              <a:gd name="connsiteY153" fmla="*/ 4435163 h 4469549"/>
              <a:gd name="connsiteX154" fmla="*/ 418680 w 5178638"/>
              <a:gd name="connsiteY154" fmla="*/ 4437396 h 4469549"/>
              <a:gd name="connsiteX155" fmla="*/ 388642 w 5178638"/>
              <a:gd name="connsiteY155" fmla="*/ 4437396 h 4469549"/>
              <a:gd name="connsiteX156" fmla="*/ 383466 w 5178638"/>
              <a:gd name="connsiteY156" fmla="*/ 4440473 h 4469549"/>
              <a:gd name="connsiteX157" fmla="*/ 399831 w 5178638"/>
              <a:gd name="connsiteY157" fmla="*/ 4441394 h 4469549"/>
              <a:gd name="connsiteX158" fmla="*/ 474926 w 5178638"/>
              <a:gd name="connsiteY158" fmla="*/ 4442511 h 4469549"/>
              <a:gd name="connsiteX159" fmla="*/ 523737 w 5178638"/>
              <a:gd name="connsiteY159" fmla="*/ 4442511 h 4469549"/>
              <a:gd name="connsiteX160" fmla="*/ 527613 w 5178638"/>
              <a:gd name="connsiteY160" fmla="*/ 4442703 h 4469549"/>
              <a:gd name="connsiteX161" fmla="*/ 379717 w 5178638"/>
              <a:gd name="connsiteY161" fmla="*/ 4442703 h 4469549"/>
              <a:gd name="connsiteX162" fmla="*/ 377377 w 5178638"/>
              <a:gd name="connsiteY162" fmla="*/ 4444094 h 4469549"/>
              <a:gd name="connsiteX163" fmla="*/ 377377 w 5178638"/>
              <a:gd name="connsiteY163" fmla="*/ 4446326 h 4469549"/>
              <a:gd name="connsiteX164" fmla="*/ 418680 w 5178638"/>
              <a:gd name="connsiteY164" fmla="*/ 4453024 h 4469549"/>
              <a:gd name="connsiteX165" fmla="*/ 422434 w 5178638"/>
              <a:gd name="connsiteY165" fmla="*/ 4453024 h 4469549"/>
              <a:gd name="connsiteX166" fmla="*/ 456227 w 5178638"/>
              <a:gd name="connsiteY166" fmla="*/ 4453024 h 4469549"/>
              <a:gd name="connsiteX167" fmla="*/ 475000 w 5178638"/>
              <a:gd name="connsiteY167" fmla="*/ 4453024 h 4469549"/>
              <a:gd name="connsiteX168" fmla="*/ 490019 w 5178638"/>
              <a:gd name="connsiteY168" fmla="*/ 4450792 h 4469549"/>
              <a:gd name="connsiteX169" fmla="*/ 516303 w 5178638"/>
              <a:gd name="connsiteY169" fmla="*/ 4450792 h 4469549"/>
              <a:gd name="connsiteX170" fmla="*/ 550095 w 5178638"/>
              <a:gd name="connsiteY170" fmla="*/ 4453024 h 4469549"/>
              <a:gd name="connsiteX171" fmla="*/ 583888 w 5178638"/>
              <a:gd name="connsiteY171" fmla="*/ 4453024 h 4469549"/>
              <a:gd name="connsiteX172" fmla="*/ 617680 w 5178638"/>
              <a:gd name="connsiteY172" fmla="*/ 4450792 h 4469549"/>
              <a:gd name="connsiteX173" fmla="*/ 632699 w 5178638"/>
              <a:gd name="connsiteY173" fmla="*/ 4449675 h 4469549"/>
              <a:gd name="connsiteX174" fmla="*/ 643963 w 5178638"/>
              <a:gd name="connsiteY174" fmla="*/ 4449675 h 4469549"/>
              <a:gd name="connsiteX175" fmla="*/ 704038 w 5178638"/>
              <a:gd name="connsiteY175" fmla="*/ 4450792 h 4469549"/>
              <a:gd name="connsiteX176" fmla="*/ 707793 w 5178638"/>
              <a:gd name="connsiteY176" fmla="*/ 4455257 h 4469549"/>
              <a:gd name="connsiteX177" fmla="*/ 715303 w 5178638"/>
              <a:gd name="connsiteY177" fmla="*/ 4453024 h 4469549"/>
              <a:gd name="connsiteX178" fmla="*/ 737831 w 5178638"/>
              <a:gd name="connsiteY178" fmla="*/ 4453024 h 4469549"/>
              <a:gd name="connsiteX179" fmla="*/ 741586 w 5178638"/>
              <a:gd name="connsiteY179" fmla="*/ 4457489 h 4469549"/>
              <a:gd name="connsiteX180" fmla="*/ 749095 w 5178638"/>
              <a:gd name="connsiteY180" fmla="*/ 4455257 h 4469549"/>
              <a:gd name="connsiteX181" fmla="*/ 767869 w 5178638"/>
              <a:gd name="connsiteY181" fmla="*/ 4455257 h 4469549"/>
              <a:gd name="connsiteX182" fmla="*/ 775378 w 5178638"/>
              <a:gd name="connsiteY182" fmla="*/ 4458606 h 4469549"/>
              <a:gd name="connsiteX183" fmla="*/ 790397 w 5178638"/>
              <a:gd name="connsiteY183" fmla="*/ 4457489 h 4469549"/>
              <a:gd name="connsiteX184" fmla="*/ 816680 w 5178638"/>
              <a:gd name="connsiteY184" fmla="*/ 4458606 h 4469549"/>
              <a:gd name="connsiteX185" fmla="*/ 842963 w 5178638"/>
              <a:gd name="connsiteY185" fmla="*/ 4457489 h 4469549"/>
              <a:gd name="connsiteX186" fmla="*/ 861737 w 5178638"/>
              <a:gd name="connsiteY186" fmla="*/ 4457489 h 4469549"/>
              <a:gd name="connsiteX187" fmla="*/ 906794 w 5178638"/>
              <a:gd name="connsiteY187" fmla="*/ 4457489 h 4469549"/>
              <a:gd name="connsiteX188" fmla="*/ 944341 w 5178638"/>
              <a:gd name="connsiteY188" fmla="*/ 4458606 h 4469549"/>
              <a:gd name="connsiteX189" fmla="*/ 959360 w 5178638"/>
              <a:gd name="connsiteY189" fmla="*/ 4464187 h 4469549"/>
              <a:gd name="connsiteX190" fmla="*/ 985643 w 5178638"/>
              <a:gd name="connsiteY190" fmla="*/ 4463071 h 4469549"/>
              <a:gd name="connsiteX191" fmla="*/ 989398 w 5178638"/>
              <a:gd name="connsiteY191" fmla="*/ 4459722 h 4469549"/>
              <a:gd name="connsiteX192" fmla="*/ 978133 w 5178638"/>
              <a:gd name="connsiteY192" fmla="*/ 4457489 h 4469549"/>
              <a:gd name="connsiteX193" fmla="*/ 944341 w 5178638"/>
              <a:gd name="connsiteY193" fmla="*/ 4457489 h 4469549"/>
              <a:gd name="connsiteX194" fmla="*/ 895529 w 5178638"/>
              <a:gd name="connsiteY194" fmla="*/ 4450792 h 4469549"/>
              <a:gd name="connsiteX195" fmla="*/ 873001 w 5178638"/>
              <a:gd name="connsiteY195" fmla="*/ 4450792 h 4469549"/>
              <a:gd name="connsiteX196" fmla="*/ 760359 w 5178638"/>
              <a:gd name="connsiteY196" fmla="*/ 4447443 h 4469549"/>
              <a:gd name="connsiteX197" fmla="*/ 745340 w 5178638"/>
              <a:gd name="connsiteY197" fmla="*/ 4444094 h 4469549"/>
              <a:gd name="connsiteX198" fmla="*/ 809171 w 5178638"/>
              <a:gd name="connsiteY198" fmla="*/ 4442978 h 4469549"/>
              <a:gd name="connsiteX199" fmla="*/ 809171 w 5178638"/>
              <a:gd name="connsiteY199" fmla="*/ 4441861 h 4469549"/>
              <a:gd name="connsiteX200" fmla="*/ 745340 w 5178638"/>
              <a:gd name="connsiteY200" fmla="*/ 4441861 h 4469549"/>
              <a:gd name="connsiteX201" fmla="*/ 685265 w 5178638"/>
              <a:gd name="connsiteY201" fmla="*/ 4441861 h 4469549"/>
              <a:gd name="connsiteX202" fmla="*/ 670246 w 5178638"/>
              <a:gd name="connsiteY202" fmla="*/ 4440745 h 4469549"/>
              <a:gd name="connsiteX203" fmla="*/ 651473 w 5178638"/>
              <a:gd name="connsiteY203" fmla="*/ 4435163 h 4469549"/>
              <a:gd name="connsiteX204" fmla="*/ 621435 w 5178638"/>
              <a:gd name="connsiteY204" fmla="*/ 4434047 h 4469549"/>
              <a:gd name="connsiteX205" fmla="*/ 595151 w 5178638"/>
              <a:gd name="connsiteY205" fmla="*/ 4435163 h 4469549"/>
              <a:gd name="connsiteX206" fmla="*/ 580133 w 5178638"/>
              <a:gd name="connsiteY206" fmla="*/ 4435163 h 4469549"/>
              <a:gd name="connsiteX207" fmla="*/ 591397 w 5178638"/>
              <a:gd name="connsiteY207" fmla="*/ 4430698 h 4469549"/>
              <a:gd name="connsiteX208" fmla="*/ 583888 w 5178638"/>
              <a:gd name="connsiteY208" fmla="*/ 4426233 h 4469549"/>
              <a:gd name="connsiteX209" fmla="*/ 565114 w 5178638"/>
              <a:gd name="connsiteY209" fmla="*/ 4422884 h 4469549"/>
              <a:gd name="connsiteX210" fmla="*/ 553850 w 5178638"/>
              <a:gd name="connsiteY210" fmla="*/ 4421768 h 4469549"/>
              <a:gd name="connsiteX211" fmla="*/ 501283 w 5178638"/>
              <a:gd name="connsiteY211" fmla="*/ 4420651 h 4469549"/>
              <a:gd name="connsiteX212" fmla="*/ 493774 w 5178638"/>
              <a:gd name="connsiteY212" fmla="*/ 4418419 h 4469549"/>
              <a:gd name="connsiteX213" fmla="*/ 501283 w 5178638"/>
              <a:gd name="connsiteY213" fmla="*/ 4416186 h 4469549"/>
              <a:gd name="connsiteX214" fmla="*/ 553850 w 5178638"/>
              <a:gd name="connsiteY214" fmla="*/ 4407256 h 4469549"/>
              <a:gd name="connsiteX215" fmla="*/ 255797 w 5178638"/>
              <a:gd name="connsiteY215" fmla="*/ 4402571 h 4469549"/>
              <a:gd name="connsiteX216" fmla="*/ 249591 w 5178638"/>
              <a:gd name="connsiteY216" fmla="*/ 4416338 h 4469549"/>
              <a:gd name="connsiteX217" fmla="*/ 219349 w 5178638"/>
              <a:gd name="connsiteY217" fmla="*/ 4468245 h 4469549"/>
              <a:gd name="connsiteX218" fmla="*/ 219044 w 5178638"/>
              <a:gd name="connsiteY218" fmla="*/ 4469299 h 4469549"/>
              <a:gd name="connsiteX219" fmla="*/ 184261 w 5178638"/>
              <a:gd name="connsiteY219" fmla="*/ 4469299 h 4469549"/>
              <a:gd name="connsiteX220" fmla="*/ 200627 w 5178638"/>
              <a:gd name="connsiteY220" fmla="*/ 4444301 h 4469549"/>
              <a:gd name="connsiteX221" fmla="*/ 212789 w 5178638"/>
              <a:gd name="connsiteY221" fmla="*/ 4429659 h 4469549"/>
              <a:gd name="connsiteX222" fmla="*/ 255797 w 5178638"/>
              <a:gd name="connsiteY222" fmla="*/ 4402571 h 4469549"/>
              <a:gd name="connsiteX223" fmla="*/ 1354762 w 5178638"/>
              <a:gd name="connsiteY223" fmla="*/ 4401034 h 4469549"/>
              <a:gd name="connsiteX224" fmla="*/ 1343015 w 5178638"/>
              <a:gd name="connsiteY224" fmla="*/ 4406023 h 4469549"/>
              <a:gd name="connsiteX225" fmla="*/ 1331751 w 5178638"/>
              <a:gd name="connsiteY225" fmla="*/ 4407139 h 4469549"/>
              <a:gd name="connsiteX226" fmla="*/ 1294203 w 5178638"/>
              <a:gd name="connsiteY226" fmla="*/ 4406023 h 4469549"/>
              <a:gd name="connsiteX227" fmla="*/ 1230373 w 5178638"/>
              <a:gd name="connsiteY227" fmla="*/ 4402674 h 4469549"/>
              <a:gd name="connsiteX228" fmla="*/ 1230079 w 5178638"/>
              <a:gd name="connsiteY228" fmla="*/ 4402646 h 4469549"/>
              <a:gd name="connsiteX229" fmla="*/ 1474430 w 5178638"/>
              <a:gd name="connsiteY229" fmla="*/ 4392628 h 4469549"/>
              <a:gd name="connsiteX230" fmla="*/ 1489449 w 5178638"/>
              <a:gd name="connsiteY230" fmla="*/ 4392628 h 4469549"/>
              <a:gd name="connsiteX231" fmla="*/ 1500713 w 5178638"/>
              <a:gd name="connsiteY231" fmla="*/ 4393744 h 4469549"/>
              <a:gd name="connsiteX232" fmla="*/ 1493204 w 5178638"/>
              <a:gd name="connsiteY232" fmla="*/ 4397093 h 4469549"/>
              <a:gd name="connsiteX233" fmla="*/ 1455657 w 5178638"/>
              <a:gd name="connsiteY233" fmla="*/ 4401558 h 4469549"/>
              <a:gd name="connsiteX234" fmla="*/ 1440638 w 5178638"/>
              <a:gd name="connsiteY234" fmla="*/ 4404907 h 4469549"/>
              <a:gd name="connsiteX235" fmla="*/ 1489418 w 5178638"/>
              <a:gd name="connsiteY235" fmla="*/ 4408774 h 4469549"/>
              <a:gd name="connsiteX236" fmla="*/ 1477921 w 5178638"/>
              <a:gd name="connsiteY236" fmla="*/ 4408372 h 4469549"/>
              <a:gd name="connsiteX237" fmla="*/ 1387808 w 5178638"/>
              <a:gd name="connsiteY237" fmla="*/ 4408372 h 4469549"/>
              <a:gd name="connsiteX238" fmla="*/ 1382456 w 5178638"/>
              <a:gd name="connsiteY238" fmla="*/ 4408145 h 4469549"/>
              <a:gd name="connsiteX239" fmla="*/ 1395581 w 5178638"/>
              <a:gd name="connsiteY239" fmla="*/ 4404907 h 4469549"/>
              <a:gd name="connsiteX240" fmla="*/ 1380562 w 5178638"/>
              <a:gd name="connsiteY240" fmla="*/ 4401558 h 4469549"/>
              <a:gd name="connsiteX241" fmla="*/ 1365945 w 5178638"/>
              <a:gd name="connsiteY241" fmla="*/ 4400889 h 4469549"/>
              <a:gd name="connsiteX242" fmla="*/ 1391563 w 5178638"/>
              <a:gd name="connsiteY242" fmla="*/ 4400558 h 4469549"/>
              <a:gd name="connsiteX243" fmla="*/ 1470412 w 5178638"/>
              <a:gd name="connsiteY243" fmla="*/ 4398325 h 4469549"/>
              <a:gd name="connsiteX244" fmla="*/ 1446945 w 5178638"/>
              <a:gd name="connsiteY244" fmla="*/ 4394698 h 4469549"/>
              <a:gd name="connsiteX245" fmla="*/ 1432962 w 5178638"/>
              <a:gd name="connsiteY245" fmla="*/ 4393166 h 4469549"/>
              <a:gd name="connsiteX246" fmla="*/ 1445800 w 5178638"/>
              <a:gd name="connsiteY246" fmla="*/ 4392767 h 4469549"/>
              <a:gd name="connsiteX247" fmla="*/ 1474430 w 5178638"/>
              <a:gd name="connsiteY247" fmla="*/ 4392628 h 4469549"/>
              <a:gd name="connsiteX248" fmla="*/ 1263741 w 5178638"/>
              <a:gd name="connsiteY248" fmla="*/ 4390974 h 4469549"/>
              <a:gd name="connsiteX249" fmla="*/ 1286694 w 5178638"/>
              <a:gd name="connsiteY249" fmla="*/ 4391372 h 4469549"/>
              <a:gd name="connsiteX250" fmla="*/ 1343015 w 5178638"/>
              <a:gd name="connsiteY250" fmla="*/ 4391511 h 4469549"/>
              <a:gd name="connsiteX251" fmla="*/ 1376807 w 5178638"/>
              <a:gd name="connsiteY251" fmla="*/ 4393744 h 4469549"/>
              <a:gd name="connsiteX252" fmla="*/ 1393989 w 5178638"/>
              <a:gd name="connsiteY252" fmla="*/ 4393744 h 4469549"/>
              <a:gd name="connsiteX253" fmla="*/ 1376544 w 5178638"/>
              <a:gd name="connsiteY253" fmla="*/ 4396093 h 4469549"/>
              <a:gd name="connsiteX254" fmla="*/ 1357770 w 5178638"/>
              <a:gd name="connsiteY254" fmla="*/ 4397209 h 4469549"/>
              <a:gd name="connsiteX255" fmla="*/ 1237619 w 5178638"/>
              <a:gd name="connsiteY255" fmla="*/ 4397209 h 4469549"/>
              <a:gd name="connsiteX256" fmla="*/ 1203827 w 5178638"/>
              <a:gd name="connsiteY256" fmla="*/ 4392744 h 4469549"/>
              <a:gd name="connsiteX257" fmla="*/ 1239027 w 5178638"/>
              <a:gd name="connsiteY257" fmla="*/ 4392465 h 4469549"/>
              <a:gd name="connsiteX258" fmla="*/ 4346457 w 5178638"/>
              <a:gd name="connsiteY258" fmla="*/ 4381118 h 4469549"/>
              <a:gd name="connsiteX259" fmla="*/ 4350210 w 5178638"/>
              <a:gd name="connsiteY259" fmla="*/ 4382234 h 4469549"/>
              <a:gd name="connsiteX260" fmla="*/ 4373208 w 5178638"/>
              <a:gd name="connsiteY260" fmla="*/ 4386560 h 4469549"/>
              <a:gd name="connsiteX261" fmla="*/ 4399022 w 5178638"/>
              <a:gd name="connsiteY261" fmla="*/ 4383351 h 4469549"/>
              <a:gd name="connsiteX262" fmla="*/ 4403909 w 5178638"/>
              <a:gd name="connsiteY262" fmla="*/ 4381898 h 4469549"/>
              <a:gd name="connsiteX263" fmla="*/ 4388168 w 5178638"/>
              <a:gd name="connsiteY263" fmla="*/ 4381118 h 4469549"/>
              <a:gd name="connsiteX264" fmla="*/ 4346865 w 5178638"/>
              <a:gd name="connsiteY264" fmla="*/ 4381118 h 4469549"/>
              <a:gd name="connsiteX265" fmla="*/ 4038978 w 5178638"/>
              <a:gd name="connsiteY265" fmla="*/ 4377769 h 4469549"/>
              <a:gd name="connsiteX266" fmla="*/ 3978903 w 5178638"/>
              <a:gd name="connsiteY266" fmla="*/ 4378885 h 4469549"/>
              <a:gd name="connsiteX267" fmla="*/ 3989757 w 5178638"/>
              <a:gd name="connsiteY267" fmla="*/ 4378885 h 4469549"/>
              <a:gd name="connsiteX268" fmla="*/ 4012285 w 5178638"/>
              <a:gd name="connsiteY268" fmla="*/ 4381118 h 4469549"/>
              <a:gd name="connsiteX269" fmla="*/ 4027304 w 5178638"/>
              <a:gd name="connsiteY269" fmla="*/ 4381118 h 4469549"/>
              <a:gd name="connsiteX270" fmla="*/ 4057342 w 5178638"/>
              <a:gd name="connsiteY270" fmla="*/ 4378885 h 4469549"/>
              <a:gd name="connsiteX271" fmla="*/ 4093414 w 5178638"/>
              <a:gd name="connsiteY271" fmla="*/ 4378885 h 4469549"/>
              <a:gd name="connsiteX272" fmla="*/ 4076525 w 5178638"/>
              <a:gd name="connsiteY272" fmla="*/ 4377769 h 4469549"/>
              <a:gd name="connsiteX273" fmla="*/ 4038978 w 5178638"/>
              <a:gd name="connsiteY273" fmla="*/ 4377769 h 4469549"/>
              <a:gd name="connsiteX274" fmla="*/ 389750 w 5178638"/>
              <a:gd name="connsiteY274" fmla="*/ 4375620 h 4469549"/>
              <a:gd name="connsiteX275" fmla="*/ 392304 w 5178638"/>
              <a:gd name="connsiteY275" fmla="*/ 4375620 h 4469549"/>
              <a:gd name="connsiteX276" fmla="*/ 402673 w 5178638"/>
              <a:gd name="connsiteY276" fmla="*/ 4375620 h 4469549"/>
              <a:gd name="connsiteX277" fmla="*/ 407341 w 5178638"/>
              <a:gd name="connsiteY277" fmla="*/ 4377765 h 4469549"/>
              <a:gd name="connsiteX278" fmla="*/ 441133 w 5178638"/>
              <a:gd name="connsiteY278" fmla="*/ 4391161 h 4469549"/>
              <a:gd name="connsiteX279" fmla="*/ 463661 w 5178638"/>
              <a:gd name="connsiteY279" fmla="*/ 4397859 h 4469549"/>
              <a:gd name="connsiteX280" fmla="*/ 478680 w 5178638"/>
              <a:gd name="connsiteY280" fmla="*/ 4406789 h 4469549"/>
              <a:gd name="connsiteX281" fmla="*/ 478680 w 5178638"/>
              <a:gd name="connsiteY281" fmla="*/ 4409022 h 4469549"/>
              <a:gd name="connsiteX282" fmla="*/ 422359 w 5178638"/>
              <a:gd name="connsiteY282" fmla="*/ 4420185 h 4469549"/>
              <a:gd name="connsiteX283" fmla="*/ 367946 w 5178638"/>
              <a:gd name="connsiteY283" fmla="*/ 4420185 h 4469549"/>
              <a:gd name="connsiteX284" fmla="*/ 351938 w 5178638"/>
              <a:gd name="connsiteY284" fmla="*/ 4375603 h 4469549"/>
              <a:gd name="connsiteX285" fmla="*/ 354757 w 5178638"/>
              <a:gd name="connsiteY285" fmla="*/ 4375620 h 4469549"/>
              <a:gd name="connsiteX286" fmla="*/ 358511 w 5178638"/>
              <a:gd name="connsiteY286" fmla="*/ 4375620 h 4469549"/>
              <a:gd name="connsiteX287" fmla="*/ 376345 w 5178638"/>
              <a:gd name="connsiteY287" fmla="*/ 4375620 h 4469549"/>
              <a:gd name="connsiteX288" fmla="*/ 358149 w 5178638"/>
              <a:gd name="connsiteY288" fmla="*/ 4401366 h 4469549"/>
              <a:gd name="connsiteX289" fmla="*/ 347184 w 5178638"/>
              <a:gd name="connsiteY289" fmla="*/ 4420185 h 4469549"/>
              <a:gd name="connsiteX290" fmla="*/ 332208 w 5178638"/>
              <a:gd name="connsiteY290" fmla="*/ 4420185 h 4469549"/>
              <a:gd name="connsiteX291" fmla="*/ 332208 w 5178638"/>
              <a:gd name="connsiteY291" fmla="*/ 4430378 h 4469549"/>
              <a:gd name="connsiteX292" fmla="*/ 336076 w 5178638"/>
              <a:gd name="connsiteY292" fmla="*/ 4431815 h 4469549"/>
              <a:gd name="connsiteX293" fmla="*/ 340128 w 5178638"/>
              <a:gd name="connsiteY293" fmla="*/ 4432297 h 4469549"/>
              <a:gd name="connsiteX294" fmla="*/ 327906 w 5178638"/>
              <a:gd name="connsiteY294" fmla="*/ 4453273 h 4469549"/>
              <a:gd name="connsiteX295" fmla="*/ 321334 w 5178638"/>
              <a:gd name="connsiteY295" fmla="*/ 4469299 h 4469549"/>
              <a:gd name="connsiteX296" fmla="*/ 295188 w 5178638"/>
              <a:gd name="connsiteY296" fmla="*/ 4469299 h 4469549"/>
              <a:gd name="connsiteX297" fmla="*/ 317314 w 5178638"/>
              <a:gd name="connsiteY297" fmla="*/ 4434066 h 4469549"/>
              <a:gd name="connsiteX298" fmla="*/ 345667 w 5178638"/>
              <a:gd name="connsiteY298" fmla="*/ 4385402 h 4469549"/>
              <a:gd name="connsiteX299" fmla="*/ 1813123 w 5178638"/>
              <a:gd name="connsiteY299" fmla="*/ 4375509 h 4469549"/>
              <a:gd name="connsiteX300" fmla="*/ 1812000 w 5178638"/>
              <a:gd name="connsiteY300" fmla="*/ 4375620 h 4469549"/>
              <a:gd name="connsiteX301" fmla="*/ 1808633 w 5178638"/>
              <a:gd name="connsiteY301" fmla="*/ 4375620 h 4469549"/>
              <a:gd name="connsiteX302" fmla="*/ 426096 w 5178638"/>
              <a:gd name="connsiteY302" fmla="*/ 4373388 h 4469549"/>
              <a:gd name="connsiteX303" fmla="*/ 452380 w 5178638"/>
              <a:gd name="connsiteY303" fmla="*/ 4373388 h 4469549"/>
              <a:gd name="connsiteX304" fmla="*/ 486172 w 5178638"/>
              <a:gd name="connsiteY304" fmla="*/ 4375620 h 4469549"/>
              <a:gd name="connsiteX305" fmla="*/ 516598 w 5178638"/>
              <a:gd name="connsiteY305" fmla="*/ 4375620 h 4469549"/>
              <a:gd name="connsiteX306" fmla="*/ 456227 w 5178638"/>
              <a:gd name="connsiteY306" fmla="*/ 4377116 h 4469549"/>
              <a:gd name="connsiteX307" fmla="*/ 444962 w 5178638"/>
              <a:gd name="connsiteY307" fmla="*/ 4377116 h 4469549"/>
              <a:gd name="connsiteX308" fmla="*/ 407815 w 5178638"/>
              <a:gd name="connsiteY308" fmla="*/ 4375620 h 4469549"/>
              <a:gd name="connsiteX309" fmla="*/ 411077 w 5178638"/>
              <a:gd name="connsiteY309" fmla="*/ 4375620 h 4469549"/>
              <a:gd name="connsiteX310" fmla="*/ 426096 w 5178638"/>
              <a:gd name="connsiteY310" fmla="*/ 4373388 h 4469549"/>
              <a:gd name="connsiteX311" fmla="*/ 568776 w 5178638"/>
              <a:gd name="connsiteY311" fmla="*/ 4372271 h 4469549"/>
              <a:gd name="connsiteX312" fmla="*/ 580040 w 5178638"/>
              <a:gd name="connsiteY312" fmla="*/ 4372271 h 4469549"/>
              <a:gd name="connsiteX313" fmla="*/ 640115 w 5178638"/>
              <a:gd name="connsiteY313" fmla="*/ 4373388 h 4469549"/>
              <a:gd name="connsiteX314" fmla="*/ 643870 w 5178638"/>
              <a:gd name="connsiteY314" fmla="*/ 4377853 h 4469549"/>
              <a:gd name="connsiteX315" fmla="*/ 651380 w 5178638"/>
              <a:gd name="connsiteY315" fmla="*/ 4375620 h 4469549"/>
              <a:gd name="connsiteX316" fmla="*/ 673908 w 5178638"/>
              <a:gd name="connsiteY316" fmla="*/ 4375620 h 4469549"/>
              <a:gd name="connsiteX317" fmla="*/ 672969 w 5178638"/>
              <a:gd name="connsiteY317" fmla="*/ 4377853 h 4469549"/>
              <a:gd name="connsiteX318" fmla="*/ 673480 w 5178638"/>
              <a:gd name="connsiteY318" fmla="*/ 4378096 h 4469549"/>
              <a:gd name="connsiteX319" fmla="*/ 655227 w 5178638"/>
              <a:gd name="connsiteY319" fmla="*/ 4379348 h 4469549"/>
              <a:gd name="connsiteX320" fmla="*/ 602661 w 5178638"/>
              <a:gd name="connsiteY320" fmla="*/ 4378232 h 4469549"/>
              <a:gd name="connsiteX321" fmla="*/ 546340 w 5178638"/>
              <a:gd name="connsiteY321" fmla="*/ 4374883 h 4469549"/>
              <a:gd name="connsiteX322" fmla="*/ 521088 w 5178638"/>
              <a:gd name="connsiteY322" fmla="*/ 4375509 h 4469549"/>
              <a:gd name="connsiteX323" fmla="*/ 535453 w 5178638"/>
              <a:gd name="connsiteY323" fmla="*/ 4374086 h 4469549"/>
              <a:gd name="connsiteX324" fmla="*/ 553757 w 5178638"/>
              <a:gd name="connsiteY324" fmla="*/ 4373388 h 4469549"/>
              <a:gd name="connsiteX325" fmla="*/ 568776 w 5178638"/>
              <a:gd name="connsiteY325" fmla="*/ 4372271 h 4469549"/>
              <a:gd name="connsiteX326" fmla="*/ 2050077 w 5178638"/>
              <a:gd name="connsiteY326" fmla="*/ 4371871 h 4469549"/>
              <a:gd name="connsiteX327" fmla="*/ 2101113 w 5178638"/>
              <a:gd name="connsiteY327" fmla="*/ 4373388 h 4469549"/>
              <a:gd name="connsiteX328" fmla="*/ 2123641 w 5178638"/>
              <a:gd name="connsiteY328" fmla="*/ 4373388 h 4469549"/>
              <a:gd name="connsiteX329" fmla="*/ 2172453 w 5178638"/>
              <a:gd name="connsiteY329" fmla="*/ 4380085 h 4469549"/>
              <a:gd name="connsiteX330" fmla="*/ 2206245 w 5178638"/>
              <a:gd name="connsiteY330" fmla="*/ 4380085 h 4469549"/>
              <a:gd name="connsiteX331" fmla="*/ 2217510 w 5178638"/>
              <a:gd name="connsiteY331" fmla="*/ 4382318 h 4469549"/>
              <a:gd name="connsiteX332" fmla="*/ 2213755 w 5178638"/>
              <a:gd name="connsiteY332" fmla="*/ 4385667 h 4469549"/>
              <a:gd name="connsiteX333" fmla="*/ 2187472 w 5178638"/>
              <a:gd name="connsiteY333" fmla="*/ 4386783 h 4469549"/>
              <a:gd name="connsiteX334" fmla="*/ 2172453 w 5178638"/>
              <a:gd name="connsiteY334" fmla="*/ 4381202 h 4469549"/>
              <a:gd name="connsiteX335" fmla="*/ 2134906 w 5178638"/>
              <a:gd name="connsiteY335" fmla="*/ 4380085 h 4469549"/>
              <a:gd name="connsiteX336" fmla="*/ 2089849 w 5178638"/>
              <a:gd name="connsiteY336" fmla="*/ 4380085 h 4469549"/>
              <a:gd name="connsiteX337" fmla="*/ 2071075 w 5178638"/>
              <a:gd name="connsiteY337" fmla="*/ 4380085 h 4469549"/>
              <a:gd name="connsiteX338" fmla="*/ 2044792 w 5178638"/>
              <a:gd name="connsiteY338" fmla="*/ 4381202 h 4469549"/>
              <a:gd name="connsiteX339" fmla="*/ 2018509 w 5178638"/>
              <a:gd name="connsiteY339" fmla="*/ 4380085 h 4469549"/>
              <a:gd name="connsiteX340" fmla="*/ 2003490 w 5178638"/>
              <a:gd name="connsiteY340" fmla="*/ 4381202 h 4469549"/>
              <a:gd name="connsiteX341" fmla="*/ 1995981 w 5178638"/>
              <a:gd name="connsiteY341" fmla="*/ 4377853 h 4469549"/>
              <a:gd name="connsiteX342" fmla="*/ 1977207 w 5178638"/>
              <a:gd name="connsiteY342" fmla="*/ 4377853 h 4469549"/>
              <a:gd name="connsiteX343" fmla="*/ 1969698 w 5178638"/>
              <a:gd name="connsiteY343" fmla="*/ 4380085 h 4469549"/>
              <a:gd name="connsiteX344" fmla="*/ 1965515 w 5178638"/>
              <a:gd name="connsiteY344" fmla="*/ 4378096 h 4469549"/>
              <a:gd name="connsiteX345" fmla="*/ 1996073 w 5178638"/>
              <a:gd name="connsiteY345" fmla="*/ 4375999 h 4469549"/>
              <a:gd name="connsiteX346" fmla="*/ 438364 w 5178638"/>
              <a:gd name="connsiteY346" fmla="*/ 4365107 h 4469549"/>
              <a:gd name="connsiteX347" fmla="*/ 459814 w 5178638"/>
              <a:gd name="connsiteY347" fmla="*/ 4365107 h 4469549"/>
              <a:gd name="connsiteX348" fmla="*/ 463690 w 5178638"/>
              <a:gd name="connsiteY348" fmla="*/ 4365299 h 4469549"/>
              <a:gd name="connsiteX349" fmla="*/ 439009 w 5178638"/>
              <a:gd name="connsiteY349" fmla="*/ 4365299 h 4469549"/>
              <a:gd name="connsiteX350" fmla="*/ 359149 w 5178638"/>
              <a:gd name="connsiteY350" fmla="*/ 4364336 h 4469549"/>
              <a:gd name="connsiteX351" fmla="*/ 378749 w 5178638"/>
              <a:gd name="connsiteY351" fmla="*/ 4364627 h 4469549"/>
              <a:gd name="connsiteX352" fmla="*/ 380211 w 5178638"/>
              <a:gd name="connsiteY352" fmla="*/ 4365299 h 4469549"/>
              <a:gd name="connsiteX353" fmla="*/ 358532 w 5178638"/>
              <a:gd name="connsiteY353" fmla="*/ 4365299 h 4469549"/>
              <a:gd name="connsiteX354" fmla="*/ 290415 w 5178638"/>
              <a:gd name="connsiteY354" fmla="*/ 4356583 h 4469549"/>
              <a:gd name="connsiteX355" fmla="*/ 290926 w 5178638"/>
              <a:gd name="connsiteY355" fmla="*/ 4356643 h 4469549"/>
              <a:gd name="connsiteX356" fmla="*/ 320964 w 5178638"/>
              <a:gd name="connsiteY356" fmla="*/ 4357759 h 4469549"/>
              <a:gd name="connsiteX357" fmla="*/ 339738 w 5178638"/>
              <a:gd name="connsiteY357" fmla="*/ 4357759 h 4469549"/>
              <a:gd name="connsiteX358" fmla="*/ 344493 w 5178638"/>
              <a:gd name="connsiteY358" fmla="*/ 4357406 h 4469549"/>
              <a:gd name="connsiteX359" fmla="*/ 343055 w 5178638"/>
              <a:gd name="connsiteY359" fmla="*/ 4359992 h 4469549"/>
              <a:gd name="connsiteX360" fmla="*/ 324719 w 5178638"/>
              <a:gd name="connsiteY360" fmla="*/ 4359992 h 4469549"/>
              <a:gd name="connsiteX361" fmla="*/ 319543 w 5178638"/>
              <a:gd name="connsiteY361" fmla="*/ 4363069 h 4469549"/>
              <a:gd name="connsiteX362" fmla="*/ 335908 w 5178638"/>
              <a:gd name="connsiteY362" fmla="*/ 4363990 h 4469549"/>
              <a:gd name="connsiteX363" fmla="*/ 340790 w 5178638"/>
              <a:gd name="connsiteY363" fmla="*/ 4364063 h 4469549"/>
              <a:gd name="connsiteX364" fmla="*/ 340103 w 5178638"/>
              <a:gd name="connsiteY364" fmla="*/ 4365299 h 4469549"/>
              <a:gd name="connsiteX365" fmla="*/ 315794 w 5178638"/>
              <a:gd name="connsiteY365" fmla="*/ 4365299 h 4469549"/>
              <a:gd name="connsiteX366" fmla="*/ 313454 w 5178638"/>
              <a:gd name="connsiteY366" fmla="*/ 4366690 h 4469549"/>
              <a:gd name="connsiteX367" fmla="*/ 313454 w 5178638"/>
              <a:gd name="connsiteY367" fmla="*/ 4368922 h 4469549"/>
              <a:gd name="connsiteX368" fmla="*/ 327066 w 5178638"/>
              <a:gd name="connsiteY368" fmla="*/ 4374783 h 4469549"/>
              <a:gd name="connsiteX369" fmla="*/ 334528 w 5178638"/>
              <a:gd name="connsiteY369" fmla="*/ 4375322 h 4469549"/>
              <a:gd name="connsiteX370" fmla="*/ 320240 w 5178638"/>
              <a:gd name="connsiteY370" fmla="*/ 4401006 h 4469549"/>
              <a:gd name="connsiteX371" fmla="*/ 297192 w 5178638"/>
              <a:gd name="connsiteY371" fmla="*/ 4444070 h 4469549"/>
              <a:gd name="connsiteX372" fmla="*/ 281246 w 5178638"/>
              <a:gd name="connsiteY372" fmla="*/ 4469299 h 4469549"/>
              <a:gd name="connsiteX373" fmla="*/ 224182 w 5178638"/>
              <a:gd name="connsiteY373" fmla="*/ 4469299 h 4469549"/>
              <a:gd name="connsiteX374" fmla="*/ 247987 w 5178638"/>
              <a:gd name="connsiteY374" fmla="*/ 4428439 h 4469549"/>
              <a:gd name="connsiteX375" fmla="*/ 282009 w 5178638"/>
              <a:gd name="connsiteY375" fmla="*/ 4370042 h 4469549"/>
              <a:gd name="connsiteX376" fmla="*/ 4380658 w 5178638"/>
              <a:gd name="connsiteY376" fmla="*/ 4349862 h 4469549"/>
              <a:gd name="connsiteX377" fmla="*/ 4376903 w 5178638"/>
              <a:gd name="connsiteY377" fmla="*/ 4350978 h 4469549"/>
              <a:gd name="connsiteX378" fmla="*/ 4391922 w 5178638"/>
              <a:gd name="connsiteY378" fmla="*/ 4352094 h 4469549"/>
              <a:gd name="connsiteX379" fmla="*/ 4395677 w 5178638"/>
              <a:gd name="connsiteY379" fmla="*/ 4353211 h 4469549"/>
              <a:gd name="connsiteX380" fmla="*/ 4391922 w 5178638"/>
              <a:gd name="connsiteY380" fmla="*/ 4355443 h 4469549"/>
              <a:gd name="connsiteX381" fmla="*/ 4380658 w 5178638"/>
              <a:gd name="connsiteY381" fmla="*/ 4357676 h 4469549"/>
              <a:gd name="connsiteX382" fmla="*/ 4316827 w 5178638"/>
              <a:gd name="connsiteY382" fmla="*/ 4359908 h 4469549"/>
              <a:gd name="connsiteX383" fmla="*/ 4110318 w 5178638"/>
              <a:gd name="connsiteY383" fmla="*/ 4359908 h 4469549"/>
              <a:gd name="connsiteX384" fmla="*/ 4057752 w 5178638"/>
              <a:gd name="connsiteY384" fmla="*/ 4366606 h 4469549"/>
              <a:gd name="connsiteX385" fmla="*/ 4072771 w 5178638"/>
              <a:gd name="connsiteY385" fmla="*/ 4369955 h 4469549"/>
              <a:gd name="connsiteX386" fmla="*/ 4110318 w 5178638"/>
              <a:gd name="connsiteY386" fmla="*/ 4365490 h 4469549"/>
              <a:gd name="connsiteX387" fmla="*/ 4121582 w 5178638"/>
              <a:gd name="connsiteY387" fmla="*/ 4364374 h 4469549"/>
              <a:gd name="connsiteX388" fmla="*/ 4159129 w 5178638"/>
              <a:gd name="connsiteY388" fmla="*/ 4365490 h 4469549"/>
              <a:gd name="connsiteX389" fmla="*/ 4222960 w 5178638"/>
              <a:gd name="connsiteY389" fmla="*/ 4368839 h 4469549"/>
              <a:gd name="connsiteX390" fmla="*/ 4249242 w 5178638"/>
              <a:gd name="connsiteY390" fmla="*/ 4369955 h 4469549"/>
              <a:gd name="connsiteX391" fmla="*/ 4294299 w 5178638"/>
              <a:gd name="connsiteY391" fmla="*/ 4366606 h 4469549"/>
              <a:gd name="connsiteX392" fmla="*/ 4316827 w 5178638"/>
              <a:gd name="connsiteY392" fmla="*/ 4366606 h 4469549"/>
              <a:gd name="connsiteX393" fmla="*/ 4358130 w 5178638"/>
              <a:gd name="connsiteY393" fmla="*/ 4366606 h 4469549"/>
              <a:gd name="connsiteX394" fmla="*/ 4388168 w 5178638"/>
              <a:gd name="connsiteY394" fmla="*/ 4367722 h 4469549"/>
              <a:gd name="connsiteX395" fmla="*/ 4459507 w 5178638"/>
              <a:gd name="connsiteY395" fmla="*/ 4373304 h 4469549"/>
              <a:gd name="connsiteX396" fmla="*/ 4478281 w 5178638"/>
              <a:gd name="connsiteY396" fmla="*/ 4371071 h 4469549"/>
              <a:gd name="connsiteX397" fmla="*/ 4500922 w 5178638"/>
              <a:gd name="connsiteY397" fmla="*/ 4368827 h 4469549"/>
              <a:gd name="connsiteX398" fmla="*/ 4500922 w 5178638"/>
              <a:gd name="connsiteY398" fmla="*/ 4361392 h 4469549"/>
              <a:gd name="connsiteX399" fmla="*/ 4482110 w 5178638"/>
              <a:gd name="connsiteY399" fmla="*/ 4360375 h 4469549"/>
              <a:gd name="connsiteX400" fmla="*/ 4467091 w 5178638"/>
              <a:gd name="connsiteY400" fmla="*/ 4359259 h 4469549"/>
              <a:gd name="connsiteX401" fmla="*/ 4447128 w 5178638"/>
              <a:gd name="connsiteY401" fmla="*/ 4350087 h 4469549"/>
              <a:gd name="connsiteX402" fmla="*/ 1665658 w 5178638"/>
              <a:gd name="connsiteY402" fmla="*/ 4344743 h 4469549"/>
              <a:gd name="connsiteX403" fmla="*/ 1736997 w 5178638"/>
              <a:gd name="connsiteY403" fmla="*/ 4350325 h 4469549"/>
              <a:gd name="connsiteX404" fmla="*/ 1767035 w 5178638"/>
              <a:gd name="connsiteY404" fmla="*/ 4351441 h 4469549"/>
              <a:gd name="connsiteX405" fmla="*/ 1808338 w 5178638"/>
              <a:gd name="connsiteY405" fmla="*/ 4351441 h 4469549"/>
              <a:gd name="connsiteX406" fmla="*/ 1819792 w 5178638"/>
              <a:gd name="connsiteY406" fmla="*/ 4351441 h 4469549"/>
              <a:gd name="connsiteX407" fmla="*/ 1819509 w 5178638"/>
              <a:gd name="connsiteY407" fmla="*/ 4353294 h 4469549"/>
              <a:gd name="connsiteX408" fmla="*/ 1808245 w 5178638"/>
              <a:gd name="connsiteY408" fmla="*/ 4357759 h 4469549"/>
              <a:gd name="connsiteX409" fmla="*/ 1823263 w 5178638"/>
              <a:gd name="connsiteY409" fmla="*/ 4357759 h 4469549"/>
              <a:gd name="connsiteX410" fmla="*/ 1849547 w 5178638"/>
              <a:gd name="connsiteY410" fmla="*/ 4356643 h 4469549"/>
              <a:gd name="connsiteX411" fmla="*/ 1879585 w 5178638"/>
              <a:gd name="connsiteY411" fmla="*/ 4357759 h 4469549"/>
              <a:gd name="connsiteX412" fmla="*/ 1882605 w 5178638"/>
              <a:gd name="connsiteY412" fmla="*/ 4358139 h 4469549"/>
              <a:gd name="connsiteX413" fmla="*/ 1808338 w 5178638"/>
              <a:gd name="connsiteY413" fmla="*/ 4358139 h 4469549"/>
              <a:gd name="connsiteX414" fmla="*/ 1744507 w 5178638"/>
              <a:gd name="connsiteY414" fmla="*/ 4360371 h 4469549"/>
              <a:gd name="connsiteX415" fmla="*/ 1733243 w 5178638"/>
              <a:gd name="connsiteY415" fmla="*/ 4362604 h 4469549"/>
              <a:gd name="connsiteX416" fmla="*/ 1729488 w 5178638"/>
              <a:gd name="connsiteY416" fmla="*/ 4364836 h 4469549"/>
              <a:gd name="connsiteX417" fmla="*/ 1733243 w 5178638"/>
              <a:gd name="connsiteY417" fmla="*/ 4365953 h 4469549"/>
              <a:gd name="connsiteX418" fmla="*/ 1748262 w 5178638"/>
              <a:gd name="connsiteY418" fmla="*/ 4367069 h 4469549"/>
              <a:gd name="connsiteX419" fmla="*/ 1744507 w 5178638"/>
              <a:gd name="connsiteY419" fmla="*/ 4368185 h 4469549"/>
              <a:gd name="connsiteX420" fmla="*/ 1605253 w 5178638"/>
              <a:gd name="connsiteY420" fmla="*/ 4366304 h 4469549"/>
              <a:gd name="connsiteX421" fmla="*/ 1602673 w 5178638"/>
              <a:gd name="connsiteY421" fmla="*/ 4362085 h 4469549"/>
              <a:gd name="connsiteX422" fmla="*/ 1616754 w 5178638"/>
              <a:gd name="connsiteY422" fmla="*/ 4359992 h 4469549"/>
              <a:gd name="connsiteX423" fmla="*/ 1646792 w 5178638"/>
              <a:gd name="connsiteY423" fmla="*/ 4359992 h 4469549"/>
              <a:gd name="connsiteX424" fmla="*/ 1658056 w 5178638"/>
              <a:gd name="connsiteY424" fmla="*/ 4357759 h 4469549"/>
              <a:gd name="connsiteX425" fmla="*/ 1646792 w 5178638"/>
              <a:gd name="connsiteY425" fmla="*/ 4356643 h 4469549"/>
              <a:gd name="connsiteX426" fmla="*/ 1631773 w 5178638"/>
              <a:gd name="connsiteY426" fmla="*/ 4357759 h 4469549"/>
              <a:gd name="connsiteX427" fmla="*/ 1612999 w 5178638"/>
              <a:gd name="connsiteY427" fmla="*/ 4357759 h 4469549"/>
              <a:gd name="connsiteX428" fmla="*/ 1582961 w 5178638"/>
              <a:gd name="connsiteY428" fmla="*/ 4356643 h 4469549"/>
              <a:gd name="connsiteX429" fmla="*/ 1564188 w 5178638"/>
              <a:gd name="connsiteY429" fmla="*/ 4354411 h 4469549"/>
              <a:gd name="connsiteX430" fmla="*/ 1557218 w 5178638"/>
              <a:gd name="connsiteY430" fmla="*/ 4352557 h 4469549"/>
              <a:gd name="connsiteX431" fmla="*/ 1590563 w 5178638"/>
              <a:gd name="connsiteY431" fmla="*/ 4352557 h 4469549"/>
              <a:gd name="connsiteX432" fmla="*/ 1646884 w 5178638"/>
              <a:gd name="connsiteY432" fmla="*/ 4346976 h 4469549"/>
              <a:gd name="connsiteX433" fmla="*/ 1665658 w 5178638"/>
              <a:gd name="connsiteY433" fmla="*/ 4344743 h 4469549"/>
              <a:gd name="connsiteX434" fmla="*/ 1003125 w 5178638"/>
              <a:gd name="connsiteY434" fmla="*/ 4336296 h 4469549"/>
              <a:gd name="connsiteX435" fmla="*/ 948505 w 5178638"/>
              <a:gd name="connsiteY435" fmla="*/ 4339162 h 4469549"/>
              <a:gd name="connsiteX436" fmla="*/ 910619 w 5178638"/>
              <a:gd name="connsiteY436" fmla="*/ 4339162 h 4469549"/>
              <a:gd name="connsiteX437" fmla="*/ 940493 w 5178638"/>
              <a:gd name="connsiteY437" fmla="*/ 4336550 h 4469549"/>
              <a:gd name="connsiteX438" fmla="*/ 981795 w 5178638"/>
              <a:gd name="connsiteY438" fmla="*/ 4336550 h 4469549"/>
              <a:gd name="connsiteX439" fmla="*/ 1088805 w 5178638"/>
              <a:gd name="connsiteY439" fmla="*/ 4333619 h 4469549"/>
              <a:gd name="connsiteX440" fmla="*/ 1101947 w 5178638"/>
              <a:gd name="connsiteY440" fmla="*/ 4334317 h 4469549"/>
              <a:gd name="connsiteX441" fmla="*/ 1131984 w 5178638"/>
              <a:gd name="connsiteY441" fmla="*/ 4335433 h 4469549"/>
              <a:gd name="connsiteX442" fmla="*/ 1165777 w 5178638"/>
              <a:gd name="connsiteY442" fmla="*/ 4335433 h 4469549"/>
              <a:gd name="connsiteX443" fmla="*/ 1169532 w 5178638"/>
              <a:gd name="connsiteY443" fmla="*/ 4342131 h 4469549"/>
              <a:gd name="connsiteX444" fmla="*/ 1172083 w 5178638"/>
              <a:gd name="connsiteY444" fmla="*/ 4342321 h 4469549"/>
              <a:gd name="connsiteX445" fmla="*/ 1162525 w 5178638"/>
              <a:gd name="connsiteY445" fmla="*/ 4342510 h 4469549"/>
              <a:gd name="connsiteX446" fmla="*/ 1109958 w 5178638"/>
              <a:gd name="connsiteY446" fmla="*/ 4340278 h 4469549"/>
              <a:gd name="connsiteX447" fmla="*/ 1076166 w 5178638"/>
              <a:gd name="connsiteY447" fmla="*/ 4338045 h 4469549"/>
              <a:gd name="connsiteX448" fmla="*/ 1050269 w 5178638"/>
              <a:gd name="connsiteY448" fmla="*/ 4335735 h 4469549"/>
              <a:gd name="connsiteX449" fmla="*/ 1075664 w 5178638"/>
              <a:gd name="connsiteY449" fmla="*/ 4335433 h 4469549"/>
              <a:gd name="connsiteX450" fmla="*/ 1088805 w 5178638"/>
              <a:gd name="connsiteY450" fmla="*/ 4333619 h 4469549"/>
              <a:gd name="connsiteX451" fmla="*/ 489927 w 5178638"/>
              <a:gd name="connsiteY451" fmla="*/ 4329852 h 4469549"/>
              <a:gd name="connsiteX452" fmla="*/ 501191 w 5178638"/>
              <a:gd name="connsiteY452" fmla="*/ 4332084 h 4469549"/>
              <a:gd name="connsiteX453" fmla="*/ 516210 w 5178638"/>
              <a:gd name="connsiteY453" fmla="*/ 4339898 h 4469549"/>
              <a:gd name="connsiteX454" fmla="*/ 527474 w 5178638"/>
              <a:gd name="connsiteY454" fmla="*/ 4341015 h 4469549"/>
              <a:gd name="connsiteX455" fmla="*/ 568776 w 5178638"/>
              <a:gd name="connsiteY455" fmla="*/ 4337666 h 4469549"/>
              <a:gd name="connsiteX456" fmla="*/ 595059 w 5178638"/>
              <a:gd name="connsiteY456" fmla="*/ 4336550 h 4469549"/>
              <a:gd name="connsiteX457" fmla="*/ 610078 w 5178638"/>
              <a:gd name="connsiteY457" fmla="*/ 4342131 h 4469549"/>
              <a:gd name="connsiteX458" fmla="*/ 640115 w 5178638"/>
              <a:gd name="connsiteY458" fmla="*/ 4342131 h 4469549"/>
              <a:gd name="connsiteX459" fmla="*/ 647625 w 5178638"/>
              <a:gd name="connsiteY459" fmla="*/ 4336550 h 4469549"/>
              <a:gd name="connsiteX460" fmla="*/ 666399 w 5178638"/>
              <a:gd name="connsiteY460" fmla="*/ 4333201 h 4469549"/>
              <a:gd name="connsiteX461" fmla="*/ 688927 w 5178638"/>
              <a:gd name="connsiteY461" fmla="*/ 4330968 h 4469549"/>
              <a:gd name="connsiteX462" fmla="*/ 718965 w 5178638"/>
              <a:gd name="connsiteY462" fmla="*/ 4335433 h 4469549"/>
              <a:gd name="connsiteX463" fmla="*/ 771531 w 5178638"/>
              <a:gd name="connsiteY463" fmla="*/ 4344364 h 4469549"/>
              <a:gd name="connsiteX464" fmla="*/ 797814 w 5178638"/>
              <a:gd name="connsiteY464" fmla="*/ 4342131 h 4469549"/>
              <a:gd name="connsiteX465" fmla="*/ 814541 w 5178638"/>
              <a:gd name="connsiteY465" fmla="*/ 4339645 h 4469549"/>
              <a:gd name="connsiteX466" fmla="*/ 825598 w 5178638"/>
              <a:gd name="connsiteY466" fmla="*/ 4339301 h 4469549"/>
              <a:gd name="connsiteX467" fmla="*/ 854227 w 5178638"/>
              <a:gd name="connsiteY467" fmla="*/ 4339162 h 4469549"/>
              <a:gd name="connsiteX468" fmla="*/ 843373 w 5178638"/>
              <a:gd name="connsiteY468" fmla="*/ 4339162 h 4469549"/>
              <a:gd name="connsiteX469" fmla="*/ 828032 w 5178638"/>
              <a:gd name="connsiteY469" fmla="*/ 4337642 h 4469549"/>
              <a:gd name="connsiteX470" fmla="*/ 851319 w 5178638"/>
              <a:gd name="connsiteY470" fmla="*/ 4334457 h 4469549"/>
              <a:gd name="connsiteX471" fmla="*/ 869154 w 5178638"/>
              <a:gd name="connsiteY471" fmla="*/ 4338782 h 4469549"/>
              <a:gd name="connsiteX472" fmla="*/ 870006 w 5178638"/>
              <a:gd name="connsiteY472" fmla="*/ 4339162 h 4469549"/>
              <a:gd name="connsiteX473" fmla="*/ 869246 w 5178638"/>
              <a:gd name="connsiteY473" fmla="*/ 4339162 h 4469549"/>
              <a:gd name="connsiteX474" fmla="*/ 870223 w 5178638"/>
              <a:gd name="connsiteY474" fmla="*/ 4339259 h 4469549"/>
              <a:gd name="connsiteX475" fmla="*/ 876509 w 5178638"/>
              <a:gd name="connsiteY475" fmla="*/ 4342063 h 4469549"/>
              <a:gd name="connsiteX476" fmla="*/ 873001 w 5178638"/>
              <a:gd name="connsiteY476" fmla="*/ 4343627 h 4469549"/>
              <a:gd name="connsiteX477" fmla="*/ 835454 w 5178638"/>
              <a:gd name="connsiteY477" fmla="*/ 4348092 h 4469549"/>
              <a:gd name="connsiteX478" fmla="*/ 820435 w 5178638"/>
              <a:gd name="connsiteY478" fmla="*/ 4351441 h 4469549"/>
              <a:gd name="connsiteX479" fmla="*/ 876756 w 5178638"/>
              <a:gd name="connsiteY479" fmla="*/ 4355906 h 4469549"/>
              <a:gd name="connsiteX480" fmla="*/ 918058 w 5178638"/>
              <a:gd name="connsiteY480" fmla="*/ 4360371 h 4469549"/>
              <a:gd name="connsiteX481" fmla="*/ 925567 w 5178638"/>
              <a:gd name="connsiteY481" fmla="*/ 4364836 h 4469549"/>
              <a:gd name="connsiteX482" fmla="*/ 910548 w 5178638"/>
              <a:gd name="connsiteY482" fmla="*/ 4365953 h 4469549"/>
              <a:gd name="connsiteX483" fmla="*/ 835454 w 5178638"/>
              <a:gd name="connsiteY483" fmla="*/ 4365953 h 4469549"/>
              <a:gd name="connsiteX484" fmla="*/ 758042 w 5178638"/>
              <a:gd name="connsiteY484" fmla="*/ 4371871 h 4469549"/>
              <a:gd name="connsiteX485" fmla="*/ 696436 w 5178638"/>
              <a:gd name="connsiteY485" fmla="*/ 4370039 h 4469549"/>
              <a:gd name="connsiteX486" fmla="*/ 681417 w 5178638"/>
              <a:gd name="connsiteY486" fmla="*/ 4366690 h 4469549"/>
              <a:gd name="connsiteX487" fmla="*/ 745248 w 5178638"/>
              <a:gd name="connsiteY487" fmla="*/ 4365574 h 4469549"/>
              <a:gd name="connsiteX488" fmla="*/ 745248 w 5178638"/>
              <a:gd name="connsiteY488" fmla="*/ 4364457 h 4469549"/>
              <a:gd name="connsiteX489" fmla="*/ 681417 w 5178638"/>
              <a:gd name="connsiteY489" fmla="*/ 4364457 h 4469549"/>
              <a:gd name="connsiteX490" fmla="*/ 621342 w 5178638"/>
              <a:gd name="connsiteY490" fmla="*/ 4364457 h 4469549"/>
              <a:gd name="connsiteX491" fmla="*/ 606323 w 5178638"/>
              <a:gd name="connsiteY491" fmla="*/ 4363341 h 4469549"/>
              <a:gd name="connsiteX492" fmla="*/ 599752 w 5178638"/>
              <a:gd name="connsiteY492" fmla="*/ 4359294 h 4469549"/>
              <a:gd name="connsiteX493" fmla="*/ 590570 w 5178638"/>
              <a:gd name="connsiteY493" fmla="*/ 4358139 h 4469549"/>
              <a:gd name="connsiteX494" fmla="*/ 722812 w 5178638"/>
              <a:gd name="connsiteY494" fmla="*/ 4358139 h 4469549"/>
              <a:gd name="connsiteX495" fmla="*/ 775378 w 5178638"/>
              <a:gd name="connsiteY495" fmla="*/ 4351441 h 4469549"/>
              <a:gd name="connsiteX496" fmla="*/ 760359 w 5178638"/>
              <a:gd name="connsiteY496" fmla="*/ 4348092 h 4469549"/>
              <a:gd name="connsiteX497" fmla="*/ 722812 w 5178638"/>
              <a:gd name="connsiteY497" fmla="*/ 4352557 h 4469549"/>
              <a:gd name="connsiteX498" fmla="*/ 711548 w 5178638"/>
              <a:gd name="connsiteY498" fmla="*/ 4353673 h 4469549"/>
              <a:gd name="connsiteX499" fmla="*/ 674001 w 5178638"/>
              <a:gd name="connsiteY499" fmla="*/ 4352557 h 4469549"/>
              <a:gd name="connsiteX500" fmla="*/ 610170 w 5178638"/>
              <a:gd name="connsiteY500" fmla="*/ 4349208 h 4469549"/>
              <a:gd name="connsiteX501" fmla="*/ 583888 w 5178638"/>
              <a:gd name="connsiteY501" fmla="*/ 4348092 h 4469549"/>
              <a:gd name="connsiteX502" fmla="*/ 538831 w 5178638"/>
              <a:gd name="connsiteY502" fmla="*/ 4351441 h 4469549"/>
              <a:gd name="connsiteX503" fmla="*/ 527757 w 5178638"/>
              <a:gd name="connsiteY503" fmla="*/ 4351441 h 4469549"/>
              <a:gd name="connsiteX504" fmla="*/ 527943 w 5178638"/>
              <a:gd name="connsiteY504" fmla="*/ 4350225 h 4469549"/>
              <a:gd name="connsiteX505" fmla="*/ 519965 w 5178638"/>
              <a:gd name="connsiteY505" fmla="*/ 4348829 h 4469549"/>
              <a:gd name="connsiteX506" fmla="*/ 501191 w 5178638"/>
              <a:gd name="connsiteY506" fmla="*/ 4345480 h 4469549"/>
              <a:gd name="connsiteX507" fmla="*/ 489927 w 5178638"/>
              <a:gd name="connsiteY507" fmla="*/ 4344364 h 4469549"/>
              <a:gd name="connsiteX508" fmla="*/ 437360 w 5178638"/>
              <a:gd name="connsiteY508" fmla="*/ 4343247 h 4469549"/>
              <a:gd name="connsiteX509" fmla="*/ 429851 w 5178638"/>
              <a:gd name="connsiteY509" fmla="*/ 4341015 h 4469549"/>
              <a:gd name="connsiteX510" fmla="*/ 437360 w 5178638"/>
              <a:gd name="connsiteY510" fmla="*/ 4338782 h 4469549"/>
              <a:gd name="connsiteX511" fmla="*/ 448267 w 5178638"/>
              <a:gd name="connsiteY511" fmla="*/ 4336929 h 4469549"/>
              <a:gd name="connsiteX512" fmla="*/ 486265 w 5178638"/>
              <a:gd name="connsiteY512" fmla="*/ 4336929 h 4469549"/>
              <a:gd name="connsiteX513" fmla="*/ 486673 w 5178638"/>
              <a:gd name="connsiteY513" fmla="*/ 4336929 h 4469549"/>
              <a:gd name="connsiteX514" fmla="*/ 482920 w 5178638"/>
              <a:gd name="connsiteY514" fmla="*/ 4335813 h 4469549"/>
              <a:gd name="connsiteX515" fmla="*/ 469593 w 5178638"/>
              <a:gd name="connsiteY515" fmla="*/ 4333306 h 4469549"/>
              <a:gd name="connsiteX516" fmla="*/ 413732 w 5178638"/>
              <a:gd name="connsiteY516" fmla="*/ 4328776 h 4469549"/>
              <a:gd name="connsiteX517" fmla="*/ 414757 w 5178638"/>
              <a:gd name="connsiteY517" fmla="*/ 4329385 h 4469549"/>
              <a:gd name="connsiteX518" fmla="*/ 414757 w 5178638"/>
              <a:gd name="connsiteY518" fmla="*/ 4331618 h 4469549"/>
              <a:gd name="connsiteX519" fmla="*/ 411703 w 5178638"/>
              <a:gd name="connsiteY519" fmla="*/ 4332494 h 4469549"/>
              <a:gd name="connsiteX520" fmla="*/ 390189 w 5178638"/>
              <a:gd name="connsiteY520" fmla="*/ 4315511 h 4469549"/>
              <a:gd name="connsiteX521" fmla="*/ 392698 w 5178638"/>
              <a:gd name="connsiteY521" fmla="*/ 4315850 h 4469549"/>
              <a:gd name="connsiteX522" fmla="*/ 399738 w 5178638"/>
              <a:gd name="connsiteY522" fmla="*/ 4320455 h 4469549"/>
              <a:gd name="connsiteX523" fmla="*/ 409305 w 5178638"/>
              <a:gd name="connsiteY523" fmla="*/ 4326143 h 4469549"/>
              <a:gd name="connsiteX524" fmla="*/ 408933 w 5178638"/>
              <a:gd name="connsiteY524" fmla="*/ 4326660 h 4469549"/>
              <a:gd name="connsiteX525" fmla="*/ 404296 w 5178638"/>
              <a:gd name="connsiteY525" fmla="*/ 4334619 h 4469549"/>
              <a:gd name="connsiteX526" fmla="*/ 388005 w 5178638"/>
              <a:gd name="connsiteY526" fmla="*/ 4339293 h 4469549"/>
              <a:gd name="connsiteX527" fmla="*/ 371652 w 5178638"/>
              <a:gd name="connsiteY527" fmla="*/ 4341222 h 4469549"/>
              <a:gd name="connsiteX528" fmla="*/ 374019 w 5178638"/>
              <a:gd name="connsiteY528" fmla="*/ 4336738 h 4469549"/>
              <a:gd name="connsiteX529" fmla="*/ 377799 w 5178638"/>
              <a:gd name="connsiteY529" fmla="*/ 4330249 h 4469549"/>
              <a:gd name="connsiteX530" fmla="*/ 1214998 w 5178638"/>
              <a:gd name="connsiteY530" fmla="*/ 4293014 h 4469549"/>
              <a:gd name="connsiteX531" fmla="*/ 1234557 w 5178638"/>
              <a:gd name="connsiteY531" fmla="*/ 4294177 h 4469549"/>
              <a:gd name="connsiteX532" fmla="*/ 1233478 w 5178638"/>
              <a:gd name="connsiteY532" fmla="*/ 4294391 h 4469549"/>
              <a:gd name="connsiteX533" fmla="*/ 1210480 w 5178638"/>
              <a:gd name="connsiteY533" fmla="*/ 4295647 h 4469549"/>
              <a:gd name="connsiteX534" fmla="*/ 1190618 w 5178638"/>
              <a:gd name="connsiteY534" fmla="*/ 4294680 h 4469549"/>
              <a:gd name="connsiteX535" fmla="*/ 1192470 w 5178638"/>
              <a:gd name="connsiteY535" fmla="*/ 4294130 h 4469549"/>
              <a:gd name="connsiteX536" fmla="*/ 1214998 w 5178638"/>
              <a:gd name="connsiteY536" fmla="*/ 4293014 h 4469549"/>
              <a:gd name="connsiteX537" fmla="*/ 356089 w 5178638"/>
              <a:gd name="connsiteY537" fmla="*/ 4290671 h 4469549"/>
              <a:gd name="connsiteX538" fmla="*/ 365599 w 5178638"/>
              <a:gd name="connsiteY538" fmla="*/ 4290703 h 4469549"/>
              <a:gd name="connsiteX539" fmla="*/ 360064 w 5178638"/>
              <a:gd name="connsiteY539" fmla="*/ 4298867 h 4469549"/>
              <a:gd name="connsiteX540" fmla="*/ 349793 w 5178638"/>
              <a:gd name="connsiteY540" fmla="*/ 4298453 h 4469549"/>
              <a:gd name="connsiteX541" fmla="*/ 331931 w 5178638"/>
              <a:gd name="connsiteY541" fmla="*/ 4290589 h 4469549"/>
              <a:gd name="connsiteX542" fmla="*/ 347451 w 5178638"/>
              <a:gd name="connsiteY542" fmla="*/ 4290642 h 4469549"/>
              <a:gd name="connsiteX543" fmla="*/ 343277 w 5178638"/>
              <a:gd name="connsiteY543" fmla="*/ 4298191 h 4469549"/>
              <a:gd name="connsiteX544" fmla="*/ 338256 w 5178638"/>
              <a:gd name="connsiteY544" fmla="*/ 4297989 h 4469549"/>
              <a:gd name="connsiteX545" fmla="*/ 342349 w 5178638"/>
              <a:gd name="connsiteY545" fmla="*/ 4299870 h 4469549"/>
              <a:gd name="connsiteX546" fmla="*/ 332830 w 5178638"/>
              <a:gd name="connsiteY546" fmla="*/ 4317086 h 4469549"/>
              <a:gd name="connsiteX547" fmla="*/ 345623 w 5178638"/>
              <a:gd name="connsiteY547" fmla="*/ 4303115 h 4469549"/>
              <a:gd name="connsiteX548" fmla="*/ 350457 w 5178638"/>
              <a:gd name="connsiteY548" fmla="*/ 4309152 h 4469549"/>
              <a:gd name="connsiteX549" fmla="*/ 353522 w 5178638"/>
              <a:gd name="connsiteY549" fmla="*/ 4310235 h 4469549"/>
              <a:gd name="connsiteX550" fmla="*/ 346382 w 5178638"/>
              <a:gd name="connsiteY550" fmla="*/ 4324981 h 4469549"/>
              <a:gd name="connsiteX551" fmla="*/ 343421 w 5178638"/>
              <a:gd name="connsiteY551" fmla="*/ 4336293 h 4469549"/>
              <a:gd name="connsiteX552" fmla="*/ 356118 w 5178638"/>
              <a:gd name="connsiteY552" fmla="*/ 4317617 h 4469549"/>
              <a:gd name="connsiteX553" fmla="*/ 362072 w 5178638"/>
              <a:gd name="connsiteY553" fmla="*/ 4316741 h 4469549"/>
              <a:gd name="connsiteX554" fmla="*/ 358577 w 5178638"/>
              <a:gd name="connsiteY554" fmla="*/ 4332087 h 4469549"/>
              <a:gd name="connsiteX555" fmla="*/ 352628 w 5178638"/>
              <a:gd name="connsiteY555" fmla="*/ 4342781 h 4469549"/>
              <a:gd name="connsiteX556" fmla="*/ 299044 w 5178638"/>
              <a:gd name="connsiteY556" fmla="*/ 4342781 h 4469549"/>
              <a:gd name="connsiteX557" fmla="*/ 316853 w 5178638"/>
              <a:gd name="connsiteY557" fmla="*/ 4316468 h 4469549"/>
              <a:gd name="connsiteX558" fmla="*/ 2152203 w 5178638"/>
              <a:gd name="connsiteY558" fmla="*/ 4287542 h 4469549"/>
              <a:gd name="connsiteX559" fmla="*/ 2168060 w 5178638"/>
              <a:gd name="connsiteY559" fmla="*/ 4288328 h 4469549"/>
              <a:gd name="connsiteX560" fmla="*/ 2156796 w 5178638"/>
              <a:gd name="connsiteY560" fmla="*/ 4290560 h 4469549"/>
              <a:gd name="connsiteX561" fmla="*/ 2107985 w 5178638"/>
              <a:gd name="connsiteY561" fmla="*/ 4290560 h 4469549"/>
              <a:gd name="connsiteX562" fmla="*/ 2104230 w 5178638"/>
              <a:gd name="connsiteY562" fmla="*/ 4290560 h 4469549"/>
              <a:gd name="connsiteX563" fmla="*/ 2056009 w 5178638"/>
              <a:gd name="connsiteY563" fmla="*/ 4289126 h 4469549"/>
              <a:gd name="connsiteX564" fmla="*/ 2063566 w 5178638"/>
              <a:gd name="connsiteY564" fmla="*/ 4288549 h 4469549"/>
              <a:gd name="connsiteX565" fmla="*/ 2138660 w 5178638"/>
              <a:gd name="connsiteY565" fmla="*/ 4288549 h 4469549"/>
              <a:gd name="connsiteX566" fmla="*/ 452380 w 5178638"/>
              <a:gd name="connsiteY566" fmla="*/ 4280735 h 4469549"/>
              <a:gd name="connsiteX567" fmla="*/ 478521 w 5178638"/>
              <a:gd name="connsiteY567" fmla="*/ 4280735 h 4469549"/>
              <a:gd name="connsiteX568" fmla="*/ 478521 w 5178638"/>
              <a:gd name="connsiteY568" fmla="*/ 4285574 h 4469549"/>
              <a:gd name="connsiteX569" fmla="*/ 487411 w 5178638"/>
              <a:gd name="connsiteY569" fmla="*/ 4284064 h 4469549"/>
              <a:gd name="connsiteX570" fmla="*/ 498675 w 5178638"/>
              <a:gd name="connsiteY570" fmla="*/ 4286296 h 4469549"/>
              <a:gd name="connsiteX571" fmla="*/ 513694 w 5178638"/>
              <a:gd name="connsiteY571" fmla="*/ 4294110 h 4469549"/>
              <a:gd name="connsiteX572" fmla="*/ 524958 w 5178638"/>
              <a:gd name="connsiteY572" fmla="*/ 4295227 h 4469549"/>
              <a:gd name="connsiteX573" fmla="*/ 566260 w 5178638"/>
              <a:gd name="connsiteY573" fmla="*/ 4291878 h 4469549"/>
              <a:gd name="connsiteX574" fmla="*/ 592543 w 5178638"/>
              <a:gd name="connsiteY574" fmla="*/ 4290762 h 4469549"/>
              <a:gd name="connsiteX575" fmla="*/ 607527 w 5178638"/>
              <a:gd name="connsiteY575" fmla="*/ 4296330 h 4469549"/>
              <a:gd name="connsiteX576" fmla="*/ 637616 w 5178638"/>
              <a:gd name="connsiteY576" fmla="*/ 4296330 h 4469549"/>
              <a:gd name="connsiteX577" fmla="*/ 645109 w 5178638"/>
              <a:gd name="connsiteY577" fmla="*/ 4290762 h 4469549"/>
              <a:gd name="connsiteX578" fmla="*/ 663883 w 5178638"/>
              <a:gd name="connsiteY578" fmla="*/ 4287413 h 4469549"/>
              <a:gd name="connsiteX579" fmla="*/ 686411 w 5178638"/>
              <a:gd name="connsiteY579" fmla="*/ 4285180 h 4469549"/>
              <a:gd name="connsiteX580" fmla="*/ 716449 w 5178638"/>
              <a:gd name="connsiteY580" fmla="*/ 4289645 h 4469549"/>
              <a:gd name="connsiteX581" fmla="*/ 725662 w 5178638"/>
              <a:gd name="connsiteY581" fmla="*/ 4292055 h 4469549"/>
              <a:gd name="connsiteX582" fmla="*/ 640115 w 5178638"/>
              <a:gd name="connsiteY582" fmla="*/ 4298595 h 4469549"/>
              <a:gd name="connsiteX583" fmla="*/ 591304 w 5178638"/>
              <a:gd name="connsiteY583" fmla="*/ 4301944 h 4469549"/>
              <a:gd name="connsiteX584" fmla="*/ 538738 w 5178638"/>
              <a:gd name="connsiteY584" fmla="*/ 4300828 h 4469549"/>
              <a:gd name="connsiteX585" fmla="*/ 482417 w 5178638"/>
              <a:gd name="connsiteY585" fmla="*/ 4297479 h 4469549"/>
              <a:gd name="connsiteX586" fmla="*/ 399364 w 5178638"/>
              <a:gd name="connsiteY586" fmla="*/ 4299537 h 4469549"/>
              <a:gd name="connsiteX587" fmla="*/ 401302 w 5178638"/>
              <a:gd name="connsiteY587" fmla="*/ 4296141 h 4469549"/>
              <a:gd name="connsiteX588" fmla="*/ 409402 w 5178638"/>
              <a:gd name="connsiteY588" fmla="*/ 4282238 h 4469549"/>
              <a:gd name="connsiteX589" fmla="*/ 426079 w 5178638"/>
              <a:gd name="connsiteY589" fmla="*/ 4281654 h 4469549"/>
              <a:gd name="connsiteX590" fmla="*/ 421059 w 5178638"/>
              <a:gd name="connsiteY590" fmla="*/ 4290270 h 4469549"/>
              <a:gd name="connsiteX591" fmla="*/ 425124 w 5178638"/>
              <a:gd name="connsiteY591" fmla="*/ 4292638 h 4469549"/>
              <a:gd name="connsiteX592" fmla="*/ 431636 w 5178638"/>
              <a:gd name="connsiteY592" fmla="*/ 4281460 h 4469549"/>
              <a:gd name="connsiteX593" fmla="*/ 1937335 w 5178638"/>
              <a:gd name="connsiteY593" fmla="*/ 4276200 h 4469549"/>
              <a:gd name="connsiteX594" fmla="*/ 1938405 w 5178638"/>
              <a:gd name="connsiteY594" fmla="*/ 4276231 h 4469549"/>
              <a:gd name="connsiteX595" fmla="*/ 1938083 w 5178638"/>
              <a:gd name="connsiteY595" fmla="*/ 4276327 h 4469549"/>
              <a:gd name="connsiteX596" fmla="*/ 1939022 w 5178638"/>
              <a:gd name="connsiteY596" fmla="*/ 4279397 h 4469549"/>
              <a:gd name="connsiteX597" fmla="*/ 1946532 w 5178638"/>
              <a:gd name="connsiteY597" fmla="*/ 4280514 h 4469549"/>
              <a:gd name="connsiteX598" fmla="*/ 1956290 w 5178638"/>
              <a:gd name="connsiteY598" fmla="*/ 4280514 h 4469549"/>
              <a:gd name="connsiteX599" fmla="*/ 1950924 w 5178638"/>
              <a:gd name="connsiteY599" fmla="*/ 4280735 h 4469549"/>
              <a:gd name="connsiteX600" fmla="*/ 1937335 w 5178638"/>
              <a:gd name="connsiteY600" fmla="*/ 4280735 h 4469549"/>
              <a:gd name="connsiteX601" fmla="*/ 1298017 w 5178638"/>
              <a:gd name="connsiteY601" fmla="*/ 4273182 h 4469549"/>
              <a:gd name="connsiteX602" fmla="*/ 1298522 w 5178638"/>
              <a:gd name="connsiteY602" fmla="*/ 4273182 h 4469549"/>
              <a:gd name="connsiteX603" fmla="*/ 1298071 w 5178638"/>
              <a:gd name="connsiteY603" fmla="*/ 4273200 h 4469549"/>
              <a:gd name="connsiteX604" fmla="*/ 1964065 w 5178638"/>
              <a:gd name="connsiteY604" fmla="*/ 4269571 h 4469549"/>
              <a:gd name="connsiteX605" fmla="*/ 1988471 w 5178638"/>
              <a:gd name="connsiteY605" fmla="*/ 4270688 h 4469549"/>
              <a:gd name="connsiteX606" fmla="*/ 2003490 w 5178638"/>
              <a:gd name="connsiteY606" fmla="*/ 4274037 h 4469549"/>
              <a:gd name="connsiteX607" fmla="*/ 1996794 w 5178638"/>
              <a:gd name="connsiteY607" fmla="*/ 4275688 h 4469549"/>
              <a:gd name="connsiteX608" fmla="*/ 1965305 w 5178638"/>
              <a:gd name="connsiteY608" fmla="*/ 4273816 h 4469549"/>
              <a:gd name="connsiteX609" fmla="*/ 1952588 w 5178638"/>
              <a:gd name="connsiteY609" fmla="*/ 4274446 h 4469549"/>
              <a:gd name="connsiteX610" fmla="*/ 1601735 w 5178638"/>
              <a:gd name="connsiteY610" fmla="*/ 4267339 h 4469549"/>
              <a:gd name="connsiteX611" fmla="*/ 1673074 w 5178638"/>
              <a:gd name="connsiteY611" fmla="*/ 4272921 h 4469549"/>
              <a:gd name="connsiteX612" fmla="*/ 1703112 w 5178638"/>
              <a:gd name="connsiteY612" fmla="*/ 4274037 h 4469549"/>
              <a:gd name="connsiteX613" fmla="*/ 1744415 w 5178638"/>
              <a:gd name="connsiteY613" fmla="*/ 4274037 h 4469549"/>
              <a:gd name="connsiteX614" fmla="*/ 1766943 w 5178638"/>
              <a:gd name="connsiteY614" fmla="*/ 4274037 h 4469549"/>
              <a:gd name="connsiteX615" fmla="*/ 1812000 w 5178638"/>
              <a:gd name="connsiteY615" fmla="*/ 4270688 h 4469549"/>
              <a:gd name="connsiteX616" fmla="*/ 1838282 w 5178638"/>
              <a:gd name="connsiteY616" fmla="*/ 4271804 h 4469549"/>
              <a:gd name="connsiteX617" fmla="*/ 1879969 w 5178638"/>
              <a:gd name="connsiteY617" fmla="*/ 4273991 h 4469549"/>
              <a:gd name="connsiteX618" fmla="*/ 1791751 w 5178638"/>
              <a:gd name="connsiteY618" fmla="*/ 4280735 h 4469549"/>
              <a:gd name="connsiteX619" fmla="*/ 1744415 w 5178638"/>
              <a:gd name="connsiteY619" fmla="*/ 4280735 h 4469549"/>
              <a:gd name="connsiteX620" fmla="*/ 1680584 w 5178638"/>
              <a:gd name="connsiteY620" fmla="*/ 4282967 h 4469549"/>
              <a:gd name="connsiteX621" fmla="*/ 1669320 w 5178638"/>
              <a:gd name="connsiteY621" fmla="*/ 4285200 h 4469549"/>
              <a:gd name="connsiteX622" fmla="*/ 1668497 w 5178638"/>
              <a:gd name="connsiteY622" fmla="*/ 4285689 h 4469549"/>
              <a:gd name="connsiteX623" fmla="*/ 1657762 w 5178638"/>
              <a:gd name="connsiteY623" fmla="*/ 4285461 h 4469549"/>
              <a:gd name="connsiteX624" fmla="*/ 1601441 w 5178638"/>
              <a:gd name="connsiteY624" fmla="*/ 4282112 h 4469549"/>
              <a:gd name="connsiteX625" fmla="*/ 1511327 w 5178638"/>
              <a:gd name="connsiteY625" fmla="*/ 4284345 h 4469549"/>
              <a:gd name="connsiteX626" fmla="*/ 1500063 w 5178638"/>
              <a:gd name="connsiteY626" fmla="*/ 4284345 h 4469549"/>
              <a:gd name="connsiteX627" fmla="*/ 1409950 w 5178638"/>
              <a:gd name="connsiteY627" fmla="*/ 4283228 h 4469549"/>
              <a:gd name="connsiteX628" fmla="*/ 1312327 w 5178638"/>
              <a:gd name="connsiteY628" fmla="*/ 4283228 h 4469549"/>
              <a:gd name="connsiteX629" fmla="*/ 1257806 w 5178638"/>
              <a:gd name="connsiteY629" fmla="*/ 4284000 h 4469549"/>
              <a:gd name="connsiteX630" fmla="*/ 1230017 w 5178638"/>
              <a:gd name="connsiteY630" fmla="*/ 4282967 h 4469549"/>
              <a:gd name="connsiteX631" fmla="*/ 1199979 w 5178638"/>
              <a:gd name="connsiteY631" fmla="*/ 4282967 h 4469549"/>
              <a:gd name="connsiteX632" fmla="*/ 1181205 w 5178638"/>
              <a:gd name="connsiteY632" fmla="*/ 4279618 h 4469549"/>
              <a:gd name="connsiteX633" fmla="*/ 1184960 w 5178638"/>
              <a:gd name="connsiteY633" fmla="*/ 4277386 h 4469549"/>
              <a:gd name="connsiteX634" fmla="*/ 1260055 w 5178638"/>
              <a:gd name="connsiteY634" fmla="*/ 4282967 h 4469549"/>
              <a:gd name="connsiteX635" fmla="*/ 1312621 w 5178638"/>
              <a:gd name="connsiteY635" fmla="*/ 4280735 h 4469549"/>
              <a:gd name="connsiteX636" fmla="*/ 1323885 w 5178638"/>
              <a:gd name="connsiteY636" fmla="*/ 4276269 h 4469549"/>
              <a:gd name="connsiteX637" fmla="*/ 1338904 w 5178638"/>
              <a:gd name="connsiteY637" fmla="*/ 4276269 h 4469549"/>
              <a:gd name="connsiteX638" fmla="*/ 1338904 w 5178638"/>
              <a:gd name="connsiteY638" fmla="*/ 4273182 h 4469549"/>
              <a:gd name="connsiteX639" fmla="*/ 1342365 w 5178638"/>
              <a:gd name="connsiteY639" fmla="*/ 4273182 h 4469549"/>
              <a:gd name="connsiteX640" fmla="*/ 1460595 w 5178638"/>
              <a:gd name="connsiteY640" fmla="*/ 4274779 h 4469549"/>
              <a:gd name="connsiteX641" fmla="*/ 1466565 w 5178638"/>
              <a:gd name="connsiteY641" fmla="*/ 4275153 h 4469549"/>
              <a:gd name="connsiteX642" fmla="*/ 1488252 w 5178638"/>
              <a:gd name="connsiteY642" fmla="*/ 4275153 h 4469549"/>
              <a:gd name="connsiteX643" fmla="*/ 1507573 w 5178638"/>
              <a:gd name="connsiteY643" fmla="*/ 4275414 h 4469549"/>
              <a:gd name="connsiteX644" fmla="*/ 1508451 w 5178638"/>
              <a:gd name="connsiteY644" fmla="*/ 4275153 h 4469549"/>
              <a:gd name="connsiteX645" fmla="*/ 1526640 w 5178638"/>
              <a:gd name="connsiteY645" fmla="*/ 4275153 h 4469549"/>
              <a:gd name="connsiteX646" fmla="*/ 1582961 w 5178638"/>
              <a:gd name="connsiteY646" fmla="*/ 4269572 h 4469549"/>
              <a:gd name="connsiteX647" fmla="*/ 1601735 w 5178638"/>
              <a:gd name="connsiteY647" fmla="*/ 4267339 h 4469549"/>
              <a:gd name="connsiteX648" fmla="*/ 2093587 w 5178638"/>
              <a:gd name="connsiteY648" fmla="*/ 4267118 h 4469549"/>
              <a:gd name="connsiteX649" fmla="*/ 2104230 w 5178638"/>
              <a:gd name="connsiteY649" fmla="*/ 4267118 h 4469549"/>
              <a:gd name="connsiteX650" fmla="*/ 2145532 w 5178638"/>
              <a:gd name="connsiteY650" fmla="*/ 4269351 h 4469549"/>
              <a:gd name="connsiteX651" fmla="*/ 2153041 w 5178638"/>
              <a:gd name="connsiteY651" fmla="*/ 4269351 h 4469549"/>
              <a:gd name="connsiteX652" fmla="*/ 2209362 w 5178638"/>
              <a:gd name="connsiteY652" fmla="*/ 4269351 h 4469549"/>
              <a:gd name="connsiteX653" fmla="*/ 2265683 w 5178638"/>
              <a:gd name="connsiteY653" fmla="*/ 4269351 h 4469549"/>
              <a:gd name="connsiteX654" fmla="*/ 2392886 w 5178638"/>
              <a:gd name="connsiteY654" fmla="*/ 4271069 h 4469549"/>
              <a:gd name="connsiteX655" fmla="*/ 2402917 w 5178638"/>
              <a:gd name="connsiteY655" fmla="*/ 4272837 h 4469549"/>
              <a:gd name="connsiteX656" fmla="*/ 2412773 w 5178638"/>
              <a:gd name="connsiteY656" fmla="*/ 4275069 h 4469549"/>
              <a:gd name="connsiteX657" fmla="*/ 2416527 w 5178638"/>
              <a:gd name="connsiteY657" fmla="*/ 4280651 h 4469549"/>
              <a:gd name="connsiteX658" fmla="*/ 2409018 w 5178638"/>
              <a:gd name="connsiteY658" fmla="*/ 4284000 h 4469549"/>
              <a:gd name="connsiteX659" fmla="*/ 2390244 w 5178638"/>
              <a:gd name="connsiteY659" fmla="*/ 4284000 h 4469549"/>
              <a:gd name="connsiteX660" fmla="*/ 2345188 w 5178638"/>
              <a:gd name="connsiteY660" fmla="*/ 4279535 h 4469549"/>
              <a:gd name="connsiteX661" fmla="*/ 2334392 w 5178638"/>
              <a:gd name="connsiteY661" fmla="*/ 4278558 h 4469549"/>
              <a:gd name="connsiteX662" fmla="*/ 2330218 w 5178638"/>
              <a:gd name="connsiteY662" fmla="*/ 4280237 h 4469549"/>
              <a:gd name="connsiteX663" fmla="*/ 2318917 w 5178638"/>
              <a:gd name="connsiteY663" fmla="*/ 4279397 h 4469549"/>
              <a:gd name="connsiteX664" fmla="*/ 2235645 w 5178638"/>
              <a:gd name="connsiteY664" fmla="*/ 4279397 h 4469549"/>
              <a:gd name="connsiteX665" fmla="*/ 2156796 w 5178638"/>
              <a:gd name="connsiteY665" fmla="*/ 4280514 h 4469549"/>
              <a:gd name="connsiteX666" fmla="*/ 2145918 w 5178638"/>
              <a:gd name="connsiteY666" fmla="*/ 4282939 h 4469549"/>
              <a:gd name="connsiteX667" fmla="*/ 2104868 w 5178638"/>
              <a:gd name="connsiteY667" fmla="*/ 4278502 h 4469549"/>
              <a:gd name="connsiteX668" fmla="*/ 2048547 w 5178638"/>
              <a:gd name="connsiteY668" fmla="*/ 4274037 h 4469549"/>
              <a:gd name="connsiteX669" fmla="*/ 2063566 w 5178638"/>
              <a:gd name="connsiteY669" fmla="*/ 4270688 h 4469549"/>
              <a:gd name="connsiteX670" fmla="*/ 2434998 w 5178638"/>
              <a:gd name="connsiteY670" fmla="*/ 4263625 h 4469549"/>
              <a:gd name="connsiteX671" fmla="*/ 2432954 w 5178638"/>
              <a:gd name="connsiteY671" fmla="*/ 4264046 h 4469549"/>
              <a:gd name="connsiteX672" fmla="*/ 2435301 w 5178638"/>
              <a:gd name="connsiteY672" fmla="*/ 4266139 h 4469549"/>
              <a:gd name="connsiteX673" fmla="*/ 2435301 w 5178638"/>
              <a:gd name="connsiteY673" fmla="*/ 4268372 h 4469549"/>
              <a:gd name="connsiteX674" fmla="*/ 2431546 w 5178638"/>
              <a:gd name="connsiteY674" fmla="*/ 4268372 h 4469549"/>
              <a:gd name="connsiteX675" fmla="*/ 2416398 w 5178638"/>
              <a:gd name="connsiteY675" fmla="*/ 4267921 h 4469549"/>
              <a:gd name="connsiteX676" fmla="*/ 2419627 w 5178638"/>
              <a:gd name="connsiteY676" fmla="*/ 4266002 h 4469549"/>
              <a:gd name="connsiteX677" fmla="*/ 2430891 w 5178638"/>
              <a:gd name="connsiteY677" fmla="*/ 4263769 h 4469549"/>
              <a:gd name="connsiteX678" fmla="*/ 2463656 w 5178638"/>
              <a:gd name="connsiteY678" fmla="*/ 4262623 h 4469549"/>
              <a:gd name="connsiteX679" fmla="*/ 2465339 w 5178638"/>
              <a:gd name="connsiteY679" fmla="*/ 4262790 h 4469549"/>
              <a:gd name="connsiteX680" fmla="*/ 2458888 w 5178638"/>
              <a:gd name="connsiteY680" fmla="*/ 4262790 h 4469549"/>
              <a:gd name="connsiteX681" fmla="*/ 375112 w 5178638"/>
              <a:gd name="connsiteY681" fmla="*/ 4259231 h 4469549"/>
              <a:gd name="connsiteX682" fmla="*/ 381039 w 5178638"/>
              <a:gd name="connsiteY682" fmla="*/ 4259525 h 4469549"/>
              <a:gd name="connsiteX683" fmla="*/ 385666 w 5178638"/>
              <a:gd name="connsiteY683" fmla="*/ 4259525 h 4469549"/>
              <a:gd name="connsiteX684" fmla="*/ 377463 w 5178638"/>
              <a:gd name="connsiteY684" fmla="*/ 4272344 h 4469549"/>
              <a:gd name="connsiteX685" fmla="*/ 368788 w 5178638"/>
              <a:gd name="connsiteY685" fmla="*/ 4270943 h 4469549"/>
              <a:gd name="connsiteX686" fmla="*/ 374337 w 5178638"/>
              <a:gd name="connsiteY686" fmla="*/ 4261420 h 4469549"/>
              <a:gd name="connsiteX687" fmla="*/ 1102063 w 5178638"/>
              <a:gd name="connsiteY687" fmla="*/ 4245274 h 4469549"/>
              <a:gd name="connsiteX688" fmla="*/ 1132100 w 5178638"/>
              <a:gd name="connsiteY688" fmla="*/ 4249739 h 4469549"/>
              <a:gd name="connsiteX689" fmla="*/ 1132100 w 5178638"/>
              <a:gd name="connsiteY689" fmla="*/ 4253088 h 4469549"/>
              <a:gd name="connsiteX690" fmla="*/ 1120836 w 5178638"/>
              <a:gd name="connsiteY690" fmla="*/ 4256437 h 4469549"/>
              <a:gd name="connsiteX691" fmla="*/ 1132100 w 5178638"/>
              <a:gd name="connsiteY691" fmla="*/ 4257554 h 4469549"/>
              <a:gd name="connsiteX692" fmla="*/ 1147119 w 5178638"/>
              <a:gd name="connsiteY692" fmla="*/ 4257554 h 4469549"/>
              <a:gd name="connsiteX693" fmla="*/ 1165893 w 5178638"/>
              <a:gd name="connsiteY693" fmla="*/ 4257554 h 4469549"/>
              <a:gd name="connsiteX694" fmla="*/ 1165893 w 5178638"/>
              <a:gd name="connsiteY694" fmla="*/ 4260902 h 4469549"/>
              <a:gd name="connsiteX695" fmla="*/ 1150874 w 5178638"/>
              <a:gd name="connsiteY695" fmla="*/ 4260902 h 4469549"/>
              <a:gd name="connsiteX696" fmla="*/ 1139610 w 5178638"/>
              <a:gd name="connsiteY696" fmla="*/ 4261879 h 4469549"/>
              <a:gd name="connsiteX697" fmla="*/ 1139610 w 5178638"/>
              <a:gd name="connsiteY697" fmla="*/ 4264293 h 4469549"/>
              <a:gd name="connsiteX698" fmla="*/ 1098602 w 5178638"/>
              <a:gd name="connsiteY698" fmla="*/ 4265106 h 4469549"/>
              <a:gd name="connsiteX699" fmla="*/ 1075105 w 5178638"/>
              <a:gd name="connsiteY699" fmla="*/ 4265633 h 4469549"/>
              <a:gd name="connsiteX700" fmla="*/ 1052312 w 5178638"/>
              <a:gd name="connsiteY700" fmla="*/ 4261879 h 4469549"/>
              <a:gd name="connsiteX701" fmla="*/ 1019741 w 5178638"/>
              <a:gd name="connsiteY701" fmla="*/ 4261992 h 4469549"/>
              <a:gd name="connsiteX702" fmla="*/ 1014017 w 5178638"/>
              <a:gd name="connsiteY702" fmla="*/ 4260960 h 4469549"/>
              <a:gd name="connsiteX703" fmla="*/ 1014017 w 5178638"/>
              <a:gd name="connsiteY703" fmla="*/ 4247828 h 4469549"/>
              <a:gd name="connsiteX704" fmla="*/ 1026968 w 5178638"/>
              <a:gd name="connsiteY704" fmla="*/ 4247507 h 4469549"/>
              <a:gd name="connsiteX705" fmla="*/ 1102063 w 5178638"/>
              <a:gd name="connsiteY705" fmla="*/ 4245274 h 4469549"/>
              <a:gd name="connsiteX706" fmla="*/ 1394931 w 5178638"/>
              <a:gd name="connsiteY706" fmla="*/ 4241925 h 4469549"/>
              <a:gd name="connsiteX707" fmla="*/ 1455007 w 5178638"/>
              <a:gd name="connsiteY707" fmla="*/ 4241925 h 4469549"/>
              <a:gd name="connsiteX708" fmla="*/ 1500063 w 5178638"/>
              <a:gd name="connsiteY708" fmla="*/ 4244158 h 4469549"/>
              <a:gd name="connsiteX709" fmla="*/ 1541365 w 5178638"/>
              <a:gd name="connsiteY709" fmla="*/ 4244158 h 4469549"/>
              <a:gd name="connsiteX710" fmla="*/ 1548875 w 5178638"/>
              <a:gd name="connsiteY710" fmla="*/ 4244158 h 4469549"/>
              <a:gd name="connsiteX711" fmla="*/ 1601441 w 5178638"/>
              <a:gd name="connsiteY711" fmla="*/ 4246391 h 4469549"/>
              <a:gd name="connsiteX712" fmla="*/ 1646498 w 5178638"/>
              <a:gd name="connsiteY712" fmla="*/ 4241925 h 4469549"/>
              <a:gd name="connsiteX713" fmla="*/ 1654007 w 5178638"/>
              <a:gd name="connsiteY713" fmla="*/ 4243042 h 4469549"/>
              <a:gd name="connsiteX714" fmla="*/ 1665271 w 5178638"/>
              <a:gd name="connsiteY714" fmla="*/ 4244158 h 4469549"/>
              <a:gd name="connsiteX715" fmla="*/ 1777913 w 5178638"/>
              <a:gd name="connsiteY715" fmla="*/ 4245274 h 4469549"/>
              <a:gd name="connsiteX716" fmla="*/ 1811705 w 5178638"/>
              <a:gd name="connsiteY716" fmla="*/ 4247507 h 4469549"/>
              <a:gd name="connsiteX717" fmla="*/ 1849253 w 5178638"/>
              <a:gd name="connsiteY717" fmla="*/ 4247507 h 4469549"/>
              <a:gd name="connsiteX718" fmla="*/ 1909328 w 5178638"/>
              <a:gd name="connsiteY718" fmla="*/ 4246391 h 4469549"/>
              <a:gd name="connsiteX719" fmla="*/ 1924347 w 5178638"/>
              <a:gd name="connsiteY719" fmla="*/ 4246391 h 4469549"/>
              <a:gd name="connsiteX720" fmla="*/ 1935611 w 5178638"/>
              <a:gd name="connsiteY720" fmla="*/ 4247507 h 4469549"/>
              <a:gd name="connsiteX721" fmla="*/ 1928102 w 5178638"/>
              <a:gd name="connsiteY721" fmla="*/ 4250856 h 4469549"/>
              <a:gd name="connsiteX722" fmla="*/ 1890555 w 5178638"/>
              <a:gd name="connsiteY722" fmla="*/ 4255321 h 4469549"/>
              <a:gd name="connsiteX723" fmla="*/ 1875536 w 5178638"/>
              <a:gd name="connsiteY723" fmla="*/ 4258670 h 4469549"/>
              <a:gd name="connsiteX724" fmla="*/ 1898774 w 5178638"/>
              <a:gd name="connsiteY724" fmla="*/ 4260512 h 4469549"/>
              <a:gd name="connsiteX725" fmla="*/ 1894603 w 5178638"/>
              <a:gd name="connsiteY725" fmla="*/ 4260502 h 4469549"/>
              <a:gd name="connsiteX726" fmla="*/ 1838282 w 5178638"/>
              <a:gd name="connsiteY726" fmla="*/ 4259525 h 4469549"/>
              <a:gd name="connsiteX727" fmla="*/ 1830242 w 5178638"/>
              <a:gd name="connsiteY727" fmla="*/ 4258728 h 4469549"/>
              <a:gd name="connsiteX728" fmla="*/ 1830479 w 5178638"/>
              <a:gd name="connsiteY728" fmla="*/ 4258670 h 4469549"/>
              <a:gd name="connsiteX729" fmla="*/ 1815460 w 5178638"/>
              <a:gd name="connsiteY729" fmla="*/ 4255321 h 4469549"/>
              <a:gd name="connsiteX730" fmla="*/ 1777913 w 5178638"/>
              <a:gd name="connsiteY730" fmla="*/ 4259786 h 4469549"/>
              <a:gd name="connsiteX731" fmla="*/ 1766649 w 5178638"/>
              <a:gd name="connsiteY731" fmla="*/ 4260902 h 4469549"/>
              <a:gd name="connsiteX732" fmla="*/ 1729101 w 5178638"/>
              <a:gd name="connsiteY732" fmla="*/ 4259786 h 4469549"/>
              <a:gd name="connsiteX733" fmla="*/ 1665271 w 5178638"/>
              <a:gd name="connsiteY733" fmla="*/ 4256437 h 4469549"/>
              <a:gd name="connsiteX734" fmla="*/ 1638988 w 5178638"/>
              <a:gd name="connsiteY734" fmla="*/ 4255321 h 4469549"/>
              <a:gd name="connsiteX735" fmla="*/ 1616447 w 5178638"/>
              <a:gd name="connsiteY735" fmla="*/ 4257292 h 4469549"/>
              <a:gd name="connsiteX736" fmla="*/ 1567942 w 5178638"/>
              <a:gd name="connsiteY736" fmla="*/ 4257292 h 4469549"/>
              <a:gd name="connsiteX737" fmla="*/ 1544768 w 5178638"/>
              <a:gd name="connsiteY737" fmla="*/ 4258670 h 4469549"/>
              <a:gd name="connsiteX738" fmla="*/ 1530101 w 5178638"/>
              <a:gd name="connsiteY738" fmla="*/ 4258670 h 4469549"/>
              <a:gd name="connsiteX739" fmla="*/ 1500063 w 5178638"/>
              <a:gd name="connsiteY739" fmla="*/ 4257554 h 4469549"/>
              <a:gd name="connsiteX740" fmla="*/ 1428724 w 5178638"/>
              <a:gd name="connsiteY740" fmla="*/ 4251972 h 4469549"/>
              <a:gd name="connsiteX741" fmla="*/ 1409950 w 5178638"/>
              <a:gd name="connsiteY741" fmla="*/ 4254205 h 4469549"/>
              <a:gd name="connsiteX742" fmla="*/ 1353629 w 5178638"/>
              <a:gd name="connsiteY742" fmla="*/ 4259786 h 4469549"/>
              <a:gd name="connsiteX743" fmla="*/ 1293554 w 5178638"/>
              <a:gd name="connsiteY743" fmla="*/ 4259786 h 4469549"/>
              <a:gd name="connsiteX744" fmla="*/ 1222214 w 5178638"/>
              <a:gd name="connsiteY744" fmla="*/ 4255321 h 4469549"/>
              <a:gd name="connsiteX745" fmla="*/ 1203440 w 5178638"/>
              <a:gd name="connsiteY745" fmla="*/ 4255321 h 4469549"/>
              <a:gd name="connsiteX746" fmla="*/ 1184667 w 5178638"/>
              <a:gd name="connsiteY746" fmla="*/ 4251972 h 4469549"/>
              <a:gd name="connsiteX747" fmla="*/ 1252252 w 5178638"/>
              <a:gd name="connsiteY747" fmla="*/ 4249739 h 4469549"/>
              <a:gd name="connsiteX748" fmla="*/ 1338610 w 5178638"/>
              <a:gd name="connsiteY748" fmla="*/ 4245274 h 4469549"/>
              <a:gd name="connsiteX749" fmla="*/ 1394931 w 5178638"/>
              <a:gd name="connsiteY749" fmla="*/ 4241925 h 4469549"/>
              <a:gd name="connsiteX750" fmla="*/ 2025381 w 5178638"/>
              <a:gd name="connsiteY750" fmla="*/ 4241443 h 4469549"/>
              <a:gd name="connsiteX751" fmla="*/ 2055418 w 5178638"/>
              <a:gd name="connsiteY751" fmla="*/ 4245908 h 4469549"/>
              <a:gd name="connsiteX752" fmla="*/ 2055418 w 5178638"/>
              <a:gd name="connsiteY752" fmla="*/ 4249257 h 4469549"/>
              <a:gd name="connsiteX753" fmla="*/ 2044154 w 5178638"/>
              <a:gd name="connsiteY753" fmla="*/ 4252606 h 4469549"/>
              <a:gd name="connsiteX754" fmla="*/ 2055418 w 5178638"/>
              <a:gd name="connsiteY754" fmla="*/ 4253723 h 4469549"/>
              <a:gd name="connsiteX755" fmla="*/ 2070437 w 5178638"/>
              <a:gd name="connsiteY755" fmla="*/ 4253723 h 4469549"/>
              <a:gd name="connsiteX756" fmla="*/ 2089211 w 5178638"/>
              <a:gd name="connsiteY756" fmla="*/ 4253723 h 4469549"/>
              <a:gd name="connsiteX757" fmla="*/ 2089211 w 5178638"/>
              <a:gd name="connsiteY757" fmla="*/ 4257071 h 4469549"/>
              <a:gd name="connsiteX758" fmla="*/ 2074192 w 5178638"/>
              <a:gd name="connsiteY758" fmla="*/ 4257071 h 4469549"/>
              <a:gd name="connsiteX759" fmla="*/ 2062928 w 5178638"/>
              <a:gd name="connsiteY759" fmla="*/ 4261537 h 4469549"/>
              <a:gd name="connsiteX760" fmla="*/ 2054543 w 5178638"/>
              <a:gd name="connsiteY760" fmla="*/ 4261893 h 4469549"/>
              <a:gd name="connsiteX761" fmla="*/ 2053709 w 5178638"/>
              <a:gd name="connsiteY761" fmla="*/ 4261897 h 4469549"/>
              <a:gd name="connsiteX762" fmla="*/ 2022264 w 5178638"/>
              <a:gd name="connsiteY762" fmla="*/ 4262874 h 4469549"/>
              <a:gd name="connsiteX763" fmla="*/ 2004928 w 5178638"/>
              <a:gd name="connsiteY763" fmla="*/ 4262874 h 4469549"/>
              <a:gd name="connsiteX764" fmla="*/ 1975630 w 5178638"/>
              <a:gd name="connsiteY764" fmla="*/ 4258048 h 4469549"/>
              <a:gd name="connsiteX765" fmla="*/ 1937335 w 5178638"/>
              <a:gd name="connsiteY765" fmla="*/ 4258181 h 4469549"/>
              <a:gd name="connsiteX766" fmla="*/ 1937335 w 5178638"/>
              <a:gd name="connsiteY766" fmla="*/ 4243997 h 4469549"/>
              <a:gd name="connsiteX767" fmla="*/ 1950286 w 5178638"/>
              <a:gd name="connsiteY767" fmla="*/ 4243676 h 4469549"/>
              <a:gd name="connsiteX768" fmla="*/ 2025381 w 5178638"/>
              <a:gd name="connsiteY768" fmla="*/ 4241443 h 4469549"/>
              <a:gd name="connsiteX769" fmla="*/ 2318249 w 5178638"/>
              <a:gd name="connsiteY769" fmla="*/ 4238094 h 4469549"/>
              <a:gd name="connsiteX770" fmla="*/ 2378325 w 5178638"/>
              <a:gd name="connsiteY770" fmla="*/ 4238094 h 4469549"/>
              <a:gd name="connsiteX771" fmla="*/ 2423381 w 5178638"/>
              <a:gd name="connsiteY771" fmla="*/ 4240327 h 4469549"/>
              <a:gd name="connsiteX772" fmla="*/ 2464683 w 5178638"/>
              <a:gd name="connsiteY772" fmla="*/ 4240327 h 4469549"/>
              <a:gd name="connsiteX773" fmla="*/ 2472193 w 5178638"/>
              <a:gd name="connsiteY773" fmla="*/ 4240327 h 4469549"/>
              <a:gd name="connsiteX774" fmla="*/ 2476849 w 5178638"/>
              <a:gd name="connsiteY774" fmla="*/ 4241084 h 4469549"/>
              <a:gd name="connsiteX775" fmla="*/ 2472848 w 5178638"/>
              <a:gd name="connsiteY775" fmla="*/ 4241580 h 4469549"/>
              <a:gd name="connsiteX776" fmla="*/ 2401508 w 5178638"/>
              <a:gd name="connsiteY776" fmla="*/ 4246046 h 4469549"/>
              <a:gd name="connsiteX777" fmla="*/ 2401508 w 5178638"/>
              <a:gd name="connsiteY777" fmla="*/ 4247162 h 4469549"/>
              <a:gd name="connsiteX778" fmla="*/ 2401508 w 5178638"/>
              <a:gd name="connsiteY778" fmla="*/ 4249395 h 4469549"/>
              <a:gd name="connsiteX779" fmla="*/ 2416527 w 5178638"/>
              <a:gd name="connsiteY779" fmla="*/ 4249395 h 4469549"/>
              <a:gd name="connsiteX780" fmla="*/ 2429199 w 5178638"/>
              <a:gd name="connsiteY780" fmla="*/ 4251487 h 4469549"/>
              <a:gd name="connsiteX781" fmla="*/ 2428458 w 5178638"/>
              <a:gd name="connsiteY781" fmla="*/ 4253911 h 4469549"/>
              <a:gd name="connsiteX782" fmla="*/ 2423381 w 5178638"/>
              <a:gd name="connsiteY782" fmla="*/ 4253723 h 4469549"/>
              <a:gd name="connsiteX783" fmla="*/ 2352042 w 5178638"/>
              <a:gd name="connsiteY783" fmla="*/ 4248141 h 4469549"/>
              <a:gd name="connsiteX784" fmla="*/ 2333268 w 5178638"/>
              <a:gd name="connsiteY784" fmla="*/ 4250374 h 4469549"/>
              <a:gd name="connsiteX785" fmla="*/ 2276947 w 5178638"/>
              <a:gd name="connsiteY785" fmla="*/ 4255955 h 4469549"/>
              <a:gd name="connsiteX786" fmla="*/ 2216872 w 5178638"/>
              <a:gd name="connsiteY786" fmla="*/ 4255955 h 4469549"/>
              <a:gd name="connsiteX787" fmla="*/ 2145532 w 5178638"/>
              <a:gd name="connsiteY787" fmla="*/ 4251490 h 4469549"/>
              <a:gd name="connsiteX788" fmla="*/ 2126758 w 5178638"/>
              <a:gd name="connsiteY788" fmla="*/ 4251490 h 4469549"/>
              <a:gd name="connsiteX789" fmla="*/ 2107985 w 5178638"/>
              <a:gd name="connsiteY789" fmla="*/ 4248141 h 4469549"/>
              <a:gd name="connsiteX790" fmla="*/ 2175570 w 5178638"/>
              <a:gd name="connsiteY790" fmla="*/ 4245908 h 4469549"/>
              <a:gd name="connsiteX791" fmla="*/ 2261928 w 5178638"/>
              <a:gd name="connsiteY791" fmla="*/ 4241443 h 4469549"/>
              <a:gd name="connsiteX792" fmla="*/ 2318249 w 5178638"/>
              <a:gd name="connsiteY792" fmla="*/ 4238094 h 4469549"/>
              <a:gd name="connsiteX793" fmla="*/ 3696532 w 5178638"/>
              <a:gd name="connsiteY793" fmla="*/ 4218992 h 4469549"/>
              <a:gd name="connsiteX794" fmla="*/ 3692778 w 5178638"/>
              <a:gd name="connsiteY794" fmla="*/ 4220108 h 4469549"/>
              <a:gd name="connsiteX795" fmla="*/ 3707796 w 5178638"/>
              <a:gd name="connsiteY795" fmla="*/ 4221224 h 4469549"/>
              <a:gd name="connsiteX796" fmla="*/ 3711551 w 5178638"/>
              <a:gd name="connsiteY796" fmla="*/ 4222341 h 4469549"/>
              <a:gd name="connsiteX797" fmla="*/ 3707796 w 5178638"/>
              <a:gd name="connsiteY797" fmla="*/ 4224573 h 4469549"/>
              <a:gd name="connsiteX798" fmla="*/ 3696532 w 5178638"/>
              <a:gd name="connsiteY798" fmla="*/ 4226806 h 4469549"/>
              <a:gd name="connsiteX799" fmla="*/ 3632702 w 5178638"/>
              <a:gd name="connsiteY799" fmla="*/ 4229038 h 4469549"/>
              <a:gd name="connsiteX800" fmla="*/ 3426192 w 5178638"/>
              <a:gd name="connsiteY800" fmla="*/ 4229038 h 4469549"/>
              <a:gd name="connsiteX801" fmla="*/ 3373626 w 5178638"/>
              <a:gd name="connsiteY801" fmla="*/ 4235736 h 4469549"/>
              <a:gd name="connsiteX802" fmla="*/ 3388645 w 5178638"/>
              <a:gd name="connsiteY802" fmla="*/ 4239085 h 4469549"/>
              <a:gd name="connsiteX803" fmla="*/ 3426192 w 5178638"/>
              <a:gd name="connsiteY803" fmla="*/ 4234620 h 4469549"/>
              <a:gd name="connsiteX804" fmla="*/ 3437456 w 5178638"/>
              <a:gd name="connsiteY804" fmla="*/ 4233504 h 4469549"/>
              <a:gd name="connsiteX805" fmla="*/ 3475004 w 5178638"/>
              <a:gd name="connsiteY805" fmla="*/ 4234620 h 4469549"/>
              <a:gd name="connsiteX806" fmla="*/ 3538834 w 5178638"/>
              <a:gd name="connsiteY806" fmla="*/ 4237969 h 4469549"/>
              <a:gd name="connsiteX807" fmla="*/ 3565117 w 5178638"/>
              <a:gd name="connsiteY807" fmla="*/ 4239085 h 4469549"/>
              <a:gd name="connsiteX808" fmla="*/ 3610174 w 5178638"/>
              <a:gd name="connsiteY808" fmla="*/ 4235736 h 4469549"/>
              <a:gd name="connsiteX809" fmla="*/ 3632702 w 5178638"/>
              <a:gd name="connsiteY809" fmla="*/ 4235736 h 4469549"/>
              <a:gd name="connsiteX810" fmla="*/ 3674004 w 5178638"/>
              <a:gd name="connsiteY810" fmla="*/ 4235736 h 4469549"/>
              <a:gd name="connsiteX811" fmla="*/ 3704042 w 5178638"/>
              <a:gd name="connsiteY811" fmla="*/ 4236852 h 4469549"/>
              <a:gd name="connsiteX812" fmla="*/ 3764670 w 5178638"/>
              <a:gd name="connsiteY812" fmla="*/ 4241596 h 4469549"/>
              <a:gd name="connsiteX813" fmla="*/ 3764883 w 5178638"/>
              <a:gd name="connsiteY813" fmla="*/ 4241580 h 4469549"/>
              <a:gd name="connsiteX814" fmla="*/ 3809940 w 5178638"/>
              <a:gd name="connsiteY814" fmla="*/ 4235999 h 4469549"/>
              <a:gd name="connsiteX815" fmla="*/ 3817449 w 5178638"/>
              <a:gd name="connsiteY815" fmla="*/ 4233766 h 4469549"/>
              <a:gd name="connsiteX816" fmla="*/ 3806185 w 5178638"/>
              <a:gd name="connsiteY816" fmla="*/ 4231534 h 4469549"/>
              <a:gd name="connsiteX817" fmla="*/ 3772393 w 5178638"/>
              <a:gd name="connsiteY817" fmla="*/ 4231534 h 4469549"/>
              <a:gd name="connsiteX818" fmla="*/ 3764883 w 5178638"/>
              <a:gd name="connsiteY818" fmla="*/ 4230417 h 4469549"/>
              <a:gd name="connsiteX819" fmla="*/ 3768638 w 5178638"/>
              <a:gd name="connsiteY819" fmla="*/ 4228185 h 4469549"/>
              <a:gd name="connsiteX820" fmla="*/ 3791166 w 5178638"/>
              <a:gd name="connsiteY820" fmla="*/ 4225952 h 4469549"/>
              <a:gd name="connsiteX821" fmla="*/ 3824959 w 5178638"/>
              <a:gd name="connsiteY821" fmla="*/ 4225952 h 4469549"/>
              <a:gd name="connsiteX822" fmla="*/ 3828714 w 5178638"/>
              <a:gd name="connsiteY822" fmla="*/ 4221487 h 4469549"/>
              <a:gd name="connsiteX823" fmla="*/ 3828714 w 5178638"/>
              <a:gd name="connsiteY823" fmla="*/ 4220443 h 4469549"/>
              <a:gd name="connsiteX824" fmla="*/ 3779136 w 5178638"/>
              <a:gd name="connsiteY824" fmla="*/ 4219271 h 4469549"/>
              <a:gd name="connsiteX825" fmla="*/ 3696532 w 5178638"/>
              <a:gd name="connsiteY825" fmla="*/ 4218992 h 4469549"/>
              <a:gd name="connsiteX826" fmla="*/ 2480358 w 5178638"/>
              <a:gd name="connsiteY826" fmla="*/ 4212557 h 4469549"/>
              <a:gd name="connsiteX827" fmla="*/ 2536679 w 5178638"/>
              <a:gd name="connsiteY827" fmla="*/ 4219255 h 4469549"/>
              <a:gd name="connsiteX828" fmla="*/ 2536679 w 5178638"/>
              <a:gd name="connsiteY828" fmla="*/ 4221487 h 4469549"/>
              <a:gd name="connsiteX829" fmla="*/ 2532924 w 5178638"/>
              <a:gd name="connsiteY829" fmla="*/ 4225952 h 4469549"/>
              <a:gd name="connsiteX830" fmla="*/ 2499131 w 5178638"/>
              <a:gd name="connsiteY830" fmla="*/ 4225952 h 4469549"/>
              <a:gd name="connsiteX831" fmla="*/ 2476603 w 5178638"/>
              <a:gd name="connsiteY831" fmla="*/ 4228185 h 4469549"/>
              <a:gd name="connsiteX832" fmla="*/ 2472848 w 5178638"/>
              <a:gd name="connsiteY832" fmla="*/ 4230417 h 4469549"/>
              <a:gd name="connsiteX833" fmla="*/ 2480358 w 5178638"/>
              <a:gd name="connsiteY833" fmla="*/ 4231534 h 4469549"/>
              <a:gd name="connsiteX834" fmla="*/ 2514150 w 5178638"/>
              <a:gd name="connsiteY834" fmla="*/ 4231534 h 4469549"/>
              <a:gd name="connsiteX835" fmla="*/ 2525414 w 5178638"/>
              <a:gd name="connsiteY835" fmla="*/ 4233766 h 4469549"/>
              <a:gd name="connsiteX836" fmla="*/ 2517905 w 5178638"/>
              <a:gd name="connsiteY836" fmla="*/ 4235999 h 4469549"/>
              <a:gd name="connsiteX837" fmla="*/ 2479451 w 5178638"/>
              <a:gd name="connsiteY837" fmla="*/ 4240762 h 4469549"/>
              <a:gd name="connsiteX838" fmla="*/ 2476087 w 5178638"/>
              <a:gd name="connsiteY838" fmla="*/ 4240183 h 4469549"/>
              <a:gd name="connsiteX839" fmla="*/ 2469048 w 5178638"/>
              <a:gd name="connsiteY839" fmla="*/ 4231392 h 4469549"/>
              <a:gd name="connsiteX840" fmla="*/ 2454029 w 5178638"/>
              <a:gd name="connsiteY840" fmla="*/ 4221066 h 4469549"/>
              <a:gd name="connsiteX841" fmla="*/ 2430738 w 5178638"/>
              <a:gd name="connsiteY841" fmla="*/ 4213400 h 4469549"/>
              <a:gd name="connsiteX842" fmla="*/ 524958 w 5178638"/>
              <a:gd name="connsiteY842" fmla="*/ 4211504 h 4469549"/>
              <a:gd name="connsiteX843" fmla="*/ 532467 w 5178638"/>
              <a:gd name="connsiteY843" fmla="*/ 4212621 h 4469549"/>
              <a:gd name="connsiteX844" fmla="*/ 543731 w 5178638"/>
              <a:gd name="connsiteY844" fmla="*/ 4213737 h 4469549"/>
              <a:gd name="connsiteX845" fmla="*/ 656373 w 5178638"/>
              <a:gd name="connsiteY845" fmla="*/ 4214853 h 4469549"/>
              <a:gd name="connsiteX846" fmla="*/ 690166 w 5178638"/>
              <a:gd name="connsiteY846" fmla="*/ 4217086 h 4469549"/>
              <a:gd name="connsiteX847" fmla="*/ 727713 w 5178638"/>
              <a:gd name="connsiteY847" fmla="*/ 4217086 h 4469549"/>
              <a:gd name="connsiteX848" fmla="*/ 787788 w 5178638"/>
              <a:gd name="connsiteY848" fmla="*/ 4215970 h 4469549"/>
              <a:gd name="connsiteX849" fmla="*/ 802807 w 5178638"/>
              <a:gd name="connsiteY849" fmla="*/ 4215970 h 4469549"/>
              <a:gd name="connsiteX850" fmla="*/ 814071 w 5178638"/>
              <a:gd name="connsiteY850" fmla="*/ 4217086 h 4469549"/>
              <a:gd name="connsiteX851" fmla="*/ 806562 w 5178638"/>
              <a:gd name="connsiteY851" fmla="*/ 4220435 h 4469549"/>
              <a:gd name="connsiteX852" fmla="*/ 769015 w 5178638"/>
              <a:gd name="connsiteY852" fmla="*/ 4224900 h 4469549"/>
              <a:gd name="connsiteX853" fmla="*/ 753996 w 5178638"/>
              <a:gd name="connsiteY853" fmla="*/ 4228249 h 4469549"/>
              <a:gd name="connsiteX854" fmla="*/ 810317 w 5178638"/>
              <a:gd name="connsiteY854" fmla="*/ 4232714 h 4469549"/>
              <a:gd name="connsiteX855" fmla="*/ 851619 w 5178638"/>
              <a:gd name="connsiteY855" fmla="*/ 4237179 h 4469549"/>
              <a:gd name="connsiteX856" fmla="*/ 859128 w 5178638"/>
              <a:gd name="connsiteY856" fmla="*/ 4241644 h 4469549"/>
              <a:gd name="connsiteX857" fmla="*/ 844109 w 5178638"/>
              <a:gd name="connsiteY857" fmla="*/ 4242761 h 4469549"/>
              <a:gd name="connsiteX858" fmla="*/ 769015 w 5178638"/>
              <a:gd name="connsiteY858" fmla="*/ 4242761 h 4469549"/>
              <a:gd name="connsiteX859" fmla="*/ 637599 w 5178638"/>
              <a:gd name="connsiteY859" fmla="*/ 4252807 h 4469549"/>
              <a:gd name="connsiteX860" fmla="*/ 588788 w 5178638"/>
              <a:gd name="connsiteY860" fmla="*/ 4256156 h 4469549"/>
              <a:gd name="connsiteX861" fmla="*/ 536222 w 5178638"/>
              <a:gd name="connsiteY861" fmla="*/ 4255040 h 4469549"/>
              <a:gd name="connsiteX862" fmla="*/ 479901 w 5178638"/>
              <a:gd name="connsiteY862" fmla="*/ 4251691 h 4469549"/>
              <a:gd name="connsiteX863" fmla="*/ 478521 w 5178638"/>
              <a:gd name="connsiteY863" fmla="*/ 4251699 h 4469549"/>
              <a:gd name="connsiteX864" fmla="*/ 478521 w 5178638"/>
              <a:gd name="connsiteY864" fmla="*/ 4273822 h 4469549"/>
              <a:gd name="connsiteX865" fmla="*/ 474908 w 5178638"/>
              <a:gd name="connsiteY865" fmla="*/ 4274037 h 4469549"/>
              <a:gd name="connsiteX866" fmla="*/ 452380 w 5178638"/>
              <a:gd name="connsiteY866" fmla="*/ 4274037 h 4469549"/>
              <a:gd name="connsiteX867" fmla="*/ 435961 w 5178638"/>
              <a:gd name="connsiteY867" fmla="*/ 4274037 h 4469549"/>
              <a:gd name="connsiteX868" fmla="*/ 442135 w 5178638"/>
              <a:gd name="connsiteY868" fmla="*/ 4263439 h 4469549"/>
              <a:gd name="connsiteX869" fmla="*/ 449162 w 5178638"/>
              <a:gd name="connsiteY869" fmla="*/ 4254497 h 4469549"/>
              <a:gd name="connsiteX870" fmla="*/ 447557 w 5178638"/>
              <a:gd name="connsiteY870" fmla="*/ 4266598 h 4469549"/>
              <a:gd name="connsiteX871" fmla="*/ 451622 w 5178638"/>
              <a:gd name="connsiteY871" fmla="*/ 4268967 h 4469549"/>
              <a:gd name="connsiteX872" fmla="*/ 472164 w 5178638"/>
              <a:gd name="connsiteY872" fmla="*/ 4246171 h 4469549"/>
              <a:gd name="connsiteX873" fmla="*/ 478521 w 5178638"/>
              <a:gd name="connsiteY873" fmla="*/ 4233726 h 4469549"/>
              <a:gd name="connsiteX874" fmla="*/ 478521 w 5178638"/>
              <a:gd name="connsiteY874" fmla="*/ 4234947 h 4469549"/>
              <a:gd name="connsiteX875" fmla="*/ 656373 w 5178638"/>
              <a:gd name="connsiteY875" fmla="*/ 4234947 h 4469549"/>
              <a:gd name="connsiteX876" fmla="*/ 708939 w 5178638"/>
              <a:gd name="connsiteY876" fmla="*/ 4228249 h 4469549"/>
              <a:gd name="connsiteX877" fmla="*/ 693920 w 5178638"/>
              <a:gd name="connsiteY877" fmla="*/ 4224900 h 4469549"/>
              <a:gd name="connsiteX878" fmla="*/ 669515 w 5178638"/>
              <a:gd name="connsiteY878" fmla="*/ 4223783 h 4469549"/>
              <a:gd name="connsiteX879" fmla="*/ 656373 w 5178638"/>
              <a:gd name="connsiteY879" fmla="*/ 4229365 h 4469549"/>
              <a:gd name="connsiteX880" fmla="*/ 645109 w 5178638"/>
              <a:gd name="connsiteY880" fmla="*/ 4230481 h 4469549"/>
              <a:gd name="connsiteX881" fmla="*/ 607562 w 5178638"/>
              <a:gd name="connsiteY881" fmla="*/ 4229365 h 4469549"/>
              <a:gd name="connsiteX882" fmla="*/ 543731 w 5178638"/>
              <a:gd name="connsiteY882" fmla="*/ 4226016 h 4469549"/>
              <a:gd name="connsiteX883" fmla="*/ 517449 w 5178638"/>
              <a:gd name="connsiteY883" fmla="*/ 4224900 h 4469549"/>
              <a:gd name="connsiteX884" fmla="*/ 493512 w 5178638"/>
              <a:gd name="connsiteY884" fmla="*/ 4226993 h 4469549"/>
              <a:gd name="connsiteX885" fmla="*/ 481598 w 5178638"/>
              <a:gd name="connsiteY885" fmla="*/ 4227701 h 4469549"/>
              <a:gd name="connsiteX886" fmla="*/ 488000 w 5178638"/>
              <a:gd name="connsiteY886" fmla="*/ 4215167 h 4469549"/>
              <a:gd name="connsiteX887" fmla="*/ 3515209 w 5178638"/>
              <a:gd name="connsiteY887" fmla="*/ 4208284 h 4469549"/>
              <a:gd name="connsiteX888" fmla="*/ 3546343 w 5178638"/>
              <a:gd name="connsiteY888" fmla="*/ 4208945 h 4469549"/>
              <a:gd name="connsiteX889" fmla="*/ 3602664 w 5178638"/>
              <a:gd name="connsiteY889" fmla="*/ 4212294 h 4469549"/>
              <a:gd name="connsiteX890" fmla="*/ 3622923 w 5178638"/>
              <a:gd name="connsiteY890" fmla="*/ 4212168 h 4469549"/>
              <a:gd name="connsiteX891" fmla="*/ 3627367 w 5178638"/>
              <a:gd name="connsiteY891" fmla="*/ 4209766 h 4469549"/>
              <a:gd name="connsiteX892" fmla="*/ 3640977 w 5178638"/>
              <a:gd name="connsiteY892" fmla="*/ 4210324 h 4469549"/>
              <a:gd name="connsiteX893" fmla="*/ 3682158 w 5178638"/>
              <a:gd name="connsiteY893" fmla="*/ 4208284 h 4469549"/>
              <a:gd name="connsiteX894" fmla="*/ 1207902 w 5178638"/>
              <a:gd name="connsiteY894" fmla="*/ 4205842 h 4469549"/>
              <a:gd name="connsiteX895" fmla="*/ 1264945 w 5178638"/>
              <a:gd name="connsiteY895" fmla="*/ 4205842 h 4469549"/>
              <a:gd name="connsiteX896" fmla="*/ 1328776 w 5178638"/>
              <a:gd name="connsiteY896" fmla="*/ 4205842 h 4469549"/>
              <a:gd name="connsiteX897" fmla="*/ 1328776 w 5178638"/>
              <a:gd name="connsiteY897" fmla="*/ 4206958 h 4469549"/>
              <a:gd name="connsiteX898" fmla="*/ 1296661 w 5178638"/>
              <a:gd name="connsiteY898" fmla="*/ 4207520 h 4469549"/>
              <a:gd name="connsiteX899" fmla="*/ 1241253 w 5178638"/>
              <a:gd name="connsiteY899" fmla="*/ 4206834 h 4469549"/>
              <a:gd name="connsiteX900" fmla="*/ 478521 w 5178638"/>
              <a:gd name="connsiteY900" fmla="*/ 4172949 h 4469549"/>
              <a:gd name="connsiteX901" fmla="*/ 478521 w 5178638"/>
              <a:gd name="connsiteY901" fmla="*/ 4188888 h 4469549"/>
              <a:gd name="connsiteX902" fmla="*/ 477051 w 5178638"/>
              <a:gd name="connsiteY902" fmla="*/ 4191440 h 4469549"/>
              <a:gd name="connsiteX903" fmla="*/ 452621 w 5178638"/>
              <a:gd name="connsiteY903" fmla="*/ 4217404 h 4469549"/>
              <a:gd name="connsiteX904" fmla="*/ 428869 w 5178638"/>
              <a:gd name="connsiteY904" fmla="*/ 4264402 h 4469549"/>
              <a:gd name="connsiteX905" fmla="*/ 433104 w 5178638"/>
              <a:gd name="connsiteY905" fmla="*/ 4266869 h 4469549"/>
              <a:gd name="connsiteX906" fmla="*/ 430021 w 5178638"/>
              <a:gd name="connsiteY906" fmla="*/ 4274037 h 4469549"/>
              <a:gd name="connsiteX907" fmla="*/ 414180 w 5178638"/>
              <a:gd name="connsiteY907" fmla="*/ 4274037 h 4469549"/>
              <a:gd name="connsiteX908" fmla="*/ 422635 w 5178638"/>
              <a:gd name="connsiteY908" fmla="*/ 4259525 h 4469549"/>
              <a:gd name="connsiteX909" fmla="*/ 422750 w 5178638"/>
              <a:gd name="connsiteY909" fmla="*/ 4259525 h 4469549"/>
              <a:gd name="connsiteX910" fmla="*/ 422652 w 5178638"/>
              <a:gd name="connsiteY910" fmla="*/ 4259496 h 4469549"/>
              <a:gd name="connsiteX911" fmla="*/ 437215 w 5178638"/>
              <a:gd name="connsiteY911" fmla="*/ 4234500 h 4469549"/>
              <a:gd name="connsiteX912" fmla="*/ 451265 w 5178638"/>
              <a:gd name="connsiteY912" fmla="*/ 4216613 h 4469549"/>
              <a:gd name="connsiteX913" fmla="*/ 467742 w 5178638"/>
              <a:gd name="connsiteY913" fmla="*/ 4191449 h 4469549"/>
              <a:gd name="connsiteX914" fmla="*/ 491344 w 5178638"/>
              <a:gd name="connsiteY914" fmla="*/ 4166629 h 4469549"/>
              <a:gd name="connsiteX915" fmla="*/ 489777 w 5178638"/>
              <a:gd name="connsiteY915" fmla="*/ 4169349 h 4469549"/>
              <a:gd name="connsiteX916" fmla="*/ 480925 w 5178638"/>
              <a:gd name="connsiteY916" fmla="*/ 4168823 h 4469549"/>
              <a:gd name="connsiteX917" fmla="*/ 482186 w 5178638"/>
              <a:gd name="connsiteY917" fmla="*/ 4166658 h 4469549"/>
              <a:gd name="connsiteX918" fmla="*/ 491756 w 5178638"/>
              <a:gd name="connsiteY918" fmla="*/ 4156381 h 4469549"/>
              <a:gd name="connsiteX919" fmla="*/ 495867 w 5178638"/>
              <a:gd name="connsiteY919" fmla="*/ 4158777 h 4469549"/>
              <a:gd name="connsiteX920" fmla="*/ 494477 w 5178638"/>
              <a:gd name="connsiteY920" fmla="*/ 4161190 h 4469549"/>
              <a:gd name="connsiteX921" fmla="*/ 487064 w 5178638"/>
              <a:gd name="connsiteY921" fmla="*/ 4161190 h 4469549"/>
              <a:gd name="connsiteX922" fmla="*/ 1403722 w 5178638"/>
              <a:gd name="connsiteY922" fmla="*/ 4149331 h 4469549"/>
              <a:gd name="connsiteX923" fmla="*/ 1383463 w 5178638"/>
              <a:gd name="connsiteY923" fmla="*/ 4149457 h 4469549"/>
              <a:gd name="connsiteX924" fmla="*/ 1379019 w 5178638"/>
              <a:gd name="connsiteY924" fmla="*/ 4151859 h 4469549"/>
              <a:gd name="connsiteX925" fmla="*/ 1365409 w 5178638"/>
              <a:gd name="connsiteY925" fmla="*/ 4151301 h 4469549"/>
              <a:gd name="connsiteX926" fmla="*/ 1324228 w 5178638"/>
              <a:gd name="connsiteY926" fmla="*/ 4153341 h 4469549"/>
              <a:gd name="connsiteX927" fmla="*/ 1491177 w 5178638"/>
              <a:gd name="connsiteY927" fmla="*/ 4153341 h 4469549"/>
              <a:gd name="connsiteX928" fmla="*/ 1460043 w 5178638"/>
              <a:gd name="connsiteY928" fmla="*/ 4152680 h 4469549"/>
              <a:gd name="connsiteX929" fmla="*/ 1403722 w 5178638"/>
              <a:gd name="connsiteY929" fmla="*/ 4149331 h 4469549"/>
              <a:gd name="connsiteX930" fmla="*/ 1016219 w 5178638"/>
              <a:gd name="connsiteY930" fmla="*/ 4101067 h 4469549"/>
              <a:gd name="connsiteX931" fmla="*/ 1034993 w 5178638"/>
              <a:gd name="connsiteY931" fmla="*/ 4101067 h 4469549"/>
              <a:gd name="connsiteX932" fmla="*/ 1080050 w 5178638"/>
              <a:gd name="connsiteY932" fmla="*/ 4101067 h 4469549"/>
              <a:gd name="connsiteX933" fmla="*/ 1085311 w 5178638"/>
              <a:gd name="connsiteY933" fmla="*/ 4101223 h 4469549"/>
              <a:gd name="connsiteX934" fmla="*/ 1065945 w 5178638"/>
              <a:gd name="connsiteY934" fmla="*/ 4103143 h 4469549"/>
              <a:gd name="connsiteX935" fmla="*/ 1038254 w 5178638"/>
              <a:gd name="connsiteY935" fmla="*/ 4104956 h 4469549"/>
              <a:gd name="connsiteX936" fmla="*/ 1014732 w 5178638"/>
              <a:gd name="connsiteY936" fmla="*/ 4101130 h 4469549"/>
              <a:gd name="connsiteX937" fmla="*/ 924290 w 5178638"/>
              <a:gd name="connsiteY937" fmla="*/ 4098835 h 4469549"/>
              <a:gd name="connsiteX938" fmla="*/ 941125 w 5178638"/>
              <a:gd name="connsiteY938" fmla="*/ 4098835 h 4469549"/>
              <a:gd name="connsiteX939" fmla="*/ 941816 w 5178638"/>
              <a:gd name="connsiteY939" fmla="*/ 4099451 h 4469549"/>
              <a:gd name="connsiteX940" fmla="*/ 940631 w 5178638"/>
              <a:gd name="connsiteY940" fmla="*/ 4099375 h 4469549"/>
              <a:gd name="connsiteX941" fmla="*/ 888559 w 5178638"/>
              <a:gd name="connsiteY941" fmla="*/ 4096602 h 4469549"/>
              <a:gd name="connsiteX942" fmla="*/ 911087 w 5178638"/>
              <a:gd name="connsiteY942" fmla="*/ 4096602 h 4469549"/>
              <a:gd name="connsiteX943" fmla="*/ 910214 w 5178638"/>
              <a:gd name="connsiteY943" fmla="*/ 4098677 h 4469549"/>
              <a:gd name="connsiteX944" fmla="*/ 884768 w 5178638"/>
              <a:gd name="connsiteY944" fmla="*/ 4098677 h 4469549"/>
              <a:gd name="connsiteX945" fmla="*/ 887620 w 5178638"/>
              <a:gd name="connsiteY945" fmla="*/ 4098556 h 4469549"/>
              <a:gd name="connsiteX946" fmla="*/ 888559 w 5178638"/>
              <a:gd name="connsiteY946" fmla="*/ 4096602 h 4469549"/>
              <a:gd name="connsiteX947" fmla="*/ 558226 w 5178638"/>
              <a:gd name="connsiteY947" fmla="*/ 4093173 h 4469549"/>
              <a:gd name="connsiteX948" fmla="*/ 564244 w 5178638"/>
              <a:gd name="connsiteY948" fmla="*/ 4095765 h 4469549"/>
              <a:gd name="connsiteX949" fmla="*/ 591936 w 5178638"/>
              <a:gd name="connsiteY949" fmla="*/ 4096602 h 4469549"/>
              <a:gd name="connsiteX950" fmla="*/ 595690 w 5178638"/>
              <a:gd name="connsiteY950" fmla="*/ 4096602 h 4469549"/>
              <a:gd name="connsiteX951" fmla="*/ 629483 w 5178638"/>
              <a:gd name="connsiteY951" fmla="*/ 4096602 h 4469549"/>
              <a:gd name="connsiteX952" fmla="*/ 648256 w 5178638"/>
              <a:gd name="connsiteY952" fmla="*/ 4096602 h 4469549"/>
              <a:gd name="connsiteX953" fmla="*/ 663275 w 5178638"/>
              <a:gd name="connsiteY953" fmla="*/ 4094370 h 4469549"/>
              <a:gd name="connsiteX954" fmla="*/ 689559 w 5178638"/>
              <a:gd name="connsiteY954" fmla="*/ 4094370 h 4469549"/>
              <a:gd name="connsiteX955" fmla="*/ 723351 w 5178638"/>
              <a:gd name="connsiteY955" fmla="*/ 4096602 h 4469549"/>
              <a:gd name="connsiteX956" fmla="*/ 757144 w 5178638"/>
              <a:gd name="connsiteY956" fmla="*/ 4096602 h 4469549"/>
              <a:gd name="connsiteX957" fmla="*/ 790936 w 5178638"/>
              <a:gd name="connsiteY957" fmla="*/ 4094370 h 4469549"/>
              <a:gd name="connsiteX958" fmla="*/ 805955 w 5178638"/>
              <a:gd name="connsiteY958" fmla="*/ 4093253 h 4469549"/>
              <a:gd name="connsiteX959" fmla="*/ 817219 w 5178638"/>
              <a:gd name="connsiteY959" fmla="*/ 4093253 h 4469549"/>
              <a:gd name="connsiteX960" fmla="*/ 877294 w 5178638"/>
              <a:gd name="connsiteY960" fmla="*/ 4094370 h 4469549"/>
              <a:gd name="connsiteX961" fmla="*/ 876355 w 5178638"/>
              <a:gd name="connsiteY961" fmla="*/ 4097021 h 4469549"/>
              <a:gd name="connsiteX962" fmla="*/ 880640 w 5178638"/>
              <a:gd name="connsiteY962" fmla="*/ 4098677 h 4469549"/>
              <a:gd name="connsiteX963" fmla="*/ 859435 w 5178638"/>
              <a:gd name="connsiteY963" fmla="*/ 4098677 h 4469549"/>
              <a:gd name="connsiteX964" fmla="*/ 803114 w 5178638"/>
              <a:gd name="connsiteY964" fmla="*/ 4102026 h 4469549"/>
              <a:gd name="connsiteX965" fmla="*/ 716756 w 5178638"/>
              <a:gd name="connsiteY965" fmla="*/ 4106491 h 4469549"/>
              <a:gd name="connsiteX966" fmla="*/ 649171 w 5178638"/>
              <a:gd name="connsiteY966" fmla="*/ 4108724 h 4469549"/>
              <a:gd name="connsiteX967" fmla="*/ 667944 w 5178638"/>
              <a:gd name="connsiteY967" fmla="*/ 4112073 h 4469549"/>
              <a:gd name="connsiteX968" fmla="*/ 686718 w 5178638"/>
              <a:gd name="connsiteY968" fmla="*/ 4112073 h 4469549"/>
              <a:gd name="connsiteX969" fmla="*/ 758058 w 5178638"/>
              <a:gd name="connsiteY969" fmla="*/ 4116538 h 4469549"/>
              <a:gd name="connsiteX970" fmla="*/ 818133 w 5178638"/>
              <a:gd name="connsiteY970" fmla="*/ 4116538 h 4469549"/>
              <a:gd name="connsiteX971" fmla="*/ 874454 w 5178638"/>
              <a:gd name="connsiteY971" fmla="*/ 4110957 h 4469549"/>
              <a:gd name="connsiteX972" fmla="*/ 893228 w 5178638"/>
              <a:gd name="connsiteY972" fmla="*/ 4108724 h 4469549"/>
              <a:gd name="connsiteX973" fmla="*/ 964567 w 5178638"/>
              <a:gd name="connsiteY973" fmla="*/ 4114306 h 4469549"/>
              <a:gd name="connsiteX974" fmla="*/ 994605 w 5178638"/>
              <a:gd name="connsiteY974" fmla="*/ 4115422 h 4469549"/>
              <a:gd name="connsiteX975" fmla="*/ 1035907 w 5178638"/>
              <a:gd name="connsiteY975" fmla="*/ 4115422 h 4469549"/>
              <a:gd name="connsiteX976" fmla="*/ 1058435 w 5178638"/>
              <a:gd name="connsiteY976" fmla="*/ 4115422 h 4469549"/>
              <a:gd name="connsiteX977" fmla="*/ 1103492 w 5178638"/>
              <a:gd name="connsiteY977" fmla="*/ 4112073 h 4469549"/>
              <a:gd name="connsiteX978" fmla="*/ 1129775 w 5178638"/>
              <a:gd name="connsiteY978" fmla="*/ 4113189 h 4469549"/>
              <a:gd name="connsiteX979" fmla="*/ 1193605 w 5178638"/>
              <a:gd name="connsiteY979" fmla="*/ 4116538 h 4469549"/>
              <a:gd name="connsiteX980" fmla="*/ 1231153 w 5178638"/>
              <a:gd name="connsiteY980" fmla="*/ 4117654 h 4469549"/>
              <a:gd name="connsiteX981" fmla="*/ 1242417 w 5178638"/>
              <a:gd name="connsiteY981" fmla="*/ 4116538 h 4469549"/>
              <a:gd name="connsiteX982" fmla="*/ 1279964 w 5178638"/>
              <a:gd name="connsiteY982" fmla="*/ 4112073 h 4469549"/>
              <a:gd name="connsiteX983" fmla="*/ 1294983 w 5178638"/>
              <a:gd name="connsiteY983" fmla="*/ 4115422 h 4469549"/>
              <a:gd name="connsiteX984" fmla="*/ 1272924 w 5178638"/>
              <a:gd name="connsiteY984" fmla="*/ 4120864 h 4469549"/>
              <a:gd name="connsiteX985" fmla="*/ 1259466 w 5178638"/>
              <a:gd name="connsiteY985" fmla="*/ 4121418 h 4469549"/>
              <a:gd name="connsiteX986" fmla="*/ 1241716 w 5178638"/>
              <a:gd name="connsiteY986" fmla="*/ 4120029 h 4469549"/>
              <a:gd name="connsiteX987" fmla="*/ 1241503 w 5178638"/>
              <a:gd name="connsiteY987" fmla="*/ 4120045 h 4469549"/>
              <a:gd name="connsiteX988" fmla="*/ 1224751 w 5178638"/>
              <a:gd name="connsiteY988" fmla="*/ 4122120 h 4469549"/>
              <a:gd name="connsiteX989" fmla="*/ 1035907 w 5178638"/>
              <a:gd name="connsiteY989" fmla="*/ 4122120 h 4469549"/>
              <a:gd name="connsiteX990" fmla="*/ 972077 w 5178638"/>
              <a:gd name="connsiteY990" fmla="*/ 4124352 h 4469549"/>
              <a:gd name="connsiteX991" fmla="*/ 960813 w 5178638"/>
              <a:gd name="connsiteY991" fmla="*/ 4126585 h 4469549"/>
              <a:gd name="connsiteX992" fmla="*/ 957058 w 5178638"/>
              <a:gd name="connsiteY992" fmla="*/ 4128817 h 4469549"/>
              <a:gd name="connsiteX993" fmla="*/ 960813 w 5178638"/>
              <a:gd name="connsiteY993" fmla="*/ 4129934 h 4469549"/>
              <a:gd name="connsiteX994" fmla="*/ 975831 w 5178638"/>
              <a:gd name="connsiteY994" fmla="*/ 4131050 h 4469549"/>
              <a:gd name="connsiteX995" fmla="*/ 972077 w 5178638"/>
              <a:gd name="connsiteY995" fmla="*/ 4132166 h 4469549"/>
              <a:gd name="connsiteX996" fmla="*/ 806869 w 5178638"/>
              <a:gd name="connsiteY996" fmla="*/ 4129934 h 4469549"/>
              <a:gd name="connsiteX997" fmla="*/ 750548 w 5178638"/>
              <a:gd name="connsiteY997" fmla="*/ 4129934 h 4469549"/>
              <a:gd name="connsiteX998" fmla="*/ 694227 w 5178638"/>
              <a:gd name="connsiteY998" fmla="*/ 4129934 h 4469549"/>
              <a:gd name="connsiteX999" fmla="*/ 686718 w 5178638"/>
              <a:gd name="connsiteY999" fmla="*/ 4129934 h 4469549"/>
              <a:gd name="connsiteX1000" fmla="*/ 645416 w 5178638"/>
              <a:gd name="connsiteY1000" fmla="*/ 4127701 h 4469549"/>
              <a:gd name="connsiteX1001" fmla="*/ 574076 w 5178638"/>
              <a:gd name="connsiteY1001" fmla="*/ 4127701 h 4469549"/>
              <a:gd name="connsiteX1002" fmla="*/ 551548 w 5178638"/>
              <a:gd name="connsiteY1002" fmla="*/ 4125469 h 4469549"/>
              <a:gd name="connsiteX1003" fmla="*/ 543926 w 5178638"/>
              <a:gd name="connsiteY1003" fmla="*/ 4125185 h 4469549"/>
              <a:gd name="connsiteX1004" fmla="*/ 544722 w 5178638"/>
              <a:gd name="connsiteY1004" fmla="*/ 4123227 h 4469549"/>
              <a:gd name="connsiteX1005" fmla="*/ 551548 w 5178638"/>
              <a:gd name="connsiteY1005" fmla="*/ 4124352 h 4469549"/>
              <a:gd name="connsiteX1006" fmla="*/ 604114 w 5178638"/>
              <a:gd name="connsiteY1006" fmla="*/ 4122120 h 4469549"/>
              <a:gd name="connsiteX1007" fmla="*/ 615378 w 5178638"/>
              <a:gd name="connsiteY1007" fmla="*/ 4117654 h 4469549"/>
              <a:gd name="connsiteX1008" fmla="*/ 630397 w 5178638"/>
              <a:gd name="connsiteY1008" fmla="*/ 4117654 h 4469549"/>
              <a:gd name="connsiteX1009" fmla="*/ 630397 w 5178638"/>
              <a:gd name="connsiteY1009" fmla="*/ 4114306 h 4469549"/>
              <a:gd name="connsiteX1010" fmla="*/ 611623 w 5178638"/>
              <a:gd name="connsiteY1010" fmla="*/ 4114306 h 4469549"/>
              <a:gd name="connsiteX1011" fmla="*/ 596604 w 5178638"/>
              <a:gd name="connsiteY1011" fmla="*/ 4114306 h 4469549"/>
              <a:gd name="connsiteX1012" fmla="*/ 585340 w 5178638"/>
              <a:gd name="connsiteY1012" fmla="*/ 4113189 h 4469549"/>
              <a:gd name="connsiteX1013" fmla="*/ 596604 w 5178638"/>
              <a:gd name="connsiteY1013" fmla="*/ 4109840 h 4469549"/>
              <a:gd name="connsiteX1014" fmla="*/ 596604 w 5178638"/>
              <a:gd name="connsiteY1014" fmla="*/ 4106491 h 4469549"/>
              <a:gd name="connsiteX1015" fmla="*/ 566567 w 5178638"/>
              <a:gd name="connsiteY1015" fmla="*/ 4102026 h 4469549"/>
              <a:gd name="connsiteX1016" fmla="*/ 553844 w 5178638"/>
              <a:gd name="connsiteY1016" fmla="*/ 4102404 h 4469549"/>
              <a:gd name="connsiteX1017" fmla="*/ 558073 w 5178638"/>
              <a:gd name="connsiteY1017" fmla="*/ 4093475 h 4469549"/>
              <a:gd name="connsiteX1018" fmla="*/ 562667 w 5178638"/>
              <a:gd name="connsiteY1018" fmla="*/ 4084385 h 4469549"/>
              <a:gd name="connsiteX1019" fmla="*/ 573087 w 5178638"/>
              <a:gd name="connsiteY1019" fmla="*/ 4084972 h 4469549"/>
              <a:gd name="connsiteX1020" fmla="*/ 648182 w 5178638"/>
              <a:gd name="connsiteY1020" fmla="*/ 4086089 h 4469549"/>
              <a:gd name="connsiteX1021" fmla="*/ 696993 w 5178638"/>
              <a:gd name="connsiteY1021" fmla="*/ 4086089 h 4469549"/>
              <a:gd name="connsiteX1022" fmla="*/ 700869 w 5178638"/>
              <a:gd name="connsiteY1022" fmla="*/ 4086281 h 4469549"/>
              <a:gd name="connsiteX1023" fmla="*/ 561709 w 5178638"/>
              <a:gd name="connsiteY1023" fmla="*/ 4086281 h 4469549"/>
              <a:gd name="connsiteX1024" fmla="*/ 591936 w 5178638"/>
              <a:gd name="connsiteY1024" fmla="*/ 4077625 h 4469549"/>
              <a:gd name="connsiteX1025" fmla="*/ 603200 w 5178638"/>
              <a:gd name="connsiteY1025" fmla="*/ 4078741 h 4469549"/>
              <a:gd name="connsiteX1026" fmla="*/ 591936 w 5178638"/>
              <a:gd name="connsiteY1026" fmla="*/ 4080974 h 4469549"/>
              <a:gd name="connsiteX1027" fmla="*/ 564391 w 5178638"/>
              <a:gd name="connsiteY1027" fmla="*/ 4080974 h 4469549"/>
              <a:gd name="connsiteX1028" fmla="*/ 565519 w 5178638"/>
              <a:gd name="connsiteY1028" fmla="*/ 4078741 h 4469549"/>
              <a:gd name="connsiteX1029" fmla="*/ 576917 w 5178638"/>
              <a:gd name="connsiteY1029" fmla="*/ 4078741 h 4469549"/>
              <a:gd name="connsiteX1030" fmla="*/ 591936 w 5178638"/>
              <a:gd name="connsiteY1030" fmla="*/ 4077625 h 4469549"/>
              <a:gd name="connsiteX1031" fmla="*/ 727106 w 5178638"/>
              <a:gd name="connsiteY1031" fmla="*/ 4050834 h 4469549"/>
              <a:gd name="connsiteX1032" fmla="*/ 738370 w 5178638"/>
              <a:gd name="connsiteY1032" fmla="*/ 4053066 h 4469549"/>
              <a:gd name="connsiteX1033" fmla="*/ 753389 w 5178638"/>
              <a:gd name="connsiteY1033" fmla="*/ 4060880 h 4469549"/>
              <a:gd name="connsiteX1034" fmla="*/ 764653 w 5178638"/>
              <a:gd name="connsiteY1034" fmla="*/ 4061997 h 4469549"/>
              <a:gd name="connsiteX1035" fmla="*/ 805955 w 5178638"/>
              <a:gd name="connsiteY1035" fmla="*/ 4058648 h 4469549"/>
              <a:gd name="connsiteX1036" fmla="*/ 832238 w 5178638"/>
              <a:gd name="connsiteY1036" fmla="*/ 4057532 h 4469549"/>
              <a:gd name="connsiteX1037" fmla="*/ 847257 w 5178638"/>
              <a:gd name="connsiteY1037" fmla="*/ 4063113 h 4469549"/>
              <a:gd name="connsiteX1038" fmla="*/ 877294 w 5178638"/>
              <a:gd name="connsiteY1038" fmla="*/ 4063113 h 4469549"/>
              <a:gd name="connsiteX1039" fmla="*/ 884804 w 5178638"/>
              <a:gd name="connsiteY1039" fmla="*/ 4057532 h 4469549"/>
              <a:gd name="connsiteX1040" fmla="*/ 903578 w 5178638"/>
              <a:gd name="connsiteY1040" fmla="*/ 4054183 h 4469549"/>
              <a:gd name="connsiteX1041" fmla="*/ 926106 w 5178638"/>
              <a:gd name="connsiteY1041" fmla="*/ 4051950 h 4469549"/>
              <a:gd name="connsiteX1042" fmla="*/ 956144 w 5178638"/>
              <a:gd name="connsiteY1042" fmla="*/ 4056415 h 4469549"/>
              <a:gd name="connsiteX1043" fmla="*/ 1008710 w 5178638"/>
              <a:gd name="connsiteY1043" fmla="*/ 4065346 h 4469549"/>
              <a:gd name="connsiteX1044" fmla="*/ 1034993 w 5178638"/>
              <a:gd name="connsiteY1044" fmla="*/ 4063113 h 4469549"/>
              <a:gd name="connsiteX1045" fmla="*/ 1065031 w 5178638"/>
              <a:gd name="connsiteY1045" fmla="*/ 4058648 h 4469549"/>
              <a:gd name="connsiteX1046" fmla="*/ 1106333 w 5178638"/>
              <a:gd name="connsiteY1046" fmla="*/ 4059764 h 4469549"/>
              <a:gd name="connsiteX1047" fmla="*/ 1113842 w 5178638"/>
              <a:gd name="connsiteY1047" fmla="*/ 4063113 h 4469549"/>
              <a:gd name="connsiteX1048" fmla="*/ 1177672 w 5178638"/>
              <a:gd name="connsiteY1048" fmla="*/ 4057532 h 4469549"/>
              <a:gd name="connsiteX1049" fmla="*/ 1218974 w 5178638"/>
              <a:gd name="connsiteY1049" fmla="*/ 4057532 h 4469549"/>
              <a:gd name="connsiteX1050" fmla="*/ 1312843 w 5178638"/>
              <a:gd name="connsiteY1050" fmla="*/ 4056415 h 4469549"/>
              <a:gd name="connsiteX1051" fmla="*/ 1339126 w 5178638"/>
              <a:gd name="connsiteY1051" fmla="*/ 4055299 h 4469549"/>
              <a:gd name="connsiteX1052" fmla="*/ 1369163 w 5178638"/>
              <a:gd name="connsiteY1052" fmla="*/ 4056415 h 4469549"/>
              <a:gd name="connsiteX1053" fmla="*/ 1402956 w 5178638"/>
              <a:gd name="connsiteY1053" fmla="*/ 4056415 h 4469549"/>
              <a:gd name="connsiteX1054" fmla="*/ 1406711 w 5178638"/>
              <a:gd name="connsiteY1054" fmla="*/ 4063113 h 4469549"/>
              <a:gd name="connsiteX1055" fmla="*/ 1451767 w 5178638"/>
              <a:gd name="connsiteY1055" fmla="*/ 4066462 h 4469549"/>
              <a:gd name="connsiteX1056" fmla="*/ 1463031 w 5178638"/>
              <a:gd name="connsiteY1056" fmla="*/ 4065346 h 4469549"/>
              <a:gd name="connsiteX1057" fmla="*/ 1470541 w 5178638"/>
              <a:gd name="connsiteY1057" fmla="*/ 4068695 h 4469549"/>
              <a:gd name="connsiteX1058" fmla="*/ 1463031 w 5178638"/>
              <a:gd name="connsiteY1058" fmla="*/ 4072044 h 4469549"/>
              <a:gd name="connsiteX1059" fmla="*/ 1432994 w 5178638"/>
              <a:gd name="connsiteY1059" fmla="*/ 4070927 h 4469549"/>
              <a:gd name="connsiteX1060" fmla="*/ 1399201 w 5178638"/>
              <a:gd name="connsiteY1060" fmla="*/ 4073160 h 4469549"/>
              <a:gd name="connsiteX1061" fmla="*/ 1387937 w 5178638"/>
              <a:gd name="connsiteY1061" fmla="*/ 4079858 h 4469549"/>
              <a:gd name="connsiteX1062" fmla="*/ 1369163 w 5178638"/>
              <a:gd name="connsiteY1062" fmla="*/ 4082090 h 4469549"/>
              <a:gd name="connsiteX1063" fmla="*/ 1324107 w 5178638"/>
              <a:gd name="connsiteY1063" fmla="*/ 4077625 h 4469549"/>
              <a:gd name="connsiteX1064" fmla="*/ 1305333 w 5178638"/>
              <a:gd name="connsiteY1064" fmla="*/ 4077625 h 4469549"/>
              <a:gd name="connsiteX1065" fmla="*/ 1297824 w 5178638"/>
              <a:gd name="connsiteY1065" fmla="*/ 4080974 h 4469549"/>
              <a:gd name="connsiteX1066" fmla="*/ 1301578 w 5178638"/>
              <a:gd name="connsiteY1066" fmla="*/ 4086556 h 4469549"/>
              <a:gd name="connsiteX1067" fmla="*/ 1324107 w 5178638"/>
              <a:gd name="connsiteY1067" fmla="*/ 4091021 h 4469549"/>
              <a:gd name="connsiteX1068" fmla="*/ 1327861 w 5178638"/>
              <a:gd name="connsiteY1068" fmla="*/ 4093253 h 4469549"/>
              <a:gd name="connsiteX1069" fmla="*/ 1320352 w 5178638"/>
              <a:gd name="connsiteY1069" fmla="*/ 4094370 h 4469549"/>
              <a:gd name="connsiteX1070" fmla="*/ 1282805 w 5178638"/>
              <a:gd name="connsiteY1070" fmla="*/ 4093253 h 4469549"/>
              <a:gd name="connsiteX1071" fmla="*/ 1279050 w 5178638"/>
              <a:gd name="connsiteY1071" fmla="*/ 4093253 h 4469549"/>
              <a:gd name="connsiteX1072" fmla="*/ 1279050 w 5178638"/>
              <a:gd name="connsiteY1072" fmla="*/ 4095486 h 4469549"/>
              <a:gd name="connsiteX1073" fmla="*/ 1275295 w 5178638"/>
              <a:gd name="connsiteY1073" fmla="*/ 4098835 h 4469549"/>
              <a:gd name="connsiteX1074" fmla="*/ 1249012 w 5178638"/>
              <a:gd name="connsiteY1074" fmla="*/ 4098835 h 4469549"/>
              <a:gd name="connsiteX1075" fmla="*/ 1282805 w 5178638"/>
              <a:gd name="connsiteY1075" fmla="*/ 4102184 h 4469549"/>
              <a:gd name="connsiteX1076" fmla="*/ 1288906 w 5178638"/>
              <a:gd name="connsiteY1076" fmla="*/ 4103858 h 4469549"/>
              <a:gd name="connsiteX1077" fmla="*/ 1288344 w 5178638"/>
              <a:gd name="connsiteY1077" fmla="*/ 4104259 h 4469549"/>
              <a:gd name="connsiteX1078" fmla="*/ 1276209 w 5178638"/>
              <a:gd name="connsiteY1078" fmla="*/ 4104259 h 4469549"/>
              <a:gd name="connsiteX1079" fmla="*/ 1242417 w 5178638"/>
              <a:gd name="connsiteY1079" fmla="*/ 4102026 h 4469549"/>
              <a:gd name="connsiteX1080" fmla="*/ 1186096 w 5178638"/>
              <a:gd name="connsiteY1080" fmla="*/ 4101887 h 4469549"/>
              <a:gd name="connsiteX1081" fmla="*/ 1154053 w 5178638"/>
              <a:gd name="connsiteY1081" fmla="*/ 4101331 h 4469549"/>
              <a:gd name="connsiteX1082" fmla="*/ 1151389 w 5178638"/>
              <a:gd name="connsiteY1082" fmla="*/ 4101067 h 4469549"/>
              <a:gd name="connsiteX1083" fmla="*/ 1138826 w 5178638"/>
              <a:gd name="connsiteY1083" fmla="*/ 4101067 h 4469549"/>
              <a:gd name="connsiteX1084" fmla="*/ 1129775 w 5178638"/>
              <a:gd name="connsiteY1084" fmla="*/ 4100910 h 4469549"/>
              <a:gd name="connsiteX1085" fmla="*/ 1118511 w 5178638"/>
              <a:gd name="connsiteY1085" fmla="*/ 4099794 h 4469549"/>
              <a:gd name="connsiteX1086" fmla="*/ 1111002 w 5178638"/>
              <a:gd name="connsiteY1086" fmla="*/ 4098677 h 4469549"/>
              <a:gd name="connsiteX1087" fmla="*/ 1108851 w 5178638"/>
              <a:gd name="connsiteY1087" fmla="*/ 4098890 h 4469549"/>
              <a:gd name="connsiteX1088" fmla="*/ 1097415 w 5178638"/>
              <a:gd name="connsiteY1088" fmla="*/ 4096044 h 4469549"/>
              <a:gd name="connsiteX1089" fmla="*/ 1068785 w 5178638"/>
              <a:gd name="connsiteY1089" fmla="*/ 4094370 h 4469549"/>
              <a:gd name="connsiteX1090" fmla="*/ 1046257 w 5178638"/>
              <a:gd name="connsiteY1090" fmla="*/ 4094370 h 4469549"/>
              <a:gd name="connsiteX1091" fmla="*/ 933615 w 5178638"/>
              <a:gd name="connsiteY1091" fmla="*/ 4091021 h 4469549"/>
              <a:gd name="connsiteX1092" fmla="*/ 918596 w 5178638"/>
              <a:gd name="connsiteY1092" fmla="*/ 4087672 h 4469549"/>
              <a:gd name="connsiteX1093" fmla="*/ 982427 w 5178638"/>
              <a:gd name="connsiteY1093" fmla="*/ 4086556 h 4469549"/>
              <a:gd name="connsiteX1094" fmla="*/ 982427 w 5178638"/>
              <a:gd name="connsiteY1094" fmla="*/ 4085439 h 4469549"/>
              <a:gd name="connsiteX1095" fmla="*/ 918596 w 5178638"/>
              <a:gd name="connsiteY1095" fmla="*/ 4085439 h 4469549"/>
              <a:gd name="connsiteX1096" fmla="*/ 858521 w 5178638"/>
              <a:gd name="connsiteY1096" fmla="*/ 4085439 h 4469549"/>
              <a:gd name="connsiteX1097" fmla="*/ 843502 w 5178638"/>
              <a:gd name="connsiteY1097" fmla="*/ 4084323 h 4469549"/>
              <a:gd name="connsiteX1098" fmla="*/ 824729 w 5178638"/>
              <a:gd name="connsiteY1098" fmla="*/ 4078741 h 4469549"/>
              <a:gd name="connsiteX1099" fmla="*/ 794691 w 5178638"/>
              <a:gd name="connsiteY1099" fmla="*/ 4077625 h 4469549"/>
              <a:gd name="connsiteX1100" fmla="*/ 768407 w 5178638"/>
              <a:gd name="connsiteY1100" fmla="*/ 4078741 h 4469549"/>
              <a:gd name="connsiteX1101" fmla="*/ 753389 w 5178638"/>
              <a:gd name="connsiteY1101" fmla="*/ 4078741 h 4469549"/>
              <a:gd name="connsiteX1102" fmla="*/ 764653 w 5178638"/>
              <a:gd name="connsiteY1102" fmla="*/ 4074276 h 4469549"/>
              <a:gd name="connsiteX1103" fmla="*/ 757144 w 5178638"/>
              <a:gd name="connsiteY1103" fmla="*/ 4069811 h 4469549"/>
              <a:gd name="connsiteX1104" fmla="*/ 738370 w 5178638"/>
              <a:gd name="connsiteY1104" fmla="*/ 4066462 h 4469549"/>
              <a:gd name="connsiteX1105" fmla="*/ 727106 w 5178638"/>
              <a:gd name="connsiteY1105" fmla="*/ 4065346 h 4469549"/>
              <a:gd name="connsiteX1106" fmla="*/ 674539 w 5178638"/>
              <a:gd name="connsiteY1106" fmla="*/ 4064229 h 4469549"/>
              <a:gd name="connsiteX1107" fmla="*/ 667030 w 5178638"/>
              <a:gd name="connsiteY1107" fmla="*/ 4061997 h 4469549"/>
              <a:gd name="connsiteX1108" fmla="*/ 674539 w 5178638"/>
              <a:gd name="connsiteY1108" fmla="*/ 4059764 h 4469549"/>
              <a:gd name="connsiteX1109" fmla="*/ 727106 w 5178638"/>
              <a:gd name="connsiteY1109" fmla="*/ 4050834 h 4469549"/>
              <a:gd name="connsiteX1110" fmla="*/ 599001 w 5178638"/>
              <a:gd name="connsiteY1110" fmla="*/ 4033583 h 4469549"/>
              <a:gd name="connsiteX1111" fmla="*/ 614389 w 5178638"/>
              <a:gd name="connsiteY1111" fmla="*/ 4034739 h 4469549"/>
              <a:gd name="connsiteX1112" fmla="*/ 636917 w 5178638"/>
              <a:gd name="connsiteY1112" fmla="*/ 4041437 h 4469549"/>
              <a:gd name="connsiteX1113" fmla="*/ 651936 w 5178638"/>
              <a:gd name="connsiteY1113" fmla="*/ 4050367 h 4469549"/>
              <a:gd name="connsiteX1114" fmla="*/ 651936 w 5178638"/>
              <a:gd name="connsiteY1114" fmla="*/ 4052600 h 4469549"/>
              <a:gd name="connsiteX1115" fmla="*/ 595615 w 5178638"/>
              <a:gd name="connsiteY1115" fmla="*/ 4063763 h 4469549"/>
              <a:gd name="connsiteX1116" fmla="*/ 579813 w 5178638"/>
              <a:gd name="connsiteY1116" fmla="*/ 4063763 h 4469549"/>
              <a:gd name="connsiteX1117" fmla="*/ 584252 w 5178638"/>
              <a:gd name="connsiteY1117" fmla="*/ 4060967 h 4469549"/>
              <a:gd name="connsiteX1118" fmla="*/ 599399 w 5178638"/>
              <a:gd name="connsiteY1118" fmla="*/ 4034968 h 4469549"/>
              <a:gd name="connsiteX1119" fmla="*/ 339045 w 5178638"/>
              <a:gd name="connsiteY1119" fmla="*/ 4030543 h 4469549"/>
              <a:gd name="connsiteX1120" fmla="*/ 335209 w 5178638"/>
              <a:gd name="connsiteY1120" fmla="*/ 4037180 h 4469549"/>
              <a:gd name="connsiteX1121" fmla="*/ 336809 w 5178638"/>
              <a:gd name="connsiteY1121" fmla="*/ 4033736 h 4469549"/>
              <a:gd name="connsiteX1122" fmla="*/ 290453 w 5178638"/>
              <a:gd name="connsiteY1122" fmla="*/ 4029505 h 4469549"/>
              <a:gd name="connsiteX1123" fmla="*/ 286529 w 5178638"/>
              <a:gd name="connsiteY1123" fmla="*/ 4036814 h 4469549"/>
              <a:gd name="connsiteX1124" fmla="*/ 293485 w 5178638"/>
              <a:gd name="connsiteY1124" fmla="*/ 4040866 h 4469549"/>
              <a:gd name="connsiteX1125" fmla="*/ 293201 w 5178638"/>
              <a:gd name="connsiteY1125" fmla="*/ 4041809 h 4469549"/>
              <a:gd name="connsiteX1126" fmla="*/ 292056 w 5178638"/>
              <a:gd name="connsiteY1126" fmla="*/ 4044494 h 4469549"/>
              <a:gd name="connsiteX1127" fmla="*/ 292429 w 5178638"/>
              <a:gd name="connsiteY1127" fmla="*/ 4044366 h 4469549"/>
              <a:gd name="connsiteX1128" fmla="*/ 291022 w 5178638"/>
              <a:gd name="connsiteY1128" fmla="*/ 4049025 h 4469549"/>
              <a:gd name="connsiteX1129" fmla="*/ 282642 w 5178638"/>
              <a:gd name="connsiteY1129" fmla="*/ 4057179 h 4469549"/>
              <a:gd name="connsiteX1130" fmla="*/ 275736 w 5178638"/>
              <a:gd name="connsiteY1130" fmla="*/ 4056958 h 4469549"/>
              <a:gd name="connsiteX1131" fmla="*/ 273452 w 5178638"/>
              <a:gd name="connsiteY1131" fmla="*/ 4058686 h 4469549"/>
              <a:gd name="connsiteX1132" fmla="*/ 689559 w 5178638"/>
              <a:gd name="connsiteY1132" fmla="*/ 4001717 h 4469549"/>
              <a:gd name="connsiteX1133" fmla="*/ 834547 w 5178638"/>
              <a:gd name="connsiteY1133" fmla="*/ 4001717 h 4469549"/>
              <a:gd name="connsiteX1134" fmla="*/ 822322 w 5178638"/>
              <a:gd name="connsiteY1134" fmla="*/ 4022795 h 4469549"/>
              <a:gd name="connsiteX1135" fmla="*/ 775917 w 5178638"/>
              <a:gd name="connsiteY1135" fmla="*/ 4021810 h 4469549"/>
              <a:gd name="connsiteX1136" fmla="*/ 719596 w 5178638"/>
              <a:gd name="connsiteY1136" fmla="*/ 4018461 h 4469549"/>
              <a:gd name="connsiteX1137" fmla="*/ 629483 w 5178638"/>
              <a:gd name="connsiteY1137" fmla="*/ 4020694 h 4469549"/>
              <a:gd name="connsiteX1138" fmla="*/ 618218 w 5178638"/>
              <a:gd name="connsiteY1138" fmla="*/ 4020694 h 4469549"/>
              <a:gd name="connsiteX1139" fmla="*/ 596068 w 5178638"/>
              <a:gd name="connsiteY1139" fmla="*/ 4019802 h 4469549"/>
              <a:gd name="connsiteX1140" fmla="*/ 595961 w 5178638"/>
              <a:gd name="connsiteY1140" fmla="*/ 4018318 h 4469549"/>
              <a:gd name="connsiteX1141" fmla="*/ 599101 w 5178638"/>
              <a:gd name="connsiteY1141" fmla="*/ 4011673 h 4469549"/>
              <a:gd name="connsiteX1142" fmla="*/ 625728 w 5178638"/>
              <a:gd name="connsiteY1142" fmla="*/ 4011763 h 4469549"/>
              <a:gd name="connsiteX1143" fmla="*/ 629483 w 5178638"/>
              <a:gd name="connsiteY1143" fmla="*/ 4010647 h 4469549"/>
              <a:gd name="connsiteX1144" fmla="*/ 614464 w 5178638"/>
              <a:gd name="connsiteY1144" fmla="*/ 4009531 h 4469549"/>
              <a:gd name="connsiteX1145" fmla="*/ 610709 w 5178638"/>
              <a:gd name="connsiteY1145" fmla="*/ 4008414 h 4469549"/>
              <a:gd name="connsiteX1146" fmla="*/ 614464 w 5178638"/>
              <a:gd name="connsiteY1146" fmla="*/ 4006182 h 4469549"/>
              <a:gd name="connsiteX1147" fmla="*/ 625728 w 5178638"/>
              <a:gd name="connsiteY1147" fmla="*/ 4003949 h 4469549"/>
              <a:gd name="connsiteX1148" fmla="*/ 689559 w 5178638"/>
              <a:gd name="connsiteY1148" fmla="*/ 4001717 h 4469549"/>
              <a:gd name="connsiteX1149" fmla="*/ 334385 w 5178638"/>
              <a:gd name="connsiteY1149" fmla="*/ 4001419 h 4469549"/>
              <a:gd name="connsiteX1150" fmla="*/ 334852 w 5178638"/>
              <a:gd name="connsiteY1150" fmla="*/ 4001529 h 4469549"/>
              <a:gd name="connsiteX1151" fmla="*/ 333695 w 5178638"/>
              <a:gd name="connsiteY1151" fmla="*/ 4006287 h 4469549"/>
              <a:gd name="connsiteX1152" fmla="*/ 323319 w 5178638"/>
              <a:gd name="connsiteY1152" fmla="*/ 4026314 h 4469549"/>
              <a:gd name="connsiteX1153" fmla="*/ 312903 w 5178638"/>
              <a:gd name="connsiteY1153" fmla="*/ 4041973 h 4469549"/>
              <a:gd name="connsiteX1154" fmla="*/ 308962 w 5178638"/>
              <a:gd name="connsiteY1154" fmla="*/ 4047899 h 4469549"/>
              <a:gd name="connsiteX1155" fmla="*/ 308160 w 5178638"/>
              <a:gd name="connsiteY1155" fmla="*/ 4048721 h 4469549"/>
              <a:gd name="connsiteX1156" fmla="*/ 304048 w 5178638"/>
              <a:gd name="connsiteY1156" fmla="*/ 4046326 h 4469549"/>
              <a:gd name="connsiteX1157" fmla="*/ 316415 w 5178638"/>
              <a:gd name="connsiteY1157" fmla="*/ 4024858 h 4469549"/>
              <a:gd name="connsiteX1158" fmla="*/ 323057 w 5178638"/>
              <a:gd name="connsiteY1158" fmla="*/ 4013459 h 4469549"/>
              <a:gd name="connsiteX1159" fmla="*/ 519386 w 5178638"/>
              <a:gd name="connsiteY1159" fmla="*/ 4000985 h 4469549"/>
              <a:gd name="connsiteX1160" fmla="*/ 524276 w 5178638"/>
              <a:gd name="connsiteY1160" fmla="*/ 4001250 h 4469549"/>
              <a:gd name="connsiteX1161" fmla="*/ 539295 w 5178638"/>
              <a:gd name="connsiteY1161" fmla="*/ 4002366 h 4469549"/>
              <a:gd name="connsiteX1162" fmla="*/ 545984 w 5178638"/>
              <a:gd name="connsiteY1162" fmla="*/ 4005439 h 4469549"/>
              <a:gd name="connsiteX1163" fmla="*/ 536302 w 5178638"/>
              <a:gd name="connsiteY1163" fmla="*/ 4026472 h 4469549"/>
              <a:gd name="connsiteX1164" fmla="*/ 526048 w 5178638"/>
              <a:gd name="connsiteY1164" fmla="*/ 4048744 h 4469549"/>
              <a:gd name="connsiteX1165" fmla="*/ 516687 w 5178638"/>
              <a:gd name="connsiteY1165" fmla="*/ 4063763 h 4469549"/>
              <a:gd name="connsiteX1166" fmla="*/ 505464 w 5178638"/>
              <a:gd name="connsiteY1166" fmla="*/ 4063763 h 4469549"/>
              <a:gd name="connsiteX1167" fmla="*/ 505464 w 5178638"/>
              <a:gd name="connsiteY1167" fmla="*/ 4073956 h 4469549"/>
              <a:gd name="connsiteX1168" fmla="*/ 509332 w 5178638"/>
              <a:gd name="connsiteY1168" fmla="*/ 4075393 h 4469549"/>
              <a:gd name="connsiteX1169" fmla="*/ 509431 w 5178638"/>
              <a:gd name="connsiteY1169" fmla="*/ 4075405 h 4469549"/>
              <a:gd name="connsiteX1170" fmla="*/ 498231 w 5178638"/>
              <a:gd name="connsiteY1170" fmla="*/ 4093374 h 4469549"/>
              <a:gd name="connsiteX1171" fmla="*/ 489774 w 5178638"/>
              <a:gd name="connsiteY1171" fmla="*/ 4104301 h 4469549"/>
              <a:gd name="connsiteX1172" fmla="*/ 478521 w 5178638"/>
              <a:gd name="connsiteY1172" fmla="*/ 4104580 h 4469549"/>
              <a:gd name="connsiteX1173" fmla="*/ 478521 w 5178638"/>
              <a:gd name="connsiteY1173" fmla="*/ 4118764 h 4469549"/>
              <a:gd name="connsiteX1174" fmla="*/ 479135 w 5178638"/>
              <a:gd name="connsiteY1174" fmla="*/ 4118762 h 4469549"/>
              <a:gd name="connsiteX1175" fmla="*/ 465813 w 5178638"/>
              <a:gd name="connsiteY1175" fmla="*/ 4139670 h 4469549"/>
              <a:gd name="connsiteX1176" fmla="*/ 465427 w 5178638"/>
              <a:gd name="connsiteY1176" fmla="*/ 4140347 h 4469549"/>
              <a:gd name="connsiteX1177" fmla="*/ 451973 w 5178638"/>
              <a:gd name="connsiteY1177" fmla="*/ 4132509 h 4469549"/>
              <a:gd name="connsiteX1178" fmla="*/ 442494 w 5178638"/>
              <a:gd name="connsiteY1178" fmla="*/ 4150667 h 4469549"/>
              <a:gd name="connsiteX1179" fmla="*/ 428728 w 5178638"/>
              <a:gd name="connsiteY1179" fmla="*/ 4177409 h 4469549"/>
              <a:gd name="connsiteX1180" fmla="*/ 433614 w 5178638"/>
              <a:gd name="connsiteY1180" fmla="*/ 4184602 h 4469549"/>
              <a:gd name="connsiteX1181" fmla="*/ 445239 w 5178638"/>
              <a:gd name="connsiteY1181" fmla="*/ 4173993 h 4469549"/>
              <a:gd name="connsiteX1182" fmla="*/ 439034 w 5178638"/>
              <a:gd name="connsiteY1182" fmla="*/ 4187760 h 4469549"/>
              <a:gd name="connsiteX1183" fmla="*/ 437144 w 5178638"/>
              <a:gd name="connsiteY1183" fmla="*/ 4191004 h 4469549"/>
              <a:gd name="connsiteX1184" fmla="*/ 443634 w 5178638"/>
              <a:gd name="connsiteY1184" fmla="*/ 4186094 h 4469549"/>
              <a:gd name="connsiteX1185" fmla="*/ 464426 w 5178638"/>
              <a:gd name="connsiteY1185" fmla="*/ 4150408 h 4469549"/>
              <a:gd name="connsiteX1186" fmla="*/ 469562 w 5178638"/>
              <a:gd name="connsiteY1186" fmla="*/ 4144709 h 4469549"/>
              <a:gd name="connsiteX1187" fmla="*/ 473092 w 5178638"/>
              <a:gd name="connsiteY1187" fmla="*/ 4151111 h 4469549"/>
              <a:gd name="connsiteX1188" fmla="*/ 463106 w 5178638"/>
              <a:gd name="connsiteY1188" fmla="*/ 4171366 h 4469549"/>
              <a:gd name="connsiteX1189" fmla="*/ 441494 w 5178638"/>
              <a:gd name="connsiteY1189" fmla="*/ 4202229 h 4469549"/>
              <a:gd name="connsiteX1190" fmla="*/ 433649 w 5178638"/>
              <a:gd name="connsiteY1190" fmla="*/ 4206350 h 4469549"/>
              <a:gd name="connsiteX1191" fmla="*/ 424199 w 5178638"/>
              <a:gd name="connsiteY1191" fmla="*/ 4222571 h 4469549"/>
              <a:gd name="connsiteX1192" fmla="*/ 413357 w 5178638"/>
              <a:gd name="connsiteY1192" fmla="*/ 4216254 h 4469549"/>
              <a:gd name="connsiteX1193" fmla="*/ 393100 w 5178638"/>
              <a:gd name="connsiteY1193" fmla="*/ 4247908 h 4469549"/>
              <a:gd name="connsiteX1194" fmla="*/ 388557 w 5178638"/>
              <a:gd name="connsiteY1194" fmla="*/ 4255008 h 4469549"/>
              <a:gd name="connsiteX1195" fmla="*/ 376059 w 5178638"/>
              <a:gd name="connsiteY1195" fmla="*/ 4256562 h 4469549"/>
              <a:gd name="connsiteX1196" fmla="*/ 382793 w 5178638"/>
              <a:gd name="connsiteY1196" fmla="*/ 4237558 h 4469549"/>
              <a:gd name="connsiteX1197" fmla="*/ 390890 w 5178638"/>
              <a:gd name="connsiteY1197" fmla="*/ 4220547 h 4469549"/>
              <a:gd name="connsiteX1198" fmla="*/ 444361 w 5178638"/>
              <a:gd name="connsiteY1198" fmla="*/ 4128768 h 4469549"/>
              <a:gd name="connsiteX1199" fmla="*/ 444792 w 5178638"/>
              <a:gd name="connsiteY1199" fmla="*/ 4129019 h 4469549"/>
              <a:gd name="connsiteX1200" fmla="*/ 467085 w 5178638"/>
              <a:gd name="connsiteY1200" fmla="*/ 3888017 h 4469549"/>
              <a:gd name="connsiteX1201" fmla="*/ 439519 w 5178638"/>
              <a:gd name="connsiteY1201" fmla="*/ 3919756 h 4469549"/>
              <a:gd name="connsiteX1202" fmla="*/ 425579 w 5178638"/>
              <a:gd name="connsiteY1202" fmla="*/ 3943683 h 4469549"/>
              <a:gd name="connsiteX1203" fmla="*/ 417122 w 5178638"/>
              <a:gd name="connsiteY1203" fmla="*/ 3967545 h 4469549"/>
              <a:gd name="connsiteX1204" fmla="*/ 409026 w 5178638"/>
              <a:gd name="connsiteY1204" fmla="*/ 3984556 h 4469549"/>
              <a:gd name="connsiteX1205" fmla="*/ 355555 w 5178638"/>
              <a:gd name="connsiteY1205" fmla="*/ 4076334 h 4469549"/>
              <a:gd name="connsiteX1206" fmla="*/ 355124 w 5178638"/>
              <a:gd name="connsiteY1206" fmla="*/ 4076083 h 4469549"/>
              <a:gd name="connsiteX1207" fmla="*/ 265592 w 5178638"/>
              <a:gd name="connsiteY1207" fmla="*/ 4229756 h 4469549"/>
              <a:gd name="connsiteX1208" fmla="*/ 247261 w 5178638"/>
              <a:gd name="connsiteY1208" fmla="*/ 4279913 h 4469549"/>
              <a:gd name="connsiteX1209" fmla="*/ 258887 w 5178638"/>
              <a:gd name="connsiteY1209" fmla="*/ 4269305 h 4469549"/>
              <a:gd name="connsiteX1210" fmla="*/ 272529 w 5178638"/>
              <a:gd name="connsiteY1210" fmla="*/ 4249007 h 4469549"/>
              <a:gd name="connsiteX1211" fmla="*/ 272368 w 5178638"/>
              <a:gd name="connsiteY1211" fmla="*/ 4233704 h 4469549"/>
              <a:gd name="connsiteX1212" fmla="*/ 276684 w 5178638"/>
              <a:gd name="connsiteY1212" fmla="*/ 4223182 h 4469549"/>
              <a:gd name="connsiteX1213" fmla="*/ 296940 w 5178638"/>
              <a:gd name="connsiteY1213" fmla="*/ 4191529 h 4469549"/>
              <a:gd name="connsiteX1214" fmla="*/ 333139 w 5178638"/>
              <a:gd name="connsiteY1214" fmla="*/ 4138745 h 4469549"/>
              <a:gd name="connsiteX1215" fmla="*/ 347724 w 5178638"/>
              <a:gd name="connsiteY1215" fmla="*/ 4116825 h 4469549"/>
              <a:gd name="connsiteX1216" fmla="*/ 357233 w 5178638"/>
              <a:gd name="connsiteY1216" fmla="*/ 4094662 h 4469549"/>
              <a:gd name="connsiteX1217" fmla="*/ 363698 w 5178638"/>
              <a:gd name="connsiteY1217" fmla="*/ 4081079 h 4469549"/>
              <a:gd name="connsiteX1218" fmla="*/ 362205 w 5178638"/>
              <a:gd name="connsiteY1218" fmla="*/ 4080209 h 4469549"/>
              <a:gd name="connsiteX1219" fmla="*/ 389709 w 5178638"/>
              <a:gd name="connsiteY1219" fmla="*/ 4032509 h 4469549"/>
              <a:gd name="connsiteX1220" fmla="*/ 430103 w 5178638"/>
              <a:gd name="connsiteY1220" fmla="*/ 3957726 h 4469549"/>
              <a:gd name="connsiteX1221" fmla="*/ 467085 w 5178638"/>
              <a:gd name="connsiteY1221" fmla="*/ 3888017 h 4469549"/>
              <a:gd name="connsiteX1222" fmla="*/ 640323 w 5178638"/>
              <a:gd name="connsiteY1222" fmla="*/ 3803532 h 4469549"/>
              <a:gd name="connsiteX1223" fmla="*/ 644522 w 5178638"/>
              <a:gd name="connsiteY1223" fmla="*/ 3804893 h 4469549"/>
              <a:gd name="connsiteX1224" fmla="*/ 638317 w 5178638"/>
              <a:gd name="connsiteY1224" fmla="*/ 3818660 h 4469549"/>
              <a:gd name="connsiteX1225" fmla="*/ 600514 w 5178638"/>
              <a:gd name="connsiteY1225" fmla="*/ 3883545 h 4469549"/>
              <a:gd name="connsiteX1226" fmla="*/ 569777 w 5178638"/>
              <a:gd name="connsiteY1226" fmla="*/ 3943313 h 4469549"/>
              <a:gd name="connsiteX1227" fmla="*/ 552595 w 5178638"/>
              <a:gd name="connsiteY1227" fmla="*/ 3988362 h 4469549"/>
              <a:gd name="connsiteX1228" fmla="*/ 546879 w 5178638"/>
              <a:gd name="connsiteY1228" fmla="*/ 3988321 h 4469549"/>
              <a:gd name="connsiteX1229" fmla="*/ 528105 w 5178638"/>
              <a:gd name="connsiteY1229" fmla="*/ 3990554 h 4469549"/>
              <a:gd name="connsiteX1230" fmla="*/ 525302 w 5178638"/>
              <a:gd name="connsiteY1230" fmla="*/ 3990832 h 4469549"/>
              <a:gd name="connsiteX1231" fmla="*/ 534324 w 5178638"/>
              <a:gd name="connsiteY1231" fmla="*/ 3975346 h 4469549"/>
              <a:gd name="connsiteX1232" fmla="*/ 552655 w 5178638"/>
              <a:gd name="connsiteY1232" fmla="*/ 3925189 h 4469549"/>
              <a:gd name="connsiteX1233" fmla="*/ 541028 w 5178638"/>
              <a:gd name="connsiteY1233" fmla="*/ 3935798 h 4469549"/>
              <a:gd name="connsiteX1234" fmla="*/ 527387 w 5178638"/>
              <a:gd name="connsiteY1234" fmla="*/ 3956095 h 4469549"/>
              <a:gd name="connsiteX1235" fmla="*/ 527547 w 5178638"/>
              <a:gd name="connsiteY1235" fmla="*/ 3971398 h 4469549"/>
              <a:gd name="connsiteX1236" fmla="*/ 523232 w 5178638"/>
              <a:gd name="connsiteY1236" fmla="*/ 3981920 h 4469549"/>
              <a:gd name="connsiteX1237" fmla="*/ 517003 w 5178638"/>
              <a:gd name="connsiteY1237" fmla="*/ 3991654 h 4469549"/>
              <a:gd name="connsiteX1238" fmla="*/ 505464 w 5178638"/>
              <a:gd name="connsiteY1238" fmla="*/ 3992798 h 4469549"/>
              <a:gd name="connsiteX1239" fmla="*/ 505464 w 5178638"/>
              <a:gd name="connsiteY1239" fmla="*/ 4000233 h 4469549"/>
              <a:gd name="connsiteX1240" fmla="*/ 511311 w 5178638"/>
              <a:gd name="connsiteY1240" fmla="*/ 4000549 h 4469549"/>
              <a:gd name="connsiteX1241" fmla="*/ 502975 w 5178638"/>
              <a:gd name="connsiteY1241" fmla="*/ 4013574 h 4469549"/>
              <a:gd name="connsiteX1242" fmla="*/ 466777 w 5178638"/>
              <a:gd name="connsiteY1242" fmla="*/ 4066358 h 4469549"/>
              <a:gd name="connsiteX1243" fmla="*/ 452192 w 5178638"/>
              <a:gd name="connsiteY1243" fmla="*/ 4088278 h 4469549"/>
              <a:gd name="connsiteX1244" fmla="*/ 442682 w 5178638"/>
              <a:gd name="connsiteY1244" fmla="*/ 4110441 h 4469549"/>
              <a:gd name="connsiteX1245" fmla="*/ 436218 w 5178638"/>
              <a:gd name="connsiteY1245" fmla="*/ 4124024 h 4469549"/>
              <a:gd name="connsiteX1246" fmla="*/ 437711 w 5178638"/>
              <a:gd name="connsiteY1246" fmla="*/ 4124894 h 4469549"/>
              <a:gd name="connsiteX1247" fmla="*/ 410206 w 5178638"/>
              <a:gd name="connsiteY1247" fmla="*/ 4172594 h 4469549"/>
              <a:gd name="connsiteX1248" fmla="*/ 369812 w 5178638"/>
              <a:gd name="connsiteY1248" fmla="*/ 4247377 h 4469549"/>
              <a:gd name="connsiteX1249" fmla="*/ 358764 w 5178638"/>
              <a:gd name="connsiteY1249" fmla="*/ 4269325 h 4469549"/>
              <a:gd name="connsiteX1250" fmla="*/ 348186 w 5178638"/>
              <a:gd name="connsiteY1250" fmla="*/ 4267618 h 4469549"/>
              <a:gd name="connsiteX1251" fmla="*/ 345326 w 5178638"/>
              <a:gd name="connsiteY1251" fmla="*/ 4267597 h 4469549"/>
              <a:gd name="connsiteX1252" fmla="*/ 362217 w 5178638"/>
              <a:gd name="connsiteY1252" fmla="*/ 4238606 h 4469549"/>
              <a:gd name="connsiteX1253" fmla="*/ 376802 w 5178638"/>
              <a:gd name="connsiteY1253" fmla="*/ 4216685 h 4469549"/>
              <a:gd name="connsiteX1254" fmla="*/ 406474 w 5178638"/>
              <a:gd name="connsiteY1254" fmla="*/ 4147063 h 4469549"/>
              <a:gd name="connsiteX1255" fmla="*/ 412965 w 5178638"/>
              <a:gd name="connsiteY1255" fmla="*/ 4142153 h 4469549"/>
              <a:gd name="connsiteX1256" fmla="*/ 421632 w 5178638"/>
              <a:gd name="connsiteY1256" fmla="*/ 4142857 h 4469549"/>
              <a:gd name="connsiteX1257" fmla="*/ 435570 w 5178638"/>
              <a:gd name="connsiteY1257" fmla="*/ 4122952 h 4469549"/>
              <a:gd name="connsiteX1258" fmla="*/ 422118 w 5178638"/>
              <a:gd name="connsiteY1258" fmla="*/ 4115115 h 4469549"/>
              <a:gd name="connsiteX1259" fmla="*/ 422449 w 5178638"/>
              <a:gd name="connsiteY1259" fmla="*/ 4114405 h 4469549"/>
              <a:gd name="connsiteX1260" fmla="*/ 439709 w 5178638"/>
              <a:gd name="connsiteY1260" fmla="*/ 4072315 h 4469549"/>
              <a:gd name="connsiteX1261" fmla="*/ 444845 w 5178638"/>
              <a:gd name="connsiteY1261" fmla="*/ 4066617 h 4469549"/>
              <a:gd name="connsiteX1262" fmla="*/ 451871 w 5178638"/>
              <a:gd name="connsiteY1262" fmla="*/ 4057673 h 4469549"/>
              <a:gd name="connsiteX1263" fmla="*/ 509930 w 5178638"/>
              <a:gd name="connsiteY1263" fmla="*/ 3961134 h 4469549"/>
              <a:gd name="connsiteX1264" fmla="*/ 529652 w 5178638"/>
              <a:gd name="connsiteY1264" fmla="*/ 3933515 h 4469549"/>
              <a:gd name="connsiteX1265" fmla="*/ 548554 w 5178638"/>
              <a:gd name="connsiteY1265" fmla="*/ 3901072 h 4469549"/>
              <a:gd name="connsiteX1266" fmla="*/ 577441 w 5178638"/>
              <a:gd name="connsiteY1266" fmla="*/ 3848375 h 4469549"/>
              <a:gd name="connsiteX1267" fmla="*/ 585002 w 5178638"/>
              <a:gd name="connsiteY1267" fmla="*/ 3835398 h 4469549"/>
              <a:gd name="connsiteX1268" fmla="*/ 592027 w 5178638"/>
              <a:gd name="connsiteY1268" fmla="*/ 3826455 h 4469549"/>
              <a:gd name="connsiteX1269" fmla="*/ 592313 w 5178638"/>
              <a:gd name="connsiteY1269" fmla="*/ 3835312 h 4469549"/>
              <a:gd name="connsiteX1270" fmla="*/ 578832 w 5178638"/>
              <a:gd name="connsiteY1270" fmla="*/ 3870912 h 4469549"/>
              <a:gd name="connsiteX1271" fmla="*/ 575337 w 5178638"/>
              <a:gd name="connsiteY1271" fmla="*/ 3886258 h 4469549"/>
              <a:gd name="connsiteX1272" fmla="*/ 609109 w 5178638"/>
              <a:gd name="connsiteY1272" fmla="*/ 3840752 h 4469549"/>
              <a:gd name="connsiteX1273" fmla="*/ 635321 w 5178638"/>
              <a:gd name="connsiteY1273" fmla="*/ 3808223 h 4469549"/>
              <a:gd name="connsiteX1274" fmla="*/ 640323 w 5178638"/>
              <a:gd name="connsiteY1274" fmla="*/ 3803532 h 4469549"/>
              <a:gd name="connsiteX1275" fmla="*/ 467740 w 5178638"/>
              <a:gd name="connsiteY1275" fmla="*/ 3690434 h 4469549"/>
              <a:gd name="connsiteX1276" fmla="*/ 466854 w 5178638"/>
              <a:gd name="connsiteY1276" fmla="*/ 3698608 h 4469549"/>
              <a:gd name="connsiteX1277" fmla="*/ 451810 w 5178638"/>
              <a:gd name="connsiteY1277" fmla="*/ 3733298 h 4469549"/>
              <a:gd name="connsiteX1278" fmla="*/ 447143 w 5178638"/>
              <a:gd name="connsiteY1278" fmla="*/ 3747961 h 4469549"/>
              <a:gd name="connsiteX1279" fmla="*/ 456119 w 5178638"/>
              <a:gd name="connsiteY1279" fmla="*/ 3735028 h 4469549"/>
              <a:gd name="connsiteX1280" fmla="*/ 446831 w 5178638"/>
              <a:gd name="connsiteY1280" fmla="*/ 3754543 h 4469549"/>
              <a:gd name="connsiteX1281" fmla="*/ 408778 w 5178638"/>
              <a:gd name="connsiteY1281" fmla="*/ 3832318 h 4469549"/>
              <a:gd name="connsiteX1282" fmla="*/ 377466 w 5178638"/>
              <a:gd name="connsiteY1282" fmla="*/ 3892295 h 4469549"/>
              <a:gd name="connsiteX1283" fmla="*/ 390983 w 5178638"/>
              <a:gd name="connsiteY1283" fmla="*/ 3878442 h 4469549"/>
              <a:gd name="connsiteX1284" fmla="*/ 400433 w 5178638"/>
              <a:gd name="connsiteY1284" fmla="*/ 3862221 h 4469549"/>
              <a:gd name="connsiteX1285" fmla="*/ 428087 w 5178638"/>
              <a:gd name="connsiteY1285" fmla="*/ 3823093 h 4469549"/>
              <a:gd name="connsiteX1286" fmla="*/ 409768 w 5178638"/>
              <a:gd name="connsiteY1286" fmla="*/ 3860897 h 4469549"/>
              <a:gd name="connsiteX1287" fmla="*/ 388090 w 5178638"/>
              <a:gd name="connsiteY1287" fmla="*/ 3904758 h 4469549"/>
              <a:gd name="connsiteX1288" fmla="*/ 367410 w 5178638"/>
              <a:gd name="connsiteY1288" fmla="*/ 3938582 h 4469549"/>
              <a:gd name="connsiteX1289" fmla="*/ 366811 w 5178638"/>
              <a:gd name="connsiteY1289" fmla="*/ 3938233 h 4469549"/>
              <a:gd name="connsiteX1290" fmla="*/ 371296 w 5178638"/>
              <a:gd name="connsiteY1290" fmla="*/ 3927809 h 4469549"/>
              <a:gd name="connsiteX1291" fmla="*/ 378856 w 5178638"/>
              <a:gd name="connsiteY1291" fmla="*/ 3914832 h 4469549"/>
              <a:gd name="connsiteX1292" fmla="*/ 374792 w 5178638"/>
              <a:gd name="connsiteY1292" fmla="*/ 3912464 h 4469549"/>
              <a:gd name="connsiteX1293" fmla="*/ 365341 w 5178638"/>
              <a:gd name="connsiteY1293" fmla="*/ 3928686 h 4469549"/>
              <a:gd name="connsiteX1294" fmla="*/ 357780 w 5178638"/>
              <a:gd name="connsiteY1294" fmla="*/ 3941663 h 4469549"/>
              <a:gd name="connsiteX1295" fmla="*/ 350754 w 5178638"/>
              <a:gd name="connsiteY1295" fmla="*/ 3950606 h 4469549"/>
              <a:gd name="connsiteX1296" fmla="*/ 352359 w 5178638"/>
              <a:gd name="connsiteY1296" fmla="*/ 3938504 h 4469549"/>
              <a:gd name="connsiteX1297" fmla="*/ 348293 w 5178638"/>
              <a:gd name="connsiteY1297" fmla="*/ 3936136 h 4469549"/>
              <a:gd name="connsiteX1298" fmla="*/ 341870 w 5178638"/>
              <a:gd name="connsiteY1298" fmla="*/ 3941959 h 4469549"/>
              <a:gd name="connsiteX1299" fmla="*/ 403787 w 5178638"/>
              <a:gd name="connsiteY1299" fmla="*/ 3835684 h 4469549"/>
              <a:gd name="connsiteX1300" fmla="*/ 424461 w 5178638"/>
              <a:gd name="connsiteY1300" fmla="*/ 3786893 h 4469549"/>
              <a:gd name="connsiteX1301" fmla="*/ 414007 w 5178638"/>
              <a:gd name="connsiteY1301" fmla="*/ 3798184 h 4469549"/>
              <a:gd name="connsiteX1302" fmla="*/ 400756 w 5178638"/>
              <a:gd name="connsiteY1302" fmla="*/ 3818709 h 4469549"/>
              <a:gd name="connsiteX1303" fmla="*/ 398964 w 5178638"/>
              <a:gd name="connsiteY1303" fmla="*/ 3832874 h 4469549"/>
              <a:gd name="connsiteX1304" fmla="*/ 394258 w 5178638"/>
              <a:gd name="connsiteY1304" fmla="*/ 3843169 h 4469549"/>
              <a:gd name="connsiteX1305" fmla="*/ 374392 w 5178638"/>
              <a:gd name="connsiteY1305" fmla="*/ 3875049 h 4469549"/>
              <a:gd name="connsiteX1306" fmla="*/ 339365 w 5178638"/>
              <a:gd name="connsiteY1306" fmla="*/ 3928517 h 4469549"/>
              <a:gd name="connsiteX1307" fmla="*/ 325170 w 5178638"/>
              <a:gd name="connsiteY1307" fmla="*/ 3950664 h 4469549"/>
              <a:gd name="connsiteX1308" fmla="*/ 314929 w 5178638"/>
              <a:gd name="connsiteY1308" fmla="*/ 3972400 h 4469549"/>
              <a:gd name="connsiteX1309" fmla="*/ 308152 w 5178638"/>
              <a:gd name="connsiteY1309" fmla="*/ 3985802 h 4469549"/>
              <a:gd name="connsiteX1310" fmla="*/ 309215 w 5178638"/>
              <a:gd name="connsiteY1310" fmla="*/ 3986421 h 4469549"/>
              <a:gd name="connsiteX1311" fmla="*/ 281649 w 5178638"/>
              <a:gd name="connsiteY1311" fmla="*/ 4034085 h 4469549"/>
              <a:gd name="connsiteX1312" fmla="*/ 262857 w 5178638"/>
              <a:gd name="connsiteY1312" fmla="*/ 4068114 h 4469549"/>
              <a:gd name="connsiteX1313" fmla="*/ 258569 w 5178638"/>
              <a:gd name="connsiteY1313" fmla="*/ 4073572 h 4469549"/>
              <a:gd name="connsiteX1314" fmla="*/ 255015 w 5178638"/>
              <a:gd name="connsiteY1314" fmla="*/ 4082315 h 4469549"/>
              <a:gd name="connsiteX1315" fmla="*/ 240572 w 5178638"/>
              <a:gd name="connsiteY1315" fmla="*/ 4108470 h 4469549"/>
              <a:gd name="connsiteX1316" fmla="*/ 224873 w 5178638"/>
              <a:gd name="connsiteY1316" fmla="*/ 4138335 h 4469549"/>
              <a:gd name="connsiteX1317" fmla="*/ 215664 w 5178638"/>
              <a:gd name="connsiteY1317" fmla="*/ 4144136 h 4469549"/>
              <a:gd name="connsiteX1318" fmla="*/ 200517 w 5178638"/>
              <a:gd name="connsiteY1318" fmla="*/ 4170134 h 4469549"/>
              <a:gd name="connsiteX1319" fmla="*/ 203504 w 5178638"/>
              <a:gd name="connsiteY1319" fmla="*/ 4180547 h 4469549"/>
              <a:gd name="connsiteX1320" fmla="*/ 198119 w 5178638"/>
              <a:gd name="connsiteY1320" fmla="*/ 4199137 h 4469549"/>
              <a:gd name="connsiteX1321" fmla="*/ 189489 w 5178638"/>
              <a:gd name="connsiteY1321" fmla="*/ 4220182 h 4469549"/>
              <a:gd name="connsiteX1322" fmla="*/ 168947 w 5178638"/>
              <a:gd name="connsiteY1322" fmla="*/ 4242978 h 4469549"/>
              <a:gd name="connsiteX1323" fmla="*/ 149680 w 5178638"/>
              <a:gd name="connsiteY1323" fmla="*/ 4258912 h 4469549"/>
              <a:gd name="connsiteX1324" fmla="*/ 146157 w 5178638"/>
              <a:gd name="connsiteY1324" fmla="*/ 4263437 h 4469549"/>
              <a:gd name="connsiteX1325" fmla="*/ 121095 w 5178638"/>
              <a:gd name="connsiteY1325" fmla="*/ 4306455 h 4469549"/>
              <a:gd name="connsiteX1326" fmla="*/ 111422 w 5178638"/>
              <a:gd name="connsiteY1326" fmla="*/ 4335483 h 4469549"/>
              <a:gd name="connsiteX1327" fmla="*/ 89275 w 5178638"/>
              <a:gd name="connsiteY1327" fmla="*/ 4370381 h 4469549"/>
              <a:gd name="connsiteX1328" fmla="*/ 81460 w 5178638"/>
              <a:gd name="connsiteY1328" fmla="*/ 4374484 h 4469549"/>
              <a:gd name="connsiteX1329" fmla="*/ 81403 w 5178638"/>
              <a:gd name="connsiteY1329" fmla="*/ 4374583 h 4469549"/>
              <a:gd name="connsiteX1330" fmla="*/ 71293 w 5178638"/>
              <a:gd name="connsiteY1330" fmla="*/ 4405531 h 4469549"/>
              <a:gd name="connsiteX1331" fmla="*/ 56072 w 5178638"/>
              <a:gd name="connsiteY1331" fmla="*/ 4433600 h 4469549"/>
              <a:gd name="connsiteX1332" fmla="*/ 35281 w 5178638"/>
              <a:gd name="connsiteY1332" fmla="*/ 4469287 h 4469549"/>
              <a:gd name="connsiteX1333" fmla="*/ 35275 w 5178638"/>
              <a:gd name="connsiteY1333" fmla="*/ 4469299 h 4469549"/>
              <a:gd name="connsiteX1334" fmla="*/ 16725 w 5178638"/>
              <a:gd name="connsiteY1334" fmla="*/ 4469299 h 4469549"/>
              <a:gd name="connsiteX1335" fmla="*/ 24822 w 5178638"/>
              <a:gd name="connsiteY1335" fmla="*/ 4447739 h 4469549"/>
              <a:gd name="connsiteX1336" fmla="*/ 26673 w 5178638"/>
              <a:gd name="connsiteY1336" fmla="*/ 4440127 h 4469549"/>
              <a:gd name="connsiteX1337" fmla="*/ 20964 w 5178638"/>
              <a:gd name="connsiteY1337" fmla="*/ 4445492 h 4469549"/>
              <a:gd name="connsiteX1338" fmla="*/ 6874 w 5178638"/>
              <a:gd name="connsiteY1338" fmla="*/ 4466072 h 4469549"/>
              <a:gd name="connsiteX1339" fmla="*/ 5101 w 5178638"/>
              <a:gd name="connsiteY1339" fmla="*/ 4469299 h 4469549"/>
              <a:gd name="connsiteX1340" fmla="*/ 0 w 5178638"/>
              <a:gd name="connsiteY1340" fmla="*/ 4469299 h 4469549"/>
              <a:gd name="connsiteX1341" fmla="*/ 106930 w 5178638"/>
              <a:gd name="connsiteY1341" fmla="*/ 4284733 h 4469549"/>
              <a:gd name="connsiteX1342" fmla="*/ 114102 w 5178638"/>
              <a:gd name="connsiteY1342" fmla="*/ 4277591 h 4469549"/>
              <a:gd name="connsiteX1343" fmla="*/ 131635 w 5178638"/>
              <a:gd name="connsiteY1343" fmla="*/ 4266622 h 4469549"/>
              <a:gd name="connsiteX1344" fmla="*/ 125038 w 5178638"/>
              <a:gd name="connsiteY1344" fmla="*/ 4280161 h 4469549"/>
              <a:gd name="connsiteX1345" fmla="*/ 94796 w 5178638"/>
              <a:gd name="connsiteY1345" fmla="*/ 4332069 h 4469549"/>
              <a:gd name="connsiteX1346" fmla="*/ 88239 w 5178638"/>
              <a:gd name="connsiteY1346" fmla="*/ 4349977 h 4469549"/>
              <a:gd name="connsiteX1347" fmla="*/ 122262 w 5178638"/>
              <a:gd name="connsiteY1347" fmla="*/ 4291580 h 4469549"/>
              <a:gd name="connsiteX1348" fmla="*/ 156284 w 5178638"/>
              <a:gd name="connsiteY1348" fmla="*/ 4233183 h 4469549"/>
              <a:gd name="connsiteX1349" fmla="*/ 190347 w 5178638"/>
              <a:gd name="connsiteY1349" fmla="*/ 4179154 h 4469549"/>
              <a:gd name="connsiteX1350" fmla="*/ 235710 w 5178638"/>
              <a:gd name="connsiteY1350" fmla="*/ 4101292 h 4469549"/>
              <a:gd name="connsiteX1351" fmla="*/ 249905 w 5178638"/>
              <a:gd name="connsiteY1351" fmla="*/ 4079144 h 4469549"/>
              <a:gd name="connsiteX1352" fmla="*/ 281921 w 5178638"/>
              <a:gd name="connsiteY1352" fmla="*/ 4010887 h 4469549"/>
              <a:gd name="connsiteX1353" fmla="*/ 287631 w 5178638"/>
              <a:gd name="connsiteY1353" fmla="*/ 4005522 h 4469549"/>
              <a:gd name="connsiteX1354" fmla="*/ 294344 w 5178638"/>
              <a:gd name="connsiteY1354" fmla="*/ 4005088 h 4469549"/>
              <a:gd name="connsiteX1355" fmla="*/ 307779 w 5178638"/>
              <a:gd name="connsiteY1355" fmla="*/ 3984890 h 4469549"/>
              <a:gd name="connsiteX1356" fmla="*/ 298204 w 5178638"/>
              <a:gd name="connsiteY1356" fmla="*/ 3979311 h 4469549"/>
              <a:gd name="connsiteX1357" fmla="*/ 298553 w 5178638"/>
              <a:gd name="connsiteY1357" fmla="*/ 3978612 h 4469549"/>
              <a:gd name="connsiteX1358" fmla="*/ 317376 w 5178638"/>
              <a:gd name="connsiteY1358" fmla="*/ 3937432 h 4469549"/>
              <a:gd name="connsiteX1359" fmla="*/ 322121 w 5178638"/>
              <a:gd name="connsiteY1359" fmla="*/ 3931506 h 4469549"/>
              <a:gd name="connsiteX1360" fmla="*/ 328756 w 5178638"/>
              <a:gd name="connsiteY1360" fmla="*/ 3922335 h 4469549"/>
              <a:gd name="connsiteX1361" fmla="*/ 386425 w 5178638"/>
              <a:gd name="connsiteY1361" fmla="*/ 3825569 h 4469549"/>
              <a:gd name="connsiteX1362" fmla="*/ 405366 w 5178638"/>
              <a:gd name="connsiteY1362" fmla="*/ 3797494 h 4469549"/>
              <a:gd name="connsiteX1363" fmla="*/ 424267 w 5178638"/>
              <a:gd name="connsiteY1363" fmla="*/ 3765052 h 4469549"/>
              <a:gd name="connsiteX1364" fmla="*/ 453545 w 5178638"/>
              <a:gd name="connsiteY1364" fmla="*/ 3712582 h 4469549"/>
              <a:gd name="connsiteX1365" fmla="*/ 461106 w 5178638"/>
              <a:gd name="connsiteY1365" fmla="*/ 3699605 h 4469549"/>
              <a:gd name="connsiteX1366" fmla="*/ 467740 w 5178638"/>
              <a:gd name="connsiteY1366" fmla="*/ 3690434 h 4469549"/>
              <a:gd name="connsiteX1367" fmla="*/ 510898 w 5178638"/>
              <a:gd name="connsiteY1367" fmla="*/ 3663690 h 4469549"/>
              <a:gd name="connsiteX1368" fmla="*/ 511642 w 5178638"/>
              <a:gd name="connsiteY1368" fmla="*/ 3663865 h 4469549"/>
              <a:gd name="connsiteX1369" fmla="*/ 505046 w 5178638"/>
              <a:gd name="connsiteY1369" fmla="*/ 3677405 h 4469549"/>
              <a:gd name="connsiteX1370" fmla="*/ 495905 w 5178638"/>
              <a:gd name="connsiteY1370" fmla="*/ 3693096 h 4469549"/>
              <a:gd name="connsiteX1371" fmla="*/ 500326 w 5178638"/>
              <a:gd name="connsiteY1371" fmla="*/ 3681417 h 4469549"/>
              <a:gd name="connsiteX1372" fmla="*/ 819189 w 5178638"/>
              <a:gd name="connsiteY1372" fmla="*/ 3621153 h 4469549"/>
              <a:gd name="connsiteX1373" fmla="*/ 809738 w 5178638"/>
              <a:gd name="connsiteY1373" fmla="*/ 3637373 h 4469549"/>
              <a:gd name="connsiteX1374" fmla="*/ 801893 w 5178638"/>
              <a:gd name="connsiteY1374" fmla="*/ 3641494 h 4469549"/>
              <a:gd name="connsiteX1375" fmla="*/ 780281 w 5178638"/>
              <a:gd name="connsiteY1375" fmla="*/ 3672358 h 4469549"/>
              <a:gd name="connsiteX1376" fmla="*/ 770295 w 5178638"/>
              <a:gd name="connsiteY1376" fmla="*/ 3692612 h 4469549"/>
              <a:gd name="connsiteX1377" fmla="*/ 773825 w 5178638"/>
              <a:gd name="connsiteY1377" fmla="*/ 3699015 h 4469549"/>
              <a:gd name="connsiteX1378" fmla="*/ 778962 w 5178638"/>
              <a:gd name="connsiteY1378" fmla="*/ 3693316 h 4469549"/>
              <a:gd name="connsiteX1379" fmla="*/ 799753 w 5178638"/>
              <a:gd name="connsiteY1379" fmla="*/ 3657630 h 4469549"/>
              <a:gd name="connsiteX1380" fmla="*/ 806243 w 5178638"/>
              <a:gd name="connsiteY1380" fmla="*/ 3652719 h 4469549"/>
              <a:gd name="connsiteX1381" fmla="*/ 804353 w 5178638"/>
              <a:gd name="connsiteY1381" fmla="*/ 3655964 h 4469549"/>
              <a:gd name="connsiteX1382" fmla="*/ 798148 w 5178638"/>
              <a:gd name="connsiteY1382" fmla="*/ 3669731 h 4469549"/>
              <a:gd name="connsiteX1383" fmla="*/ 805360 w 5178638"/>
              <a:gd name="connsiteY1383" fmla="*/ 3663150 h 4469549"/>
              <a:gd name="connsiteX1384" fmla="*/ 810533 w 5178638"/>
              <a:gd name="connsiteY1384" fmla="*/ 3653919 h 4469549"/>
              <a:gd name="connsiteX1385" fmla="*/ 822409 w 5178638"/>
              <a:gd name="connsiteY1385" fmla="*/ 3630420 h 4469549"/>
              <a:gd name="connsiteX1386" fmla="*/ 825912 w 5178638"/>
              <a:gd name="connsiteY1386" fmla="*/ 3625069 h 4469549"/>
              <a:gd name="connsiteX1387" fmla="*/ 818264 w 5178638"/>
              <a:gd name="connsiteY1387" fmla="*/ 3551085 h 4469549"/>
              <a:gd name="connsiteX1388" fmla="*/ 822328 w 5178638"/>
              <a:gd name="connsiteY1388" fmla="*/ 3553453 h 4469549"/>
              <a:gd name="connsiteX1389" fmla="*/ 814767 w 5178638"/>
              <a:gd name="connsiteY1389" fmla="*/ 3566430 h 4469549"/>
              <a:gd name="connsiteX1390" fmla="*/ 814519 w 5178638"/>
              <a:gd name="connsiteY1390" fmla="*/ 3579322 h 4469549"/>
              <a:gd name="connsiteX1391" fmla="*/ 790766 w 5178638"/>
              <a:gd name="connsiteY1391" fmla="*/ 3626320 h 4469549"/>
              <a:gd name="connsiteX1392" fmla="*/ 766337 w 5178638"/>
              <a:gd name="connsiteY1392" fmla="*/ 3652284 h 4469549"/>
              <a:gd name="connsiteX1393" fmla="*/ 747220 w 5178638"/>
              <a:gd name="connsiteY1393" fmla="*/ 3685467 h 4469549"/>
              <a:gd name="connsiteX1394" fmla="*/ 730001 w 5178638"/>
              <a:gd name="connsiteY1394" fmla="*/ 3675435 h 4469549"/>
              <a:gd name="connsiteX1395" fmla="*/ 736131 w 5178638"/>
              <a:gd name="connsiteY1395" fmla="*/ 3664017 h 4469549"/>
              <a:gd name="connsiteX1396" fmla="*/ 771224 w 5178638"/>
              <a:gd name="connsiteY1396" fmla="*/ 3597552 h 4469549"/>
              <a:gd name="connsiteX1397" fmla="*/ 791765 w 5178638"/>
              <a:gd name="connsiteY1397" fmla="*/ 3574757 h 4469549"/>
              <a:gd name="connsiteX1398" fmla="*/ 795831 w 5178638"/>
              <a:gd name="connsiteY1398" fmla="*/ 3577125 h 4469549"/>
              <a:gd name="connsiteX1399" fmla="*/ 794226 w 5178638"/>
              <a:gd name="connsiteY1399" fmla="*/ 3589227 h 4469549"/>
              <a:gd name="connsiteX1400" fmla="*/ 801252 w 5178638"/>
              <a:gd name="connsiteY1400" fmla="*/ 3580284 h 4469549"/>
              <a:gd name="connsiteX1401" fmla="*/ 808813 w 5178638"/>
              <a:gd name="connsiteY1401" fmla="*/ 3567307 h 4469549"/>
              <a:gd name="connsiteX1402" fmla="*/ 818264 w 5178638"/>
              <a:gd name="connsiteY1402" fmla="*/ 3551085 h 4469549"/>
              <a:gd name="connsiteX1403" fmla="*/ 679816 w 5178638"/>
              <a:gd name="connsiteY1403" fmla="*/ 3406814 h 4469549"/>
              <a:gd name="connsiteX1404" fmla="*/ 681518 w 5178638"/>
              <a:gd name="connsiteY1404" fmla="*/ 3407806 h 4469549"/>
              <a:gd name="connsiteX1405" fmla="*/ 605063 w 5178638"/>
              <a:gd name="connsiteY1405" fmla="*/ 3539034 h 4469549"/>
              <a:gd name="connsiteX1406" fmla="*/ 596171 w 5178638"/>
              <a:gd name="connsiteY1406" fmla="*/ 3533853 h 4469549"/>
              <a:gd name="connsiteX1407" fmla="*/ 600731 w 5178638"/>
              <a:gd name="connsiteY1407" fmla="*/ 3524270 h 4469549"/>
              <a:gd name="connsiteX1408" fmla="*/ 603785 w 5178638"/>
              <a:gd name="connsiteY1408" fmla="*/ 3517153 h 4469549"/>
              <a:gd name="connsiteX1409" fmla="*/ 618789 w 5178638"/>
              <a:gd name="connsiteY1409" fmla="*/ 3490217 h 4469549"/>
              <a:gd name="connsiteX1410" fmla="*/ 622589 w 5178638"/>
              <a:gd name="connsiteY1410" fmla="*/ 3483060 h 4469549"/>
              <a:gd name="connsiteX1411" fmla="*/ 624826 w 5178638"/>
              <a:gd name="connsiteY1411" fmla="*/ 3480187 h 4469549"/>
              <a:gd name="connsiteX1412" fmla="*/ 658056 w 5178638"/>
              <a:gd name="connsiteY1412" fmla="*/ 3431732 h 4469549"/>
              <a:gd name="connsiteX1413" fmla="*/ 658208 w 5178638"/>
              <a:gd name="connsiteY1413" fmla="*/ 3431705 h 4469549"/>
              <a:gd name="connsiteX1414" fmla="*/ 658946 w 5178638"/>
              <a:gd name="connsiteY1414" fmla="*/ 3433765 h 4469549"/>
              <a:gd name="connsiteX1415" fmla="*/ 656169 w 5178638"/>
              <a:gd name="connsiteY1415" fmla="*/ 3445183 h 4469549"/>
              <a:gd name="connsiteX1416" fmla="*/ 662804 w 5178638"/>
              <a:gd name="connsiteY1416" fmla="*/ 3436013 h 4469549"/>
              <a:gd name="connsiteX1417" fmla="*/ 670365 w 5178638"/>
              <a:gd name="connsiteY1417" fmla="*/ 3423036 h 4469549"/>
              <a:gd name="connsiteX1418" fmla="*/ 679816 w 5178638"/>
              <a:gd name="connsiteY1418" fmla="*/ 3406814 h 4469549"/>
              <a:gd name="connsiteX1419" fmla="*/ 837483 w 5178638"/>
              <a:gd name="connsiteY1419" fmla="*/ 3373771 h 4469549"/>
              <a:gd name="connsiteX1420" fmla="*/ 838838 w 5178638"/>
              <a:gd name="connsiteY1420" fmla="*/ 3374561 h 4469549"/>
              <a:gd name="connsiteX1421" fmla="*/ 823353 w 5178638"/>
              <a:gd name="connsiteY1421" fmla="*/ 3402707 h 4469549"/>
              <a:gd name="connsiteX1422" fmla="*/ 794628 w 5178638"/>
              <a:gd name="connsiteY1422" fmla="*/ 3450097 h 4469549"/>
              <a:gd name="connsiteX1423" fmla="*/ 776634 w 5178638"/>
              <a:gd name="connsiteY1423" fmla="*/ 3478213 h 4469549"/>
              <a:gd name="connsiteX1424" fmla="*/ 805350 w 5178638"/>
              <a:gd name="connsiteY1424" fmla="*/ 3428925 h 4469549"/>
              <a:gd name="connsiteX1425" fmla="*/ 837483 w 5178638"/>
              <a:gd name="connsiteY1425" fmla="*/ 3373771 h 4469549"/>
              <a:gd name="connsiteX1426" fmla="*/ 653881 w 5178638"/>
              <a:gd name="connsiteY1426" fmla="*/ 3348378 h 4469549"/>
              <a:gd name="connsiteX1427" fmla="*/ 634235 w 5178638"/>
              <a:gd name="connsiteY1427" fmla="*/ 3384297 h 4469549"/>
              <a:gd name="connsiteX1428" fmla="*/ 617184 w 5178638"/>
              <a:gd name="connsiteY1428" fmla="*/ 3409126 h 4469549"/>
              <a:gd name="connsiteX1429" fmla="*/ 608698 w 5178638"/>
              <a:gd name="connsiteY1429" fmla="*/ 3425910 h 4469549"/>
              <a:gd name="connsiteX1430" fmla="*/ 600251 w 5178638"/>
              <a:gd name="connsiteY1430" fmla="*/ 3447061 h 4469549"/>
              <a:gd name="connsiteX1431" fmla="*/ 563334 w 5178638"/>
              <a:gd name="connsiteY1431" fmla="*/ 3503772 h 4469549"/>
              <a:gd name="connsiteX1432" fmla="*/ 561444 w 5178638"/>
              <a:gd name="connsiteY1432" fmla="*/ 3507016 h 4469549"/>
              <a:gd name="connsiteX1433" fmla="*/ 506591 w 5178638"/>
              <a:gd name="connsiteY1433" fmla="*/ 3596732 h 4469549"/>
              <a:gd name="connsiteX1434" fmla="*/ 502849 w 5178638"/>
              <a:gd name="connsiteY1434" fmla="*/ 3607588 h 4469549"/>
              <a:gd name="connsiteX1435" fmla="*/ 501666 w 5178638"/>
              <a:gd name="connsiteY1435" fmla="*/ 3611308 h 4469549"/>
              <a:gd name="connsiteX1436" fmla="*/ 501597 w 5178638"/>
              <a:gd name="connsiteY1436" fmla="*/ 3603518 h 4469549"/>
              <a:gd name="connsiteX1437" fmla="*/ 641489 w 5178638"/>
              <a:gd name="connsiteY1437" fmla="*/ 3362057 h 4469549"/>
              <a:gd name="connsiteX1438" fmla="*/ 646231 w 5178638"/>
              <a:gd name="connsiteY1438" fmla="*/ 3359519 h 4469549"/>
              <a:gd name="connsiteX1439" fmla="*/ 710564 w 5178638"/>
              <a:gd name="connsiteY1439" fmla="*/ 3339730 h 4469549"/>
              <a:gd name="connsiteX1440" fmla="*/ 707553 w 5178638"/>
              <a:gd name="connsiteY1440" fmla="*/ 3355064 h 4469549"/>
              <a:gd name="connsiteX1441" fmla="*/ 706239 w 5178638"/>
              <a:gd name="connsiteY1441" fmla="*/ 3357026 h 4469549"/>
              <a:gd name="connsiteX1442" fmla="*/ 696788 w 5178638"/>
              <a:gd name="connsiteY1442" fmla="*/ 3373248 h 4469549"/>
              <a:gd name="connsiteX1443" fmla="*/ 689922 w 5178638"/>
              <a:gd name="connsiteY1443" fmla="*/ 3383370 h 4469549"/>
              <a:gd name="connsiteX1444" fmla="*/ 684600 w 5178638"/>
              <a:gd name="connsiteY1444" fmla="*/ 3387657 h 4469549"/>
              <a:gd name="connsiteX1445" fmla="*/ 684842 w 5178638"/>
              <a:gd name="connsiteY1445" fmla="*/ 3387067 h 4469549"/>
              <a:gd name="connsiteX1446" fmla="*/ 701561 w 5178638"/>
              <a:gd name="connsiteY1446" fmla="*/ 3357016 h 4469549"/>
              <a:gd name="connsiteX1447" fmla="*/ 717131 w 5178638"/>
              <a:gd name="connsiteY1447" fmla="*/ 3240043 h 4469549"/>
              <a:gd name="connsiteX1448" fmla="*/ 718095 w 5178638"/>
              <a:gd name="connsiteY1448" fmla="*/ 3240605 h 4469549"/>
              <a:gd name="connsiteX1449" fmla="*/ 702414 w 5178638"/>
              <a:gd name="connsiteY1449" fmla="*/ 3268637 h 4469549"/>
              <a:gd name="connsiteX1450" fmla="*/ 673928 w 5178638"/>
              <a:gd name="connsiteY1450" fmla="*/ 3316167 h 4469549"/>
              <a:gd name="connsiteX1451" fmla="*/ 656282 w 5178638"/>
              <a:gd name="connsiteY1451" fmla="*/ 3344484 h 4469549"/>
              <a:gd name="connsiteX1452" fmla="*/ 684998 w 5178638"/>
              <a:gd name="connsiteY1452" fmla="*/ 3295196 h 4469549"/>
              <a:gd name="connsiteX1453" fmla="*/ 717131 w 5178638"/>
              <a:gd name="connsiteY1453" fmla="*/ 3240043 h 4469549"/>
              <a:gd name="connsiteX1454" fmla="*/ 1278417 w 5178638"/>
              <a:gd name="connsiteY1454" fmla="*/ 2750583 h 4469549"/>
              <a:gd name="connsiteX1455" fmla="*/ 1282482 w 5178638"/>
              <a:gd name="connsiteY1455" fmla="*/ 2752951 h 4469549"/>
              <a:gd name="connsiteX1456" fmla="*/ 1274921 w 5178638"/>
              <a:gd name="connsiteY1456" fmla="*/ 2765928 h 4469549"/>
              <a:gd name="connsiteX1457" fmla="*/ 1274672 w 5178638"/>
              <a:gd name="connsiteY1457" fmla="*/ 2778820 h 4469549"/>
              <a:gd name="connsiteX1458" fmla="*/ 1250920 w 5178638"/>
              <a:gd name="connsiteY1458" fmla="*/ 2825818 h 4469549"/>
              <a:gd name="connsiteX1459" fmla="*/ 1226490 w 5178638"/>
              <a:gd name="connsiteY1459" fmla="*/ 2851782 h 4469549"/>
              <a:gd name="connsiteX1460" fmla="*/ 1207374 w 5178638"/>
              <a:gd name="connsiteY1460" fmla="*/ 2884965 h 4469549"/>
              <a:gd name="connsiteX1461" fmla="*/ 1190155 w 5178638"/>
              <a:gd name="connsiteY1461" fmla="*/ 2874933 h 4469549"/>
              <a:gd name="connsiteX1462" fmla="*/ 1196285 w 5178638"/>
              <a:gd name="connsiteY1462" fmla="*/ 2863515 h 4469549"/>
              <a:gd name="connsiteX1463" fmla="*/ 1231377 w 5178638"/>
              <a:gd name="connsiteY1463" fmla="*/ 2797050 h 4469549"/>
              <a:gd name="connsiteX1464" fmla="*/ 1251919 w 5178638"/>
              <a:gd name="connsiteY1464" fmla="*/ 2774255 h 4469549"/>
              <a:gd name="connsiteX1465" fmla="*/ 1255984 w 5178638"/>
              <a:gd name="connsiteY1465" fmla="*/ 2776623 h 4469549"/>
              <a:gd name="connsiteX1466" fmla="*/ 1254379 w 5178638"/>
              <a:gd name="connsiteY1466" fmla="*/ 2788725 h 4469549"/>
              <a:gd name="connsiteX1467" fmla="*/ 1261406 w 5178638"/>
              <a:gd name="connsiteY1467" fmla="*/ 2779782 h 4469549"/>
              <a:gd name="connsiteX1468" fmla="*/ 1268966 w 5178638"/>
              <a:gd name="connsiteY1468" fmla="*/ 2766805 h 4469549"/>
              <a:gd name="connsiteX1469" fmla="*/ 1278417 w 5178638"/>
              <a:gd name="connsiteY1469" fmla="*/ 2750583 h 4469549"/>
              <a:gd name="connsiteX1470" fmla="*/ 1109869 w 5178638"/>
              <a:gd name="connsiteY1470" fmla="*/ 2740889 h 4469549"/>
              <a:gd name="connsiteX1471" fmla="*/ 1100162 w 5178638"/>
              <a:gd name="connsiteY1471" fmla="*/ 2758892 h 4469549"/>
              <a:gd name="connsiteX1472" fmla="*/ 1095056 w 5178638"/>
              <a:gd name="connsiteY1472" fmla="*/ 2755917 h 4469549"/>
              <a:gd name="connsiteX1473" fmla="*/ 1141310 w 5178638"/>
              <a:gd name="connsiteY1473" fmla="*/ 2607093 h 4469549"/>
              <a:gd name="connsiteX1474" fmla="*/ 1144203 w 5178638"/>
              <a:gd name="connsiteY1474" fmla="*/ 2608779 h 4469549"/>
              <a:gd name="connsiteX1475" fmla="*/ 1136642 w 5178638"/>
              <a:gd name="connsiteY1475" fmla="*/ 2621756 h 4469549"/>
              <a:gd name="connsiteX1476" fmla="*/ 1134831 w 5178638"/>
              <a:gd name="connsiteY1476" fmla="*/ 2633737 h 4469549"/>
              <a:gd name="connsiteX1477" fmla="*/ 1110297 w 5178638"/>
              <a:gd name="connsiteY1477" fmla="*/ 2680280 h 4469549"/>
              <a:gd name="connsiteX1478" fmla="*/ 1087870 w 5178638"/>
              <a:gd name="connsiteY1478" fmla="*/ 2707410 h 4469549"/>
              <a:gd name="connsiteX1479" fmla="*/ 1068707 w 5178638"/>
              <a:gd name="connsiteY1479" fmla="*/ 2740566 h 4469549"/>
              <a:gd name="connsiteX1480" fmla="*/ 1056451 w 5178638"/>
              <a:gd name="connsiteY1480" fmla="*/ 2733425 h 4469549"/>
              <a:gd name="connsiteX1481" fmla="*/ 1062693 w 5178638"/>
              <a:gd name="connsiteY1481" fmla="*/ 2722073 h 4469549"/>
              <a:gd name="connsiteX1482" fmla="*/ 1098567 w 5178638"/>
              <a:gd name="connsiteY1482" fmla="*/ 2656064 h 4469549"/>
              <a:gd name="connsiteX1483" fmla="*/ 1117546 w 5178638"/>
              <a:gd name="connsiteY1483" fmla="*/ 2632358 h 4469549"/>
              <a:gd name="connsiteX1484" fmla="*/ 1120440 w 5178638"/>
              <a:gd name="connsiteY1484" fmla="*/ 2634044 h 4469549"/>
              <a:gd name="connsiteX1485" fmla="*/ 1117663 w 5178638"/>
              <a:gd name="connsiteY1485" fmla="*/ 2645463 h 4469549"/>
              <a:gd name="connsiteX1486" fmla="*/ 1124299 w 5178638"/>
              <a:gd name="connsiteY1486" fmla="*/ 2636292 h 4469549"/>
              <a:gd name="connsiteX1487" fmla="*/ 1131859 w 5178638"/>
              <a:gd name="connsiteY1487" fmla="*/ 2623315 h 4469549"/>
              <a:gd name="connsiteX1488" fmla="*/ 1141310 w 5178638"/>
              <a:gd name="connsiteY1488" fmla="*/ 2607093 h 4469549"/>
              <a:gd name="connsiteX1489" fmla="*/ 1210904 w 5178638"/>
              <a:gd name="connsiteY1489" fmla="*/ 2556384 h 4469549"/>
              <a:gd name="connsiteX1490" fmla="*/ 1207162 w 5178638"/>
              <a:gd name="connsiteY1490" fmla="*/ 2567240 h 4469549"/>
              <a:gd name="connsiteX1491" fmla="*/ 1204335 w 5178638"/>
              <a:gd name="connsiteY1491" fmla="*/ 2572765 h 4469549"/>
              <a:gd name="connsiteX1492" fmla="*/ 1204955 w 5178638"/>
              <a:gd name="connsiteY1492" fmla="*/ 2570044 h 4469549"/>
              <a:gd name="connsiteX1493" fmla="*/ 1203395 w 5178638"/>
              <a:gd name="connsiteY1493" fmla="*/ 2568049 h 4469549"/>
              <a:gd name="connsiteX1494" fmla="*/ 1203247 w 5178638"/>
              <a:gd name="connsiteY1494" fmla="*/ 2568146 h 4469549"/>
              <a:gd name="connsiteX1495" fmla="*/ 1209955 w 5178638"/>
              <a:gd name="connsiteY1495" fmla="*/ 2541833 h 4469549"/>
              <a:gd name="connsiteX1496" fmla="*/ 1198482 w 5178638"/>
              <a:gd name="connsiteY1496" fmla="*/ 2562184 h 4469549"/>
              <a:gd name="connsiteX1497" fmla="*/ 1193815 w 5178638"/>
              <a:gd name="connsiteY1497" fmla="*/ 2576846 h 4469549"/>
              <a:gd name="connsiteX1498" fmla="*/ 1194352 w 5178638"/>
              <a:gd name="connsiteY1498" fmla="*/ 2577758 h 4469549"/>
              <a:gd name="connsiteX1499" fmla="*/ 1186303 w 5178638"/>
              <a:gd name="connsiteY1499" fmla="*/ 2589596 h 4469549"/>
              <a:gd name="connsiteX1500" fmla="*/ 1189264 w 5178638"/>
              <a:gd name="connsiteY1500" fmla="*/ 2578285 h 4469549"/>
              <a:gd name="connsiteX1501" fmla="*/ 1199316 w 5178638"/>
              <a:gd name="connsiteY1501" fmla="*/ 2557525 h 4469549"/>
              <a:gd name="connsiteX1502" fmla="*/ 1339050 w 5178638"/>
              <a:gd name="connsiteY1502" fmla="*/ 2411560 h 4469549"/>
              <a:gd name="connsiteX1503" fmla="*/ 1356269 w 5178638"/>
              <a:gd name="connsiteY1503" fmla="*/ 2421592 h 4469549"/>
              <a:gd name="connsiteX1504" fmla="*/ 1350139 w 5178638"/>
              <a:gd name="connsiteY1504" fmla="*/ 2433009 h 4469549"/>
              <a:gd name="connsiteX1505" fmla="*/ 1315046 w 5178638"/>
              <a:gd name="connsiteY1505" fmla="*/ 2499475 h 4469549"/>
              <a:gd name="connsiteX1506" fmla="*/ 1294505 w 5178638"/>
              <a:gd name="connsiteY1506" fmla="*/ 2522270 h 4469549"/>
              <a:gd name="connsiteX1507" fmla="*/ 1290439 w 5178638"/>
              <a:gd name="connsiteY1507" fmla="*/ 2519902 h 4469549"/>
              <a:gd name="connsiteX1508" fmla="*/ 1292044 w 5178638"/>
              <a:gd name="connsiteY1508" fmla="*/ 2507800 h 4469549"/>
              <a:gd name="connsiteX1509" fmla="*/ 1285018 w 5178638"/>
              <a:gd name="connsiteY1509" fmla="*/ 2516743 h 4469549"/>
              <a:gd name="connsiteX1510" fmla="*/ 1277457 w 5178638"/>
              <a:gd name="connsiteY1510" fmla="*/ 2529720 h 4469549"/>
              <a:gd name="connsiteX1511" fmla="*/ 1268006 w 5178638"/>
              <a:gd name="connsiteY1511" fmla="*/ 2545942 h 4469549"/>
              <a:gd name="connsiteX1512" fmla="*/ 1263942 w 5178638"/>
              <a:gd name="connsiteY1512" fmla="*/ 2543574 h 4469549"/>
              <a:gd name="connsiteX1513" fmla="*/ 1271502 w 5178638"/>
              <a:gd name="connsiteY1513" fmla="*/ 2530597 h 4469549"/>
              <a:gd name="connsiteX1514" fmla="*/ 1271751 w 5178638"/>
              <a:gd name="connsiteY1514" fmla="*/ 2517705 h 4469549"/>
              <a:gd name="connsiteX1515" fmla="*/ 1295504 w 5178638"/>
              <a:gd name="connsiteY1515" fmla="*/ 2470707 h 4469549"/>
              <a:gd name="connsiteX1516" fmla="*/ 1319933 w 5178638"/>
              <a:gd name="connsiteY1516" fmla="*/ 2444744 h 4469549"/>
              <a:gd name="connsiteX1517" fmla="*/ 1294856 w 5178638"/>
              <a:gd name="connsiteY1517" fmla="*/ 2385813 h 4469549"/>
              <a:gd name="connsiteX1518" fmla="*/ 1303368 w 5178638"/>
              <a:gd name="connsiteY1518" fmla="*/ 2390771 h 4469549"/>
              <a:gd name="connsiteX1519" fmla="*/ 1287621 w 5178638"/>
              <a:gd name="connsiteY1519" fmla="*/ 2409175 h 4469549"/>
              <a:gd name="connsiteX1520" fmla="*/ 1279129 w 5178638"/>
              <a:gd name="connsiteY1520" fmla="*/ 2421540 h 4469549"/>
              <a:gd name="connsiteX1521" fmla="*/ 1268874 w 5178638"/>
              <a:gd name="connsiteY1521" fmla="*/ 2439143 h 4469549"/>
              <a:gd name="connsiteX1522" fmla="*/ 1268476 w 5178638"/>
              <a:gd name="connsiteY1522" fmla="*/ 2439208 h 4469549"/>
              <a:gd name="connsiteX1523" fmla="*/ 1271610 w 5178638"/>
              <a:gd name="connsiteY1523" fmla="*/ 2430713 h 4469549"/>
              <a:gd name="connsiteX1524" fmla="*/ 1285376 w 5178638"/>
              <a:gd name="connsiteY1524" fmla="*/ 2403970 h 4469549"/>
              <a:gd name="connsiteX1525" fmla="*/ 1581899 w 5178638"/>
              <a:gd name="connsiteY1525" fmla="*/ 2348599 h 4469549"/>
              <a:gd name="connsiteX1526" fmla="*/ 1579715 w 5178638"/>
              <a:gd name="connsiteY1526" fmla="*/ 2351813 h 4469549"/>
              <a:gd name="connsiteX1527" fmla="*/ 1578071 w 5178638"/>
              <a:gd name="connsiteY1527" fmla="*/ 2355171 h 4469549"/>
              <a:gd name="connsiteX1528" fmla="*/ 1557254 w 5178638"/>
              <a:gd name="connsiteY1528" fmla="*/ 2390901 h 4469549"/>
              <a:gd name="connsiteX1529" fmla="*/ 1555143 w 5178638"/>
              <a:gd name="connsiteY1529" fmla="*/ 2393988 h 4469549"/>
              <a:gd name="connsiteX1530" fmla="*/ 1515984 w 5178638"/>
              <a:gd name="connsiteY1530" fmla="*/ 2458084 h 4469549"/>
              <a:gd name="connsiteX1531" fmla="*/ 1434101 w 5178638"/>
              <a:gd name="connsiteY1531" fmla="*/ 2558125 h 4469549"/>
              <a:gd name="connsiteX1532" fmla="*/ 1425220 w 5178638"/>
              <a:gd name="connsiteY1532" fmla="*/ 2570264 h 4469549"/>
              <a:gd name="connsiteX1533" fmla="*/ 1383301 w 5178638"/>
              <a:gd name="connsiteY1533" fmla="*/ 2642216 h 4469549"/>
              <a:gd name="connsiteX1534" fmla="*/ 1344964 w 5178638"/>
              <a:gd name="connsiteY1534" fmla="*/ 2711135 h 4469549"/>
              <a:gd name="connsiteX1535" fmla="*/ 1341469 w 5178638"/>
              <a:gd name="connsiteY1535" fmla="*/ 2726481 h 4469549"/>
              <a:gd name="connsiteX1536" fmla="*/ 1347423 w 5178638"/>
              <a:gd name="connsiteY1536" fmla="*/ 2725604 h 4469549"/>
              <a:gd name="connsiteX1537" fmla="*/ 1360120 w 5178638"/>
              <a:gd name="connsiteY1537" fmla="*/ 2706929 h 4469549"/>
              <a:gd name="connsiteX1538" fmla="*/ 1357159 w 5178638"/>
              <a:gd name="connsiteY1538" fmla="*/ 2718240 h 4469549"/>
              <a:gd name="connsiteX1539" fmla="*/ 1332588 w 5178638"/>
              <a:gd name="connsiteY1539" fmla="*/ 2760416 h 4469549"/>
              <a:gd name="connsiteX1540" fmla="*/ 1330697 w 5178638"/>
              <a:gd name="connsiteY1540" fmla="*/ 2763660 h 4469549"/>
              <a:gd name="connsiteX1541" fmla="*/ 1290184 w 5178638"/>
              <a:gd name="connsiteY1541" fmla="*/ 2826967 h 4469549"/>
              <a:gd name="connsiteX1542" fmla="*/ 1279342 w 5178638"/>
              <a:gd name="connsiteY1542" fmla="*/ 2820650 h 4469549"/>
              <a:gd name="connsiteX1543" fmla="*/ 1269892 w 5178638"/>
              <a:gd name="connsiteY1543" fmla="*/ 2836871 h 4469549"/>
              <a:gd name="connsiteX1544" fmla="*/ 1262047 w 5178638"/>
              <a:gd name="connsiteY1544" fmla="*/ 2840992 h 4469549"/>
              <a:gd name="connsiteX1545" fmla="*/ 1240435 w 5178638"/>
              <a:gd name="connsiteY1545" fmla="*/ 2871855 h 4469549"/>
              <a:gd name="connsiteX1546" fmla="*/ 1230449 w 5178638"/>
              <a:gd name="connsiteY1546" fmla="*/ 2892110 h 4469549"/>
              <a:gd name="connsiteX1547" fmla="*/ 1233979 w 5178638"/>
              <a:gd name="connsiteY1547" fmla="*/ 2898513 h 4469549"/>
              <a:gd name="connsiteX1548" fmla="*/ 1239115 w 5178638"/>
              <a:gd name="connsiteY1548" fmla="*/ 2892814 h 4469549"/>
              <a:gd name="connsiteX1549" fmla="*/ 1259907 w 5178638"/>
              <a:gd name="connsiteY1549" fmla="*/ 2857127 h 4469549"/>
              <a:gd name="connsiteX1550" fmla="*/ 1266397 w 5178638"/>
              <a:gd name="connsiteY1550" fmla="*/ 2852217 h 4469549"/>
              <a:gd name="connsiteX1551" fmla="*/ 1264507 w 5178638"/>
              <a:gd name="connsiteY1551" fmla="*/ 2855462 h 4469549"/>
              <a:gd name="connsiteX1552" fmla="*/ 1258302 w 5178638"/>
              <a:gd name="connsiteY1552" fmla="*/ 2869229 h 4469549"/>
              <a:gd name="connsiteX1553" fmla="*/ 1269927 w 5178638"/>
              <a:gd name="connsiteY1553" fmla="*/ 2858620 h 4469549"/>
              <a:gd name="connsiteX1554" fmla="*/ 1274813 w 5178638"/>
              <a:gd name="connsiteY1554" fmla="*/ 2865812 h 4469549"/>
              <a:gd name="connsiteX1555" fmla="*/ 1261047 w 5178638"/>
              <a:gd name="connsiteY1555" fmla="*/ 2892555 h 4469549"/>
              <a:gd name="connsiteX1556" fmla="*/ 1251567 w 5178638"/>
              <a:gd name="connsiteY1556" fmla="*/ 2910712 h 4469549"/>
              <a:gd name="connsiteX1557" fmla="*/ 1225585 w 5178638"/>
              <a:gd name="connsiteY1557" fmla="*/ 2895575 h 4469549"/>
              <a:gd name="connsiteX1558" fmla="*/ 1202035 w 5178638"/>
              <a:gd name="connsiteY1558" fmla="*/ 2935995 h 4469549"/>
              <a:gd name="connsiteX1559" fmla="*/ 1148075 w 5178638"/>
              <a:gd name="connsiteY1559" fmla="*/ 3056650 h 4469549"/>
              <a:gd name="connsiteX1560" fmla="*/ 1127569 w 5178638"/>
              <a:gd name="connsiteY1560" fmla="*/ 3101194 h 4469549"/>
              <a:gd name="connsiteX1561" fmla="*/ 1099752 w 5178638"/>
              <a:gd name="connsiteY1561" fmla="*/ 3145824 h 4469549"/>
              <a:gd name="connsiteX1562" fmla="*/ 1067334 w 5178638"/>
              <a:gd name="connsiteY1562" fmla="*/ 3192120 h 4469549"/>
              <a:gd name="connsiteX1563" fmla="*/ 1024681 w 5178638"/>
              <a:gd name="connsiteY1563" fmla="*/ 3271562 h 4469549"/>
              <a:gd name="connsiteX1564" fmla="*/ 1019011 w 5178638"/>
              <a:gd name="connsiteY1564" fmla="*/ 3281294 h 4469549"/>
              <a:gd name="connsiteX1565" fmla="*/ 972291 w 5178638"/>
              <a:gd name="connsiteY1565" fmla="*/ 3358367 h 4469549"/>
              <a:gd name="connsiteX1566" fmla="*/ 923147 w 5178638"/>
              <a:gd name="connsiteY1566" fmla="*/ 3442718 h 4469549"/>
              <a:gd name="connsiteX1567" fmla="*/ 884810 w 5178638"/>
              <a:gd name="connsiteY1567" fmla="*/ 3511637 h 4469549"/>
              <a:gd name="connsiteX1568" fmla="*/ 881315 w 5178638"/>
              <a:gd name="connsiteY1568" fmla="*/ 3526983 h 4469549"/>
              <a:gd name="connsiteX1569" fmla="*/ 887270 w 5178638"/>
              <a:gd name="connsiteY1569" fmla="*/ 3526106 h 4469549"/>
              <a:gd name="connsiteX1570" fmla="*/ 899966 w 5178638"/>
              <a:gd name="connsiteY1570" fmla="*/ 3507431 h 4469549"/>
              <a:gd name="connsiteX1571" fmla="*/ 897006 w 5178638"/>
              <a:gd name="connsiteY1571" fmla="*/ 3518742 h 4469549"/>
              <a:gd name="connsiteX1572" fmla="*/ 872434 w 5178638"/>
              <a:gd name="connsiteY1572" fmla="*/ 3560918 h 4469549"/>
              <a:gd name="connsiteX1573" fmla="*/ 870544 w 5178638"/>
              <a:gd name="connsiteY1573" fmla="*/ 3564162 h 4469549"/>
              <a:gd name="connsiteX1574" fmla="*/ 862320 w 5178638"/>
              <a:gd name="connsiteY1574" fmla="*/ 3577013 h 4469549"/>
              <a:gd name="connsiteX1575" fmla="*/ 865899 w 5178638"/>
              <a:gd name="connsiteY1575" fmla="*/ 3577546 h 4469549"/>
              <a:gd name="connsiteX1576" fmla="*/ 1328730 w 5178638"/>
              <a:gd name="connsiteY1576" fmla="*/ 2783141 h 4469549"/>
              <a:gd name="connsiteX1577" fmla="*/ 1329204 w 5178638"/>
              <a:gd name="connsiteY1577" fmla="*/ 2781802 h 4469549"/>
              <a:gd name="connsiteX1578" fmla="*/ 1343144 w 5178638"/>
              <a:gd name="connsiteY1578" fmla="*/ 2757875 h 4469549"/>
              <a:gd name="connsiteX1579" fmla="*/ 1344072 w 5178638"/>
              <a:gd name="connsiteY1579" fmla="*/ 2756806 h 4469549"/>
              <a:gd name="connsiteX1580" fmla="*/ 1557254 w 5178638"/>
              <a:gd name="connsiteY1580" fmla="*/ 2390901 h 4469549"/>
              <a:gd name="connsiteX1581" fmla="*/ 1568953 w 5178638"/>
              <a:gd name="connsiteY1581" fmla="*/ 2373788 h 4469549"/>
              <a:gd name="connsiteX1582" fmla="*/ 1578071 w 5178638"/>
              <a:gd name="connsiteY1582" fmla="*/ 2355171 h 4469549"/>
              <a:gd name="connsiteX1583" fmla="*/ 1769789 w 5178638"/>
              <a:gd name="connsiteY1583" fmla="*/ 1818312 h 4469549"/>
              <a:gd name="connsiteX1584" fmla="*/ 1741073 w 5178638"/>
              <a:gd name="connsiteY1584" fmla="*/ 1867600 h 4469549"/>
              <a:gd name="connsiteX1585" fmla="*/ 1708941 w 5178638"/>
              <a:gd name="connsiteY1585" fmla="*/ 1922753 h 4469549"/>
              <a:gd name="connsiteX1586" fmla="*/ 1707586 w 5178638"/>
              <a:gd name="connsiteY1586" fmla="*/ 1921964 h 4469549"/>
              <a:gd name="connsiteX1587" fmla="*/ 1723070 w 5178638"/>
              <a:gd name="connsiteY1587" fmla="*/ 1893817 h 4469549"/>
              <a:gd name="connsiteX1588" fmla="*/ 1751796 w 5178638"/>
              <a:gd name="connsiteY1588" fmla="*/ 1846428 h 4469549"/>
              <a:gd name="connsiteX1589" fmla="*/ 1680525 w 5178638"/>
              <a:gd name="connsiteY1589" fmla="*/ 1718978 h 4469549"/>
              <a:gd name="connsiteX1590" fmla="*/ 1217694 w 5178638"/>
              <a:gd name="connsiteY1590" fmla="*/ 2513384 h 4469549"/>
              <a:gd name="connsiteX1591" fmla="*/ 1217219 w 5178638"/>
              <a:gd name="connsiteY1591" fmla="*/ 2514723 h 4469549"/>
              <a:gd name="connsiteX1592" fmla="*/ 1203279 w 5178638"/>
              <a:gd name="connsiteY1592" fmla="*/ 2538650 h 4469549"/>
              <a:gd name="connsiteX1593" fmla="*/ 1202351 w 5178638"/>
              <a:gd name="connsiteY1593" fmla="*/ 2539719 h 4469549"/>
              <a:gd name="connsiteX1594" fmla="*/ 989172 w 5178638"/>
              <a:gd name="connsiteY1594" fmla="*/ 2905622 h 4469549"/>
              <a:gd name="connsiteX1595" fmla="*/ 977470 w 5178638"/>
              <a:gd name="connsiteY1595" fmla="*/ 2922737 h 4469549"/>
              <a:gd name="connsiteX1596" fmla="*/ 968351 w 5178638"/>
              <a:gd name="connsiteY1596" fmla="*/ 2941359 h 4469549"/>
              <a:gd name="connsiteX1597" fmla="*/ 964524 w 5178638"/>
              <a:gd name="connsiteY1597" fmla="*/ 2947926 h 4469549"/>
              <a:gd name="connsiteX1598" fmla="*/ 966708 w 5178638"/>
              <a:gd name="connsiteY1598" fmla="*/ 2944712 h 4469549"/>
              <a:gd name="connsiteX1599" fmla="*/ 968351 w 5178638"/>
              <a:gd name="connsiteY1599" fmla="*/ 2941359 h 4469549"/>
              <a:gd name="connsiteX1600" fmla="*/ 989172 w 5178638"/>
              <a:gd name="connsiteY1600" fmla="*/ 2905622 h 4469549"/>
              <a:gd name="connsiteX1601" fmla="*/ 991280 w 5178638"/>
              <a:gd name="connsiteY1601" fmla="*/ 2902537 h 4469549"/>
              <a:gd name="connsiteX1602" fmla="*/ 1030440 w 5178638"/>
              <a:gd name="connsiteY1602" fmla="*/ 2838441 h 4469549"/>
              <a:gd name="connsiteX1603" fmla="*/ 1042045 w 5178638"/>
              <a:gd name="connsiteY1603" fmla="*/ 2821709 h 4469549"/>
              <a:gd name="connsiteX1604" fmla="*/ 1000644 w 5178638"/>
              <a:gd name="connsiteY1604" fmla="*/ 2907145 h 4469549"/>
              <a:gd name="connsiteX1605" fmla="*/ 978966 w 5178638"/>
              <a:gd name="connsiteY1605" fmla="*/ 2951006 h 4469549"/>
              <a:gd name="connsiteX1606" fmla="*/ 951539 w 5178638"/>
              <a:gd name="connsiteY1606" fmla="*/ 2995864 h 4469549"/>
              <a:gd name="connsiteX1607" fmla="*/ 920293 w 5178638"/>
              <a:gd name="connsiteY1607" fmla="*/ 3042842 h 4469549"/>
              <a:gd name="connsiteX1608" fmla="*/ 876859 w 5178638"/>
              <a:gd name="connsiteY1608" fmla="*/ 3121829 h 4469549"/>
              <a:gd name="connsiteX1609" fmla="*/ 871188 w 5178638"/>
              <a:gd name="connsiteY1609" fmla="*/ 3131562 h 4469549"/>
              <a:gd name="connsiteX1610" fmla="*/ 824860 w 5178638"/>
              <a:gd name="connsiteY1610" fmla="*/ 3208861 h 4469549"/>
              <a:gd name="connsiteX1611" fmla="*/ 775716 w 5178638"/>
              <a:gd name="connsiteY1611" fmla="*/ 3293212 h 4469549"/>
              <a:gd name="connsiteX1612" fmla="*/ 736988 w 5178638"/>
              <a:gd name="connsiteY1612" fmla="*/ 3361904 h 4469549"/>
              <a:gd name="connsiteX1613" fmla="*/ 732321 w 5178638"/>
              <a:gd name="connsiteY1613" fmla="*/ 3376567 h 4469549"/>
              <a:gd name="connsiteX1614" fmla="*/ 737104 w 5178638"/>
              <a:gd name="connsiteY1614" fmla="*/ 3375008 h 4469549"/>
              <a:gd name="connsiteX1615" fmla="*/ 749410 w 5178638"/>
              <a:gd name="connsiteY1615" fmla="*/ 3356105 h 4469549"/>
              <a:gd name="connsiteX1616" fmla="*/ 745668 w 5178638"/>
              <a:gd name="connsiteY1616" fmla="*/ 3366961 h 4469549"/>
              <a:gd name="connsiteX1617" fmla="*/ 721096 w 5178638"/>
              <a:gd name="connsiteY1617" fmla="*/ 3409136 h 4469549"/>
              <a:gd name="connsiteX1618" fmla="*/ 719206 w 5178638"/>
              <a:gd name="connsiteY1618" fmla="*/ 3412381 h 4469549"/>
              <a:gd name="connsiteX1619" fmla="*/ 711140 w 5178638"/>
              <a:gd name="connsiteY1619" fmla="*/ 3425325 h 4469549"/>
              <a:gd name="connsiteX1620" fmla="*/ 713882 w 5178638"/>
              <a:gd name="connsiteY1620" fmla="*/ 3425370 h 4469549"/>
              <a:gd name="connsiteX1621" fmla="*/ 1121152 w 5178638"/>
              <a:gd name="connsiteY1621" fmla="*/ 2726331 h 4469549"/>
              <a:gd name="connsiteX1622" fmla="*/ 1121203 w 5178638"/>
              <a:gd name="connsiteY1622" fmla="*/ 2726260 h 4469549"/>
              <a:gd name="connsiteX1623" fmla="*/ 1163123 w 5178638"/>
              <a:gd name="connsiteY1623" fmla="*/ 2654309 h 4469549"/>
              <a:gd name="connsiteX1624" fmla="*/ 1163341 w 5178638"/>
              <a:gd name="connsiteY1624" fmla="*/ 2653918 h 4469549"/>
              <a:gd name="connsiteX1625" fmla="*/ 1176713 w 5178638"/>
              <a:gd name="connsiteY1625" fmla="*/ 2630965 h 4469549"/>
              <a:gd name="connsiteX1626" fmla="*/ 1177254 w 5178638"/>
              <a:gd name="connsiteY1626" fmla="*/ 2629664 h 4469549"/>
              <a:gd name="connsiteX1627" fmla="*/ 1191193 w 5178638"/>
              <a:gd name="connsiteY1627" fmla="*/ 2605737 h 4469549"/>
              <a:gd name="connsiteX1628" fmla="*/ 1192056 w 5178638"/>
              <a:gd name="connsiteY1628" fmla="*/ 2604630 h 4469549"/>
              <a:gd name="connsiteX1629" fmla="*/ 1267074 w 5178638"/>
              <a:gd name="connsiteY1629" fmla="*/ 2475870 h 4469549"/>
              <a:gd name="connsiteX1630" fmla="*/ 1267081 w 5178638"/>
              <a:gd name="connsiteY1630" fmla="*/ 2475874 h 4469549"/>
              <a:gd name="connsiteX1631" fmla="*/ 1276532 w 5178638"/>
              <a:gd name="connsiteY1631" fmla="*/ 2459653 h 4469549"/>
              <a:gd name="connsiteX1632" fmla="*/ 1284377 w 5178638"/>
              <a:gd name="connsiteY1632" fmla="*/ 2455532 h 4469549"/>
              <a:gd name="connsiteX1633" fmla="*/ 1305989 w 5178638"/>
              <a:gd name="connsiteY1633" fmla="*/ 2424670 h 4469549"/>
              <a:gd name="connsiteX1634" fmla="*/ 1315975 w 5178638"/>
              <a:gd name="connsiteY1634" fmla="*/ 2404415 h 4469549"/>
              <a:gd name="connsiteX1635" fmla="*/ 1312445 w 5178638"/>
              <a:gd name="connsiteY1635" fmla="*/ 2398012 h 4469549"/>
              <a:gd name="connsiteX1636" fmla="*/ 1312415 w 5178638"/>
              <a:gd name="connsiteY1636" fmla="*/ 2398045 h 4469549"/>
              <a:gd name="connsiteX1637" fmla="*/ 1313286 w 5178638"/>
              <a:gd name="connsiteY1637" fmla="*/ 2396550 h 4469549"/>
              <a:gd name="connsiteX1638" fmla="*/ 1320839 w 5178638"/>
              <a:gd name="connsiteY1638" fmla="*/ 2400950 h 4469549"/>
              <a:gd name="connsiteX1639" fmla="*/ 1344388 w 5178638"/>
              <a:gd name="connsiteY1639" fmla="*/ 2360530 h 4469549"/>
              <a:gd name="connsiteX1640" fmla="*/ 1375126 w 5178638"/>
              <a:gd name="connsiteY1640" fmla="*/ 2300762 h 4469549"/>
              <a:gd name="connsiteX1641" fmla="*/ 1386560 w 5178638"/>
              <a:gd name="connsiteY1641" fmla="*/ 2270782 h 4469549"/>
              <a:gd name="connsiteX1642" fmla="*/ 1429883 w 5178638"/>
              <a:gd name="connsiteY1642" fmla="*/ 2196423 h 4469549"/>
              <a:gd name="connsiteX1643" fmla="*/ 1427766 w 5178638"/>
              <a:gd name="connsiteY1643" fmla="*/ 2199675 h 4469549"/>
              <a:gd name="connsiteX1644" fmla="*/ 1403194 w 5178638"/>
              <a:gd name="connsiteY1644" fmla="*/ 2241850 h 4469549"/>
              <a:gd name="connsiteX1645" fmla="*/ 1387945 w 5178638"/>
              <a:gd name="connsiteY1645" fmla="*/ 2267152 h 4469549"/>
              <a:gd name="connsiteX1646" fmla="*/ 1398348 w 5178638"/>
              <a:gd name="connsiteY1646" fmla="*/ 2239875 h 4469549"/>
              <a:gd name="connsiteX1647" fmla="*/ 1418854 w 5178638"/>
              <a:gd name="connsiteY1647" fmla="*/ 2195331 h 4469549"/>
              <a:gd name="connsiteX1648" fmla="*/ 1446671 w 5178638"/>
              <a:gd name="connsiteY1648" fmla="*/ 2150701 h 4469549"/>
              <a:gd name="connsiteX1649" fmla="*/ 1479089 w 5178638"/>
              <a:gd name="connsiteY1649" fmla="*/ 2104406 h 4469549"/>
              <a:gd name="connsiteX1650" fmla="*/ 1521742 w 5178638"/>
              <a:gd name="connsiteY1650" fmla="*/ 2024963 h 4469549"/>
              <a:gd name="connsiteX1651" fmla="*/ 1527413 w 5178638"/>
              <a:gd name="connsiteY1651" fmla="*/ 2015230 h 4469549"/>
              <a:gd name="connsiteX1652" fmla="*/ 1574132 w 5178638"/>
              <a:gd name="connsiteY1652" fmla="*/ 1938159 h 4469549"/>
              <a:gd name="connsiteX1653" fmla="*/ 1623276 w 5178638"/>
              <a:gd name="connsiteY1653" fmla="*/ 1853807 h 4469549"/>
              <a:gd name="connsiteX1654" fmla="*/ 1661613 w 5178638"/>
              <a:gd name="connsiteY1654" fmla="*/ 1784888 h 4469549"/>
              <a:gd name="connsiteX1655" fmla="*/ 1665108 w 5178638"/>
              <a:gd name="connsiteY1655" fmla="*/ 1769542 h 4469549"/>
              <a:gd name="connsiteX1656" fmla="*/ 1659154 w 5178638"/>
              <a:gd name="connsiteY1656" fmla="*/ 1770418 h 4469549"/>
              <a:gd name="connsiteX1657" fmla="*/ 1646457 w 5178638"/>
              <a:gd name="connsiteY1657" fmla="*/ 1789094 h 4469549"/>
              <a:gd name="connsiteX1658" fmla="*/ 1649418 w 5178638"/>
              <a:gd name="connsiteY1658" fmla="*/ 1777783 h 4469549"/>
              <a:gd name="connsiteX1659" fmla="*/ 1673990 w 5178638"/>
              <a:gd name="connsiteY1659" fmla="*/ 1735608 h 4469549"/>
              <a:gd name="connsiteX1660" fmla="*/ 1675880 w 5178638"/>
              <a:gd name="connsiteY1660" fmla="*/ 1732364 h 4469549"/>
              <a:gd name="connsiteX1661" fmla="*/ 1684104 w 5178638"/>
              <a:gd name="connsiteY1661" fmla="*/ 1719512 h 4469549"/>
              <a:gd name="connsiteX1662" fmla="*/ 1799203 w 5178638"/>
              <a:gd name="connsiteY1662" fmla="*/ 1611058 h 4469549"/>
              <a:gd name="connsiteX1663" fmla="*/ 1816422 w 5178638"/>
              <a:gd name="connsiteY1663" fmla="*/ 1621090 h 4469549"/>
              <a:gd name="connsiteX1664" fmla="*/ 1810292 w 5178638"/>
              <a:gd name="connsiteY1664" fmla="*/ 1632509 h 4469549"/>
              <a:gd name="connsiteX1665" fmla="*/ 1775200 w 5178638"/>
              <a:gd name="connsiteY1665" fmla="*/ 1698973 h 4469549"/>
              <a:gd name="connsiteX1666" fmla="*/ 1754659 w 5178638"/>
              <a:gd name="connsiteY1666" fmla="*/ 1721768 h 4469549"/>
              <a:gd name="connsiteX1667" fmla="*/ 1750593 w 5178638"/>
              <a:gd name="connsiteY1667" fmla="*/ 1719400 h 4469549"/>
              <a:gd name="connsiteX1668" fmla="*/ 1752198 w 5178638"/>
              <a:gd name="connsiteY1668" fmla="*/ 1707298 h 4469549"/>
              <a:gd name="connsiteX1669" fmla="*/ 1745171 w 5178638"/>
              <a:gd name="connsiteY1669" fmla="*/ 1716241 h 4469549"/>
              <a:gd name="connsiteX1670" fmla="*/ 1737611 w 5178638"/>
              <a:gd name="connsiteY1670" fmla="*/ 1729219 h 4469549"/>
              <a:gd name="connsiteX1671" fmla="*/ 1728160 w 5178638"/>
              <a:gd name="connsiteY1671" fmla="*/ 1745441 h 4469549"/>
              <a:gd name="connsiteX1672" fmla="*/ 1724095 w 5178638"/>
              <a:gd name="connsiteY1672" fmla="*/ 1743072 h 4469549"/>
              <a:gd name="connsiteX1673" fmla="*/ 1731656 w 5178638"/>
              <a:gd name="connsiteY1673" fmla="*/ 1730095 h 4469549"/>
              <a:gd name="connsiteX1674" fmla="*/ 1731905 w 5178638"/>
              <a:gd name="connsiteY1674" fmla="*/ 1717203 h 4469549"/>
              <a:gd name="connsiteX1675" fmla="*/ 1755657 w 5178638"/>
              <a:gd name="connsiteY1675" fmla="*/ 1670205 h 4469549"/>
              <a:gd name="connsiteX1676" fmla="*/ 1780087 w 5178638"/>
              <a:gd name="connsiteY1676" fmla="*/ 1644242 h 4469549"/>
              <a:gd name="connsiteX1677" fmla="*/ 1772598 w 5178638"/>
              <a:gd name="connsiteY1677" fmla="*/ 1597511 h 4469549"/>
              <a:gd name="connsiteX1678" fmla="*/ 1767462 w 5178638"/>
              <a:gd name="connsiteY1678" fmla="*/ 1603209 h 4469549"/>
              <a:gd name="connsiteX1679" fmla="*/ 1746670 w 5178638"/>
              <a:gd name="connsiteY1679" fmla="*/ 1638896 h 4469549"/>
              <a:gd name="connsiteX1680" fmla="*/ 1740180 w 5178638"/>
              <a:gd name="connsiteY1680" fmla="*/ 1643806 h 4469549"/>
              <a:gd name="connsiteX1681" fmla="*/ 1742071 w 5178638"/>
              <a:gd name="connsiteY1681" fmla="*/ 1640561 h 4469549"/>
              <a:gd name="connsiteX1682" fmla="*/ 1748275 w 5178638"/>
              <a:gd name="connsiteY1682" fmla="*/ 1626794 h 4469549"/>
              <a:gd name="connsiteX1683" fmla="*/ 1741064 w 5178638"/>
              <a:gd name="connsiteY1683" fmla="*/ 1633376 h 4469549"/>
              <a:gd name="connsiteX1684" fmla="*/ 1735890 w 5178638"/>
              <a:gd name="connsiteY1684" fmla="*/ 1642606 h 4469549"/>
              <a:gd name="connsiteX1685" fmla="*/ 1724014 w 5178638"/>
              <a:gd name="connsiteY1685" fmla="*/ 1666105 h 4469549"/>
              <a:gd name="connsiteX1686" fmla="*/ 1720512 w 5178638"/>
              <a:gd name="connsiteY1686" fmla="*/ 1671456 h 4469549"/>
              <a:gd name="connsiteX1687" fmla="*/ 1727235 w 5178638"/>
              <a:gd name="connsiteY1687" fmla="*/ 1675373 h 4469549"/>
              <a:gd name="connsiteX1688" fmla="*/ 1736685 w 5178638"/>
              <a:gd name="connsiteY1688" fmla="*/ 1659152 h 4469549"/>
              <a:gd name="connsiteX1689" fmla="*/ 1744530 w 5178638"/>
              <a:gd name="connsiteY1689" fmla="*/ 1655030 h 4469549"/>
              <a:gd name="connsiteX1690" fmla="*/ 1766142 w 5178638"/>
              <a:gd name="connsiteY1690" fmla="*/ 1624167 h 4469549"/>
              <a:gd name="connsiteX1691" fmla="*/ 1776128 w 5178638"/>
              <a:gd name="connsiteY1691" fmla="*/ 1603913 h 4469549"/>
              <a:gd name="connsiteX1692" fmla="*/ 1772598 w 5178638"/>
              <a:gd name="connsiteY1692" fmla="*/ 1597511 h 4469549"/>
              <a:gd name="connsiteX1693" fmla="*/ 1844017 w 5178638"/>
              <a:gd name="connsiteY1693" fmla="*/ 1312331 h 4469549"/>
              <a:gd name="connsiteX1694" fmla="*/ 1847547 w 5178638"/>
              <a:gd name="connsiteY1694" fmla="*/ 1318734 h 4469549"/>
              <a:gd name="connsiteX1695" fmla="*/ 1837561 w 5178638"/>
              <a:gd name="connsiteY1695" fmla="*/ 1338988 h 4469549"/>
              <a:gd name="connsiteX1696" fmla="*/ 1815949 w 5178638"/>
              <a:gd name="connsiteY1696" fmla="*/ 1369851 h 4469549"/>
              <a:gd name="connsiteX1697" fmla="*/ 1808104 w 5178638"/>
              <a:gd name="connsiteY1697" fmla="*/ 1373973 h 4469549"/>
              <a:gd name="connsiteX1698" fmla="*/ 1798654 w 5178638"/>
              <a:gd name="connsiteY1698" fmla="*/ 1390194 h 4469549"/>
              <a:gd name="connsiteX1699" fmla="*/ 1787812 w 5178638"/>
              <a:gd name="connsiteY1699" fmla="*/ 1383877 h 4469549"/>
              <a:gd name="connsiteX1700" fmla="*/ 1785154 w 5178638"/>
              <a:gd name="connsiteY1700" fmla="*/ 1388032 h 4469549"/>
              <a:gd name="connsiteX1701" fmla="*/ 1805674 w 5178638"/>
              <a:gd name="connsiteY1701" fmla="*/ 1352613 h 4469549"/>
              <a:gd name="connsiteX1702" fmla="*/ 1808069 w 5178638"/>
              <a:gd name="connsiteY1702" fmla="*/ 1352224 h 4469549"/>
              <a:gd name="connsiteX1703" fmla="*/ 1819694 w 5178638"/>
              <a:gd name="connsiteY1703" fmla="*/ 1341615 h 4469549"/>
              <a:gd name="connsiteX1704" fmla="*/ 1813489 w 5178638"/>
              <a:gd name="connsiteY1704" fmla="*/ 1355382 h 4469549"/>
              <a:gd name="connsiteX1705" fmla="*/ 1811599 w 5178638"/>
              <a:gd name="connsiteY1705" fmla="*/ 1358627 h 4469549"/>
              <a:gd name="connsiteX1706" fmla="*/ 1818089 w 5178638"/>
              <a:gd name="connsiteY1706" fmla="*/ 1353716 h 4469549"/>
              <a:gd name="connsiteX1707" fmla="*/ 1838881 w 5178638"/>
              <a:gd name="connsiteY1707" fmla="*/ 1318030 h 4469549"/>
              <a:gd name="connsiteX1708" fmla="*/ 1844017 w 5178638"/>
              <a:gd name="connsiteY1708" fmla="*/ 1312331 h 4469549"/>
              <a:gd name="connsiteX1709" fmla="*/ 2589318 w 5178638"/>
              <a:gd name="connsiteY1709" fmla="*/ 1200583 h 4469549"/>
              <a:gd name="connsiteX1710" fmla="*/ 4165655 w 5178638"/>
              <a:gd name="connsiteY1710" fmla="*/ 3937982 h 4469549"/>
              <a:gd name="connsiteX1711" fmla="*/ 1012982 w 5178638"/>
              <a:gd name="connsiteY1711" fmla="*/ 3937982 h 4469549"/>
              <a:gd name="connsiteX1712" fmla="*/ 1941420 w 5178638"/>
              <a:gd name="connsiteY1712" fmla="*/ 1118308 h 4469549"/>
              <a:gd name="connsiteX1713" fmla="*/ 1921009 w 5178638"/>
              <a:gd name="connsiteY1713" fmla="*/ 1171823 h 4469549"/>
              <a:gd name="connsiteX1714" fmla="*/ 1900503 w 5178638"/>
              <a:gd name="connsiteY1714" fmla="*/ 1216366 h 4469549"/>
              <a:gd name="connsiteX1715" fmla="*/ 1872686 w 5178638"/>
              <a:gd name="connsiteY1715" fmla="*/ 1260996 h 4469549"/>
              <a:gd name="connsiteX1716" fmla="*/ 1840268 w 5178638"/>
              <a:gd name="connsiteY1716" fmla="*/ 1307292 h 4469549"/>
              <a:gd name="connsiteX1717" fmla="*/ 1839882 w 5178638"/>
              <a:gd name="connsiteY1717" fmla="*/ 1307969 h 4469549"/>
              <a:gd name="connsiteX1718" fmla="*/ 1833644 w 5178638"/>
              <a:gd name="connsiteY1718" fmla="*/ 1304335 h 4469549"/>
              <a:gd name="connsiteX1719" fmla="*/ 2299163 w 5178638"/>
              <a:gd name="connsiteY1719" fmla="*/ 1016612 h 4469549"/>
              <a:gd name="connsiteX1720" fmla="*/ 2287536 w 5178638"/>
              <a:gd name="connsiteY1720" fmla="*/ 1027221 h 4469549"/>
              <a:gd name="connsiteX1721" fmla="*/ 2273895 w 5178638"/>
              <a:gd name="connsiteY1721" fmla="*/ 1047518 h 4469549"/>
              <a:gd name="connsiteX1722" fmla="*/ 2274055 w 5178638"/>
              <a:gd name="connsiteY1722" fmla="*/ 1062821 h 4469549"/>
              <a:gd name="connsiteX1723" fmla="*/ 2269740 w 5178638"/>
              <a:gd name="connsiteY1723" fmla="*/ 1073343 h 4469549"/>
              <a:gd name="connsiteX1724" fmla="*/ 2249483 w 5178638"/>
              <a:gd name="connsiteY1724" fmla="*/ 1104996 h 4469549"/>
              <a:gd name="connsiteX1725" fmla="*/ 2213285 w 5178638"/>
              <a:gd name="connsiteY1725" fmla="*/ 1157781 h 4469549"/>
              <a:gd name="connsiteX1726" fmla="*/ 2198700 w 5178638"/>
              <a:gd name="connsiteY1726" fmla="*/ 1179700 h 4469549"/>
              <a:gd name="connsiteX1727" fmla="*/ 2189190 w 5178638"/>
              <a:gd name="connsiteY1727" fmla="*/ 1201863 h 4469549"/>
              <a:gd name="connsiteX1728" fmla="*/ 2182726 w 5178638"/>
              <a:gd name="connsiteY1728" fmla="*/ 1215447 h 4469549"/>
              <a:gd name="connsiteX1729" fmla="*/ 2184219 w 5178638"/>
              <a:gd name="connsiteY1729" fmla="*/ 1216316 h 4469549"/>
              <a:gd name="connsiteX1730" fmla="*/ 2156714 w 5178638"/>
              <a:gd name="connsiteY1730" fmla="*/ 1264016 h 4469549"/>
              <a:gd name="connsiteX1731" fmla="*/ 2116320 w 5178638"/>
              <a:gd name="connsiteY1731" fmla="*/ 1338799 h 4469549"/>
              <a:gd name="connsiteX1732" fmla="*/ 2079338 w 5178638"/>
              <a:gd name="connsiteY1732" fmla="*/ 1408508 h 4469549"/>
              <a:gd name="connsiteX1733" fmla="*/ 2106905 w 5178638"/>
              <a:gd name="connsiteY1733" fmla="*/ 1376769 h 4469549"/>
              <a:gd name="connsiteX1734" fmla="*/ 2120845 w 5178638"/>
              <a:gd name="connsiteY1734" fmla="*/ 1352842 h 4469549"/>
              <a:gd name="connsiteX1735" fmla="*/ 2129301 w 5178638"/>
              <a:gd name="connsiteY1735" fmla="*/ 1328980 h 4469549"/>
              <a:gd name="connsiteX1736" fmla="*/ 2137398 w 5178638"/>
              <a:gd name="connsiteY1736" fmla="*/ 1311969 h 4469549"/>
              <a:gd name="connsiteX1737" fmla="*/ 2190869 w 5178638"/>
              <a:gd name="connsiteY1737" fmla="*/ 1220191 h 4469549"/>
              <a:gd name="connsiteX1738" fmla="*/ 2191300 w 5178638"/>
              <a:gd name="connsiteY1738" fmla="*/ 1220442 h 4469549"/>
              <a:gd name="connsiteX1739" fmla="*/ 2280832 w 5178638"/>
              <a:gd name="connsiteY1739" fmla="*/ 1066769 h 4469549"/>
              <a:gd name="connsiteX1740" fmla="*/ 2299163 w 5178638"/>
              <a:gd name="connsiteY1740" fmla="*/ 1016612 h 4469549"/>
              <a:gd name="connsiteX1741" fmla="*/ 2213593 w 5178638"/>
              <a:gd name="connsiteY1741" fmla="*/ 979440 h 4469549"/>
              <a:gd name="connsiteX1742" fmla="*/ 2186027 w 5178638"/>
              <a:gd name="connsiteY1742" fmla="*/ 1011179 h 4469549"/>
              <a:gd name="connsiteX1743" fmla="*/ 2172087 w 5178638"/>
              <a:gd name="connsiteY1743" fmla="*/ 1035106 h 4469549"/>
              <a:gd name="connsiteX1744" fmla="*/ 2163630 w 5178638"/>
              <a:gd name="connsiteY1744" fmla="*/ 1058967 h 4469549"/>
              <a:gd name="connsiteX1745" fmla="*/ 2155534 w 5178638"/>
              <a:gd name="connsiteY1745" fmla="*/ 1075978 h 4469549"/>
              <a:gd name="connsiteX1746" fmla="*/ 2102063 w 5178638"/>
              <a:gd name="connsiteY1746" fmla="*/ 1167757 h 4469549"/>
              <a:gd name="connsiteX1747" fmla="*/ 2101632 w 5178638"/>
              <a:gd name="connsiteY1747" fmla="*/ 1167506 h 4469549"/>
              <a:gd name="connsiteX1748" fmla="*/ 2012100 w 5178638"/>
              <a:gd name="connsiteY1748" fmla="*/ 1321178 h 4469549"/>
              <a:gd name="connsiteX1749" fmla="*/ 1993769 w 5178638"/>
              <a:gd name="connsiteY1749" fmla="*/ 1371335 h 4469549"/>
              <a:gd name="connsiteX1750" fmla="*/ 2005395 w 5178638"/>
              <a:gd name="connsiteY1750" fmla="*/ 1360728 h 4469549"/>
              <a:gd name="connsiteX1751" fmla="*/ 2019037 w 5178638"/>
              <a:gd name="connsiteY1751" fmla="*/ 1340430 h 4469549"/>
              <a:gd name="connsiteX1752" fmla="*/ 2018876 w 5178638"/>
              <a:gd name="connsiteY1752" fmla="*/ 1325127 h 4469549"/>
              <a:gd name="connsiteX1753" fmla="*/ 2023192 w 5178638"/>
              <a:gd name="connsiteY1753" fmla="*/ 1314604 h 4469549"/>
              <a:gd name="connsiteX1754" fmla="*/ 2043448 w 5178638"/>
              <a:gd name="connsiteY1754" fmla="*/ 1282952 h 4469549"/>
              <a:gd name="connsiteX1755" fmla="*/ 2079647 w 5178638"/>
              <a:gd name="connsiteY1755" fmla="*/ 1230167 h 4469549"/>
              <a:gd name="connsiteX1756" fmla="*/ 2094232 w 5178638"/>
              <a:gd name="connsiteY1756" fmla="*/ 1208247 h 4469549"/>
              <a:gd name="connsiteX1757" fmla="*/ 2103741 w 5178638"/>
              <a:gd name="connsiteY1757" fmla="*/ 1186085 h 4469549"/>
              <a:gd name="connsiteX1758" fmla="*/ 2110206 w 5178638"/>
              <a:gd name="connsiteY1758" fmla="*/ 1172501 h 4469549"/>
              <a:gd name="connsiteX1759" fmla="*/ 2108713 w 5178638"/>
              <a:gd name="connsiteY1759" fmla="*/ 1171631 h 4469549"/>
              <a:gd name="connsiteX1760" fmla="*/ 2136217 w 5178638"/>
              <a:gd name="connsiteY1760" fmla="*/ 1123931 h 4469549"/>
              <a:gd name="connsiteX1761" fmla="*/ 2176611 w 5178638"/>
              <a:gd name="connsiteY1761" fmla="*/ 1049148 h 4469549"/>
              <a:gd name="connsiteX1762" fmla="*/ 2213593 w 5178638"/>
              <a:gd name="connsiteY1762" fmla="*/ 979440 h 4469549"/>
              <a:gd name="connsiteX1763" fmla="*/ 2193644 w 5178638"/>
              <a:gd name="connsiteY1763" fmla="*/ 788775 h 4469549"/>
              <a:gd name="connsiteX1764" fmla="*/ 2184193 w 5178638"/>
              <a:gd name="connsiteY1764" fmla="*/ 804996 h 4469549"/>
              <a:gd name="connsiteX1765" fmla="*/ 2176348 w 5178638"/>
              <a:gd name="connsiteY1765" fmla="*/ 809117 h 4469549"/>
              <a:gd name="connsiteX1766" fmla="*/ 2154736 w 5178638"/>
              <a:gd name="connsiteY1766" fmla="*/ 839980 h 4469549"/>
              <a:gd name="connsiteX1767" fmla="*/ 2144750 w 5178638"/>
              <a:gd name="connsiteY1767" fmla="*/ 860235 h 4469549"/>
              <a:gd name="connsiteX1768" fmla="*/ 2148280 w 5178638"/>
              <a:gd name="connsiteY1768" fmla="*/ 866637 h 4469549"/>
              <a:gd name="connsiteX1769" fmla="*/ 2153417 w 5178638"/>
              <a:gd name="connsiteY1769" fmla="*/ 860938 h 4469549"/>
              <a:gd name="connsiteX1770" fmla="*/ 2174208 w 5178638"/>
              <a:gd name="connsiteY1770" fmla="*/ 825252 h 4469549"/>
              <a:gd name="connsiteX1771" fmla="*/ 2180698 w 5178638"/>
              <a:gd name="connsiteY1771" fmla="*/ 820342 h 4469549"/>
              <a:gd name="connsiteX1772" fmla="*/ 2178808 w 5178638"/>
              <a:gd name="connsiteY1772" fmla="*/ 823586 h 4469549"/>
              <a:gd name="connsiteX1773" fmla="*/ 2172603 w 5178638"/>
              <a:gd name="connsiteY1773" fmla="*/ 837353 h 4469549"/>
              <a:gd name="connsiteX1774" fmla="*/ 2179815 w 5178638"/>
              <a:gd name="connsiteY1774" fmla="*/ 830772 h 4469549"/>
              <a:gd name="connsiteX1775" fmla="*/ 2184988 w 5178638"/>
              <a:gd name="connsiteY1775" fmla="*/ 821541 h 4469549"/>
              <a:gd name="connsiteX1776" fmla="*/ 2196864 w 5178638"/>
              <a:gd name="connsiteY1776" fmla="*/ 798042 h 4469549"/>
              <a:gd name="connsiteX1777" fmla="*/ 2200367 w 5178638"/>
              <a:gd name="connsiteY1777" fmla="*/ 792692 h 4469549"/>
              <a:gd name="connsiteX1778" fmla="*/ 2192719 w 5178638"/>
              <a:gd name="connsiteY1778" fmla="*/ 718708 h 4469549"/>
              <a:gd name="connsiteX1779" fmla="*/ 2196783 w 5178638"/>
              <a:gd name="connsiteY1779" fmla="*/ 721076 h 4469549"/>
              <a:gd name="connsiteX1780" fmla="*/ 2189222 w 5178638"/>
              <a:gd name="connsiteY1780" fmla="*/ 734053 h 4469549"/>
              <a:gd name="connsiteX1781" fmla="*/ 2188974 w 5178638"/>
              <a:gd name="connsiteY1781" fmla="*/ 746944 h 4469549"/>
              <a:gd name="connsiteX1782" fmla="*/ 2165221 w 5178638"/>
              <a:gd name="connsiteY1782" fmla="*/ 793943 h 4469549"/>
              <a:gd name="connsiteX1783" fmla="*/ 2140792 w 5178638"/>
              <a:gd name="connsiteY1783" fmla="*/ 819906 h 4469549"/>
              <a:gd name="connsiteX1784" fmla="*/ 2121675 w 5178638"/>
              <a:gd name="connsiteY1784" fmla="*/ 853089 h 4469549"/>
              <a:gd name="connsiteX1785" fmla="*/ 2104456 w 5178638"/>
              <a:gd name="connsiteY1785" fmla="*/ 843057 h 4469549"/>
              <a:gd name="connsiteX1786" fmla="*/ 2110586 w 5178638"/>
              <a:gd name="connsiteY1786" fmla="*/ 831640 h 4469549"/>
              <a:gd name="connsiteX1787" fmla="*/ 2127932 w 5178638"/>
              <a:gd name="connsiteY1787" fmla="*/ 799920 h 4469549"/>
              <a:gd name="connsiteX1788" fmla="*/ 2143217 w 5178638"/>
              <a:gd name="connsiteY1788" fmla="*/ 769995 h 4469549"/>
              <a:gd name="connsiteX1789" fmla="*/ 2147104 w 5178638"/>
              <a:gd name="connsiteY1789" fmla="*/ 763287 h 4469549"/>
              <a:gd name="connsiteX1790" fmla="*/ 2155643 w 5178638"/>
              <a:gd name="connsiteY1790" fmla="*/ 751969 h 4469549"/>
              <a:gd name="connsiteX1791" fmla="*/ 2166220 w 5178638"/>
              <a:gd name="connsiteY1791" fmla="*/ 742379 h 4469549"/>
              <a:gd name="connsiteX1792" fmla="*/ 2170286 w 5178638"/>
              <a:gd name="connsiteY1792" fmla="*/ 744748 h 4469549"/>
              <a:gd name="connsiteX1793" fmla="*/ 2168681 w 5178638"/>
              <a:gd name="connsiteY1793" fmla="*/ 756849 h 4469549"/>
              <a:gd name="connsiteX1794" fmla="*/ 2175707 w 5178638"/>
              <a:gd name="connsiteY1794" fmla="*/ 747907 h 4469549"/>
              <a:gd name="connsiteX1795" fmla="*/ 2183268 w 5178638"/>
              <a:gd name="connsiteY1795" fmla="*/ 734929 h 4469549"/>
              <a:gd name="connsiteX1796" fmla="*/ 2192719 w 5178638"/>
              <a:gd name="connsiteY1796" fmla="*/ 718708 h 4469549"/>
              <a:gd name="connsiteX1797" fmla="*/ 2565697 w 5178638"/>
              <a:gd name="connsiteY1797" fmla="*/ 712575 h 4469549"/>
              <a:gd name="connsiteX1798" fmla="*/ 2556247 w 5178638"/>
              <a:gd name="connsiteY1798" fmla="*/ 728796 h 4469549"/>
              <a:gd name="connsiteX1799" fmla="*/ 2548402 w 5178638"/>
              <a:gd name="connsiteY1799" fmla="*/ 732917 h 4469549"/>
              <a:gd name="connsiteX1800" fmla="*/ 2526789 w 5178638"/>
              <a:gd name="connsiteY1800" fmla="*/ 763780 h 4469549"/>
              <a:gd name="connsiteX1801" fmla="*/ 2516803 w 5178638"/>
              <a:gd name="connsiteY1801" fmla="*/ 784035 h 4469549"/>
              <a:gd name="connsiteX1802" fmla="*/ 2520333 w 5178638"/>
              <a:gd name="connsiteY1802" fmla="*/ 790437 h 4469549"/>
              <a:gd name="connsiteX1803" fmla="*/ 2525470 w 5178638"/>
              <a:gd name="connsiteY1803" fmla="*/ 784738 h 4469549"/>
              <a:gd name="connsiteX1804" fmla="*/ 2546261 w 5178638"/>
              <a:gd name="connsiteY1804" fmla="*/ 749052 h 4469549"/>
              <a:gd name="connsiteX1805" fmla="*/ 2552751 w 5178638"/>
              <a:gd name="connsiteY1805" fmla="*/ 744142 h 4469549"/>
              <a:gd name="connsiteX1806" fmla="*/ 2550861 w 5178638"/>
              <a:gd name="connsiteY1806" fmla="*/ 747386 h 4469549"/>
              <a:gd name="connsiteX1807" fmla="*/ 2544657 w 5178638"/>
              <a:gd name="connsiteY1807" fmla="*/ 761154 h 4469549"/>
              <a:gd name="connsiteX1808" fmla="*/ 2551868 w 5178638"/>
              <a:gd name="connsiteY1808" fmla="*/ 754572 h 4469549"/>
              <a:gd name="connsiteX1809" fmla="*/ 2557041 w 5178638"/>
              <a:gd name="connsiteY1809" fmla="*/ 745342 h 4469549"/>
              <a:gd name="connsiteX1810" fmla="*/ 2568917 w 5178638"/>
              <a:gd name="connsiteY1810" fmla="*/ 721842 h 4469549"/>
              <a:gd name="connsiteX1811" fmla="*/ 2572420 w 5178638"/>
              <a:gd name="connsiteY1811" fmla="*/ 716492 h 4469549"/>
              <a:gd name="connsiteX1812" fmla="*/ 2564772 w 5178638"/>
              <a:gd name="connsiteY1812" fmla="*/ 642508 h 4469549"/>
              <a:gd name="connsiteX1813" fmla="*/ 2568836 w 5178638"/>
              <a:gd name="connsiteY1813" fmla="*/ 644876 h 4469549"/>
              <a:gd name="connsiteX1814" fmla="*/ 2561276 w 5178638"/>
              <a:gd name="connsiteY1814" fmla="*/ 657853 h 4469549"/>
              <a:gd name="connsiteX1815" fmla="*/ 2561027 w 5178638"/>
              <a:gd name="connsiteY1815" fmla="*/ 670745 h 4469549"/>
              <a:gd name="connsiteX1816" fmla="*/ 2537275 w 5178638"/>
              <a:gd name="connsiteY1816" fmla="*/ 717743 h 4469549"/>
              <a:gd name="connsiteX1817" fmla="*/ 2512845 w 5178638"/>
              <a:gd name="connsiteY1817" fmla="*/ 743707 h 4469549"/>
              <a:gd name="connsiteX1818" fmla="*/ 2493729 w 5178638"/>
              <a:gd name="connsiteY1818" fmla="*/ 776890 h 4469549"/>
              <a:gd name="connsiteX1819" fmla="*/ 2476509 w 5178638"/>
              <a:gd name="connsiteY1819" fmla="*/ 766857 h 4469549"/>
              <a:gd name="connsiteX1820" fmla="*/ 2482639 w 5178638"/>
              <a:gd name="connsiteY1820" fmla="*/ 755440 h 4469549"/>
              <a:gd name="connsiteX1821" fmla="*/ 2517732 w 5178638"/>
              <a:gd name="connsiteY1821" fmla="*/ 688975 h 4469549"/>
              <a:gd name="connsiteX1822" fmla="*/ 2538273 w 5178638"/>
              <a:gd name="connsiteY1822" fmla="*/ 666180 h 4469549"/>
              <a:gd name="connsiteX1823" fmla="*/ 2542339 w 5178638"/>
              <a:gd name="connsiteY1823" fmla="*/ 668548 h 4469549"/>
              <a:gd name="connsiteX1824" fmla="*/ 2540734 w 5178638"/>
              <a:gd name="connsiteY1824" fmla="*/ 680649 h 4469549"/>
              <a:gd name="connsiteX1825" fmla="*/ 2547760 w 5178638"/>
              <a:gd name="connsiteY1825" fmla="*/ 671707 h 4469549"/>
              <a:gd name="connsiteX1826" fmla="*/ 2555321 w 5178638"/>
              <a:gd name="connsiteY1826" fmla="*/ 658730 h 4469549"/>
              <a:gd name="connsiteX1827" fmla="*/ 2564772 w 5178638"/>
              <a:gd name="connsiteY1827" fmla="*/ 642508 h 4469549"/>
              <a:gd name="connsiteX1828" fmla="*/ 2583991 w 5178638"/>
              <a:gd name="connsiteY1828" fmla="*/ 465194 h 4469549"/>
              <a:gd name="connsiteX1829" fmla="*/ 2585346 w 5178638"/>
              <a:gd name="connsiteY1829" fmla="*/ 465984 h 4469549"/>
              <a:gd name="connsiteX1830" fmla="*/ 2569861 w 5178638"/>
              <a:gd name="connsiteY1830" fmla="*/ 494130 h 4469549"/>
              <a:gd name="connsiteX1831" fmla="*/ 2541136 w 5178638"/>
              <a:gd name="connsiteY1831" fmla="*/ 541520 h 4469549"/>
              <a:gd name="connsiteX1832" fmla="*/ 2523142 w 5178638"/>
              <a:gd name="connsiteY1832" fmla="*/ 569635 h 4469549"/>
              <a:gd name="connsiteX1833" fmla="*/ 2551858 w 5178638"/>
              <a:gd name="connsiteY1833" fmla="*/ 520347 h 4469549"/>
              <a:gd name="connsiteX1834" fmla="*/ 2583991 w 5178638"/>
              <a:gd name="connsiteY1834" fmla="*/ 465194 h 4469549"/>
              <a:gd name="connsiteX1835" fmla="*/ 2770729 w 5178638"/>
              <a:gd name="connsiteY1835" fmla="*/ 313123 h 4469549"/>
              <a:gd name="connsiteX1836" fmla="*/ 2784411 w 5178638"/>
              <a:gd name="connsiteY1836" fmla="*/ 336740 h 4469549"/>
              <a:gd name="connsiteX1837" fmla="*/ 2771189 w 5178638"/>
              <a:gd name="connsiteY1837" fmla="*/ 362985 h 4469549"/>
              <a:gd name="connsiteX1838" fmla="*/ 2765519 w 5178638"/>
              <a:gd name="connsiteY1838" fmla="*/ 372717 h 4469549"/>
              <a:gd name="connsiteX1839" fmla="*/ 2718800 w 5178638"/>
              <a:gd name="connsiteY1839" fmla="*/ 449789 h 4469549"/>
              <a:gd name="connsiteX1840" fmla="*/ 2669655 w 5178638"/>
              <a:gd name="connsiteY1840" fmla="*/ 534140 h 4469549"/>
              <a:gd name="connsiteX1841" fmla="*/ 2631318 w 5178638"/>
              <a:gd name="connsiteY1841" fmla="*/ 603060 h 4469549"/>
              <a:gd name="connsiteX1842" fmla="*/ 2627823 w 5178638"/>
              <a:gd name="connsiteY1842" fmla="*/ 618406 h 4469549"/>
              <a:gd name="connsiteX1843" fmla="*/ 2633778 w 5178638"/>
              <a:gd name="connsiteY1843" fmla="*/ 617529 h 4469549"/>
              <a:gd name="connsiteX1844" fmla="*/ 2646475 w 5178638"/>
              <a:gd name="connsiteY1844" fmla="*/ 598854 h 4469549"/>
              <a:gd name="connsiteX1845" fmla="*/ 2643514 w 5178638"/>
              <a:gd name="connsiteY1845" fmla="*/ 610165 h 4469549"/>
              <a:gd name="connsiteX1846" fmla="*/ 2618942 w 5178638"/>
              <a:gd name="connsiteY1846" fmla="*/ 652340 h 4469549"/>
              <a:gd name="connsiteX1847" fmla="*/ 2617052 w 5178638"/>
              <a:gd name="connsiteY1847" fmla="*/ 655585 h 4469549"/>
              <a:gd name="connsiteX1848" fmla="*/ 2608828 w 5178638"/>
              <a:gd name="connsiteY1848" fmla="*/ 668436 h 4469549"/>
              <a:gd name="connsiteX1849" fmla="*/ 2612407 w 5178638"/>
              <a:gd name="connsiteY1849" fmla="*/ 668969 h 4469549"/>
              <a:gd name="connsiteX1850" fmla="*/ 2795160 w 5178638"/>
              <a:gd name="connsiteY1850" fmla="*/ 355292 h 4469549"/>
              <a:gd name="connsiteX1851" fmla="*/ 5178638 w 5178638"/>
              <a:gd name="connsiteY1851" fmla="*/ 4469299 h 4469549"/>
              <a:gd name="connsiteX1852" fmla="*/ 2725850 w 5178638"/>
              <a:gd name="connsiteY1852" fmla="*/ 4469299 h 4469549"/>
              <a:gd name="connsiteX1853" fmla="*/ 2744858 w 5178638"/>
              <a:gd name="connsiteY1853" fmla="*/ 4468995 h 4469549"/>
              <a:gd name="connsiteX1854" fmla="*/ 2703556 w 5178638"/>
              <a:gd name="connsiteY1854" fmla="*/ 4463414 h 4469549"/>
              <a:gd name="connsiteX1855" fmla="*/ 2675865 w 5178638"/>
              <a:gd name="connsiteY1855" fmla="*/ 4463414 h 4469549"/>
              <a:gd name="connsiteX1856" fmla="*/ 2650990 w 5178638"/>
              <a:gd name="connsiteY1856" fmla="*/ 4466763 h 4469549"/>
              <a:gd name="connsiteX1857" fmla="*/ 2632216 w 5178638"/>
              <a:gd name="connsiteY1857" fmla="*/ 4467879 h 4469549"/>
              <a:gd name="connsiteX1858" fmla="*/ 2525397 w 5178638"/>
              <a:gd name="connsiteY1858" fmla="*/ 4467879 h 4469549"/>
              <a:gd name="connsiteX1859" fmla="*/ 2525397 w 5178638"/>
              <a:gd name="connsiteY1859" fmla="*/ 4469299 h 4469549"/>
              <a:gd name="connsiteX1860" fmla="*/ 2431622 w 5178638"/>
              <a:gd name="connsiteY1860" fmla="*/ 4469299 h 4469549"/>
              <a:gd name="connsiteX1861" fmla="*/ 2431622 w 5178638"/>
              <a:gd name="connsiteY1861" fmla="*/ 4468652 h 4469549"/>
              <a:gd name="connsiteX1862" fmla="*/ 2416603 w 5178638"/>
              <a:gd name="connsiteY1862" fmla="*/ 4468652 h 4469549"/>
              <a:gd name="connsiteX1863" fmla="*/ 2405338 w 5178638"/>
              <a:gd name="connsiteY1863" fmla="*/ 4461955 h 4469549"/>
              <a:gd name="connsiteX1864" fmla="*/ 2401584 w 5178638"/>
              <a:gd name="connsiteY1864" fmla="*/ 4458606 h 4469549"/>
              <a:gd name="connsiteX1865" fmla="*/ 2367791 w 5178638"/>
              <a:gd name="connsiteY1865" fmla="*/ 4455257 h 4469549"/>
              <a:gd name="connsiteX1866" fmla="*/ 2394074 w 5178638"/>
              <a:gd name="connsiteY1866" fmla="*/ 4455257 h 4469549"/>
              <a:gd name="connsiteX1867" fmla="*/ 2397829 w 5178638"/>
              <a:gd name="connsiteY1867" fmla="*/ 4451908 h 4469549"/>
              <a:gd name="connsiteX1868" fmla="*/ 2397829 w 5178638"/>
              <a:gd name="connsiteY1868" fmla="*/ 4449675 h 4469549"/>
              <a:gd name="connsiteX1869" fmla="*/ 2401584 w 5178638"/>
              <a:gd name="connsiteY1869" fmla="*/ 4449675 h 4469549"/>
              <a:gd name="connsiteX1870" fmla="*/ 2439131 w 5178638"/>
              <a:gd name="connsiteY1870" fmla="*/ 4450792 h 4469549"/>
              <a:gd name="connsiteX1871" fmla="*/ 2446640 w 5178638"/>
              <a:gd name="connsiteY1871" fmla="*/ 4449675 h 4469549"/>
              <a:gd name="connsiteX1872" fmla="*/ 2442886 w 5178638"/>
              <a:gd name="connsiteY1872" fmla="*/ 4447443 h 4469549"/>
              <a:gd name="connsiteX1873" fmla="*/ 2420357 w 5178638"/>
              <a:gd name="connsiteY1873" fmla="*/ 4442978 h 4469549"/>
              <a:gd name="connsiteX1874" fmla="*/ 2416603 w 5178638"/>
              <a:gd name="connsiteY1874" fmla="*/ 4437396 h 4469549"/>
              <a:gd name="connsiteX1875" fmla="*/ 2424112 w 5178638"/>
              <a:gd name="connsiteY1875" fmla="*/ 4434047 h 4469549"/>
              <a:gd name="connsiteX1876" fmla="*/ 2442886 w 5178638"/>
              <a:gd name="connsiteY1876" fmla="*/ 4434047 h 4469549"/>
              <a:gd name="connsiteX1877" fmla="*/ 2487942 w 5178638"/>
              <a:gd name="connsiteY1877" fmla="*/ 4438512 h 4469549"/>
              <a:gd name="connsiteX1878" fmla="*/ 2506716 w 5178638"/>
              <a:gd name="connsiteY1878" fmla="*/ 4436280 h 4469549"/>
              <a:gd name="connsiteX1879" fmla="*/ 2517980 w 5178638"/>
              <a:gd name="connsiteY1879" fmla="*/ 4429582 h 4469549"/>
              <a:gd name="connsiteX1880" fmla="*/ 2525397 w 5178638"/>
              <a:gd name="connsiteY1880" fmla="*/ 4429092 h 4469549"/>
              <a:gd name="connsiteX1881" fmla="*/ 2525397 w 5178638"/>
              <a:gd name="connsiteY1881" fmla="*/ 4461857 h 4469549"/>
              <a:gd name="connsiteX1882" fmla="*/ 2545858 w 5178638"/>
              <a:gd name="connsiteY1882" fmla="*/ 4461181 h 4469549"/>
              <a:gd name="connsiteX1883" fmla="*/ 2575895 w 5178638"/>
              <a:gd name="connsiteY1883" fmla="*/ 4460065 h 4469549"/>
              <a:gd name="connsiteX1884" fmla="*/ 2579650 w 5178638"/>
              <a:gd name="connsiteY1884" fmla="*/ 4454483 h 4469549"/>
              <a:gd name="connsiteX1885" fmla="*/ 2564631 w 5178638"/>
              <a:gd name="connsiteY1885" fmla="*/ 4451135 h 4469549"/>
              <a:gd name="connsiteX1886" fmla="*/ 2579650 w 5178638"/>
              <a:gd name="connsiteY1886" fmla="*/ 4450018 h 4469549"/>
              <a:gd name="connsiteX1887" fmla="*/ 2583405 w 5178638"/>
              <a:gd name="connsiteY1887" fmla="*/ 4450018 h 4469549"/>
              <a:gd name="connsiteX1888" fmla="*/ 2575895 w 5178638"/>
              <a:gd name="connsiteY1888" fmla="*/ 4447786 h 4469549"/>
              <a:gd name="connsiteX1889" fmla="*/ 2534594 w 5178638"/>
              <a:gd name="connsiteY1889" fmla="*/ 4447786 h 4469549"/>
              <a:gd name="connsiteX1890" fmla="*/ 2527084 w 5178638"/>
              <a:gd name="connsiteY1890" fmla="*/ 4446669 h 4469549"/>
              <a:gd name="connsiteX1891" fmla="*/ 2530839 w 5178638"/>
              <a:gd name="connsiteY1891" fmla="*/ 4442204 h 4469549"/>
              <a:gd name="connsiteX1892" fmla="*/ 2553367 w 5178638"/>
              <a:gd name="connsiteY1892" fmla="*/ 4441088 h 4469549"/>
              <a:gd name="connsiteX1893" fmla="*/ 2590914 w 5178638"/>
              <a:gd name="connsiteY1893" fmla="*/ 4443321 h 4469549"/>
              <a:gd name="connsiteX1894" fmla="*/ 2598424 w 5178638"/>
              <a:gd name="connsiteY1894" fmla="*/ 4446669 h 4469549"/>
              <a:gd name="connsiteX1895" fmla="*/ 2617197 w 5178638"/>
              <a:gd name="connsiteY1895" fmla="*/ 4446669 h 4469549"/>
              <a:gd name="connsiteX1896" fmla="*/ 2617197 w 5178638"/>
              <a:gd name="connsiteY1896" fmla="*/ 4455600 h 4469549"/>
              <a:gd name="connsiteX1897" fmla="*/ 2692292 w 5178638"/>
              <a:gd name="connsiteY1897" fmla="*/ 4457832 h 4469549"/>
              <a:gd name="connsiteX1898" fmla="*/ 2696047 w 5178638"/>
              <a:gd name="connsiteY1898" fmla="*/ 4457832 h 4469549"/>
              <a:gd name="connsiteX1899" fmla="*/ 2744858 w 5178638"/>
              <a:gd name="connsiteY1899" fmla="*/ 4457832 h 4469549"/>
              <a:gd name="connsiteX1900" fmla="*/ 2756122 w 5178638"/>
              <a:gd name="connsiteY1900" fmla="*/ 4455600 h 4469549"/>
              <a:gd name="connsiteX1901" fmla="*/ 2733594 w 5178638"/>
              <a:gd name="connsiteY1901" fmla="*/ 4454483 h 4469549"/>
              <a:gd name="connsiteX1902" fmla="*/ 2729839 w 5178638"/>
              <a:gd name="connsiteY1902" fmla="*/ 4451135 h 4469549"/>
              <a:gd name="connsiteX1903" fmla="*/ 2744858 w 5178638"/>
              <a:gd name="connsiteY1903" fmla="*/ 4447786 h 4469549"/>
              <a:gd name="connsiteX1904" fmla="*/ 2823707 w 5178638"/>
              <a:gd name="connsiteY1904" fmla="*/ 4446669 h 4469549"/>
              <a:gd name="connsiteX1905" fmla="*/ 2921330 w 5178638"/>
              <a:gd name="connsiteY1905" fmla="*/ 4446669 h 4469549"/>
              <a:gd name="connsiteX1906" fmla="*/ 3011443 w 5178638"/>
              <a:gd name="connsiteY1906" fmla="*/ 4447786 h 4469549"/>
              <a:gd name="connsiteX1907" fmla="*/ 3022707 w 5178638"/>
              <a:gd name="connsiteY1907" fmla="*/ 4447786 h 4469549"/>
              <a:gd name="connsiteX1908" fmla="*/ 3112821 w 5178638"/>
              <a:gd name="connsiteY1908" fmla="*/ 4445553 h 4469549"/>
              <a:gd name="connsiteX1909" fmla="*/ 3169142 w 5178638"/>
              <a:gd name="connsiteY1909" fmla="*/ 4448902 h 4469549"/>
              <a:gd name="connsiteX1910" fmla="*/ 3221708 w 5178638"/>
              <a:gd name="connsiteY1910" fmla="*/ 4450018 h 4469549"/>
              <a:gd name="connsiteX1911" fmla="*/ 3270519 w 5178638"/>
              <a:gd name="connsiteY1911" fmla="*/ 4446669 h 4469549"/>
              <a:gd name="connsiteX1912" fmla="*/ 3401935 w 5178638"/>
              <a:gd name="connsiteY1912" fmla="*/ 4436623 h 4469549"/>
              <a:gd name="connsiteX1913" fmla="*/ 3477029 w 5178638"/>
              <a:gd name="connsiteY1913" fmla="*/ 4436623 h 4469549"/>
              <a:gd name="connsiteX1914" fmla="*/ 3492048 w 5178638"/>
              <a:gd name="connsiteY1914" fmla="*/ 4435506 h 4469549"/>
              <a:gd name="connsiteX1915" fmla="*/ 3484539 w 5178638"/>
              <a:gd name="connsiteY1915" fmla="*/ 4431041 h 4469549"/>
              <a:gd name="connsiteX1916" fmla="*/ 3443237 w 5178638"/>
              <a:gd name="connsiteY1916" fmla="*/ 4426576 h 4469549"/>
              <a:gd name="connsiteX1917" fmla="*/ 3386916 w 5178638"/>
              <a:gd name="connsiteY1917" fmla="*/ 4422111 h 4469549"/>
              <a:gd name="connsiteX1918" fmla="*/ 3401935 w 5178638"/>
              <a:gd name="connsiteY1918" fmla="*/ 4418762 h 4469549"/>
              <a:gd name="connsiteX1919" fmla="*/ 3439482 w 5178638"/>
              <a:gd name="connsiteY1919" fmla="*/ 4414297 h 4469549"/>
              <a:gd name="connsiteX1920" fmla="*/ 3446991 w 5178638"/>
              <a:gd name="connsiteY1920" fmla="*/ 4410948 h 4469549"/>
              <a:gd name="connsiteX1921" fmla="*/ 3435727 w 5178638"/>
              <a:gd name="connsiteY1921" fmla="*/ 4409832 h 4469549"/>
              <a:gd name="connsiteX1922" fmla="*/ 3420708 w 5178638"/>
              <a:gd name="connsiteY1922" fmla="*/ 4409832 h 4469549"/>
              <a:gd name="connsiteX1923" fmla="*/ 3360633 w 5178638"/>
              <a:gd name="connsiteY1923" fmla="*/ 4410948 h 4469549"/>
              <a:gd name="connsiteX1924" fmla="*/ 3323085 w 5178638"/>
              <a:gd name="connsiteY1924" fmla="*/ 4410948 h 4469549"/>
              <a:gd name="connsiteX1925" fmla="*/ 3289293 w 5178638"/>
              <a:gd name="connsiteY1925" fmla="*/ 4408715 h 4469549"/>
              <a:gd name="connsiteX1926" fmla="*/ 3176651 w 5178638"/>
              <a:gd name="connsiteY1926" fmla="*/ 4407599 h 4469549"/>
              <a:gd name="connsiteX1927" fmla="*/ 3165387 w 5178638"/>
              <a:gd name="connsiteY1927" fmla="*/ 4406483 h 4469549"/>
              <a:gd name="connsiteX1928" fmla="*/ 3157878 w 5178638"/>
              <a:gd name="connsiteY1928" fmla="*/ 4405366 h 4469549"/>
              <a:gd name="connsiteX1929" fmla="*/ 3112821 w 5178638"/>
              <a:gd name="connsiteY1929" fmla="*/ 4409832 h 4469549"/>
              <a:gd name="connsiteX1930" fmla="*/ 3060255 w 5178638"/>
              <a:gd name="connsiteY1930" fmla="*/ 4407599 h 4469549"/>
              <a:gd name="connsiteX1931" fmla="*/ 3052745 w 5178638"/>
              <a:gd name="connsiteY1931" fmla="*/ 4407599 h 4469549"/>
              <a:gd name="connsiteX1932" fmla="*/ 3011443 w 5178638"/>
              <a:gd name="connsiteY1932" fmla="*/ 4407599 h 4469549"/>
              <a:gd name="connsiteX1933" fmla="*/ 2966387 w 5178638"/>
              <a:gd name="connsiteY1933" fmla="*/ 4405366 h 4469549"/>
              <a:gd name="connsiteX1934" fmla="*/ 2906311 w 5178638"/>
              <a:gd name="connsiteY1934" fmla="*/ 4405366 h 4469549"/>
              <a:gd name="connsiteX1935" fmla="*/ 2849990 w 5178638"/>
              <a:gd name="connsiteY1935" fmla="*/ 4408715 h 4469549"/>
              <a:gd name="connsiteX1936" fmla="*/ 2763632 w 5178638"/>
              <a:gd name="connsiteY1936" fmla="*/ 4413180 h 4469549"/>
              <a:gd name="connsiteX1937" fmla="*/ 2696047 w 5178638"/>
              <a:gd name="connsiteY1937" fmla="*/ 4415413 h 4469549"/>
              <a:gd name="connsiteX1938" fmla="*/ 2714820 w 5178638"/>
              <a:gd name="connsiteY1938" fmla="*/ 4418762 h 4469549"/>
              <a:gd name="connsiteX1939" fmla="*/ 2733594 w 5178638"/>
              <a:gd name="connsiteY1939" fmla="*/ 4418762 h 4469549"/>
              <a:gd name="connsiteX1940" fmla="*/ 2804934 w 5178638"/>
              <a:gd name="connsiteY1940" fmla="*/ 4423227 h 4469549"/>
              <a:gd name="connsiteX1941" fmla="*/ 2865009 w 5178638"/>
              <a:gd name="connsiteY1941" fmla="*/ 4423227 h 4469549"/>
              <a:gd name="connsiteX1942" fmla="*/ 2921330 w 5178638"/>
              <a:gd name="connsiteY1942" fmla="*/ 4417646 h 4469549"/>
              <a:gd name="connsiteX1943" fmla="*/ 2940104 w 5178638"/>
              <a:gd name="connsiteY1943" fmla="*/ 4415413 h 4469549"/>
              <a:gd name="connsiteX1944" fmla="*/ 3011443 w 5178638"/>
              <a:gd name="connsiteY1944" fmla="*/ 4420995 h 4469549"/>
              <a:gd name="connsiteX1945" fmla="*/ 3041481 w 5178638"/>
              <a:gd name="connsiteY1945" fmla="*/ 4422111 h 4469549"/>
              <a:gd name="connsiteX1946" fmla="*/ 3082783 w 5178638"/>
              <a:gd name="connsiteY1946" fmla="*/ 4422111 h 4469549"/>
              <a:gd name="connsiteX1947" fmla="*/ 3105311 w 5178638"/>
              <a:gd name="connsiteY1947" fmla="*/ 4422111 h 4469549"/>
              <a:gd name="connsiteX1948" fmla="*/ 3150368 w 5178638"/>
              <a:gd name="connsiteY1948" fmla="*/ 4418762 h 4469549"/>
              <a:gd name="connsiteX1949" fmla="*/ 3176651 w 5178638"/>
              <a:gd name="connsiteY1949" fmla="*/ 4419878 h 4469549"/>
              <a:gd name="connsiteX1950" fmla="*/ 3240481 w 5178638"/>
              <a:gd name="connsiteY1950" fmla="*/ 4423227 h 4469549"/>
              <a:gd name="connsiteX1951" fmla="*/ 3278029 w 5178638"/>
              <a:gd name="connsiteY1951" fmla="*/ 4424343 h 4469549"/>
              <a:gd name="connsiteX1952" fmla="*/ 3289293 w 5178638"/>
              <a:gd name="connsiteY1952" fmla="*/ 4423227 h 4469549"/>
              <a:gd name="connsiteX1953" fmla="*/ 3326840 w 5178638"/>
              <a:gd name="connsiteY1953" fmla="*/ 4418762 h 4469549"/>
              <a:gd name="connsiteX1954" fmla="*/ 3341859 w 5178638"/>
              <a:gd name="connsiteY1954" fmla="*/ 4422111 h 4469549"/>
              <a:gd name="connsiteX1955" fmla="*/ 3289293 w 5178638"/>
              <a:gd name="connsiteY1955" fmla="*/ 4428809 h 4469549"/>
              <a:gd name="connsiteX1956" fmla="*/ 3082783 w 5178638"/>
              <a:gd name="connsiteY1956" fmla="*/ 4428809 h 4469549"/>
              <a:gd name="connsiteX1957" fmla="*/ 3018953 w 5178638"/>
              <a:gd name="connsiteY1957" fmla="*/ 4431041 h 4469549"/>
              <a:gd name="connsiteX1958" fmla="*/ 3007689 w 5178638"/>
              <a:gd name="connsiteY1958" fmla="*/ 4433274 h 4469549"/>
              <a:gd name="connsiteX1959" fmla="*/ 3003934 w 5178638"/>
              <a:gd name="connsiteY1959" fmla="*/ 4435506 h 4469549"/>
              <a:gd name="connsiteX1960" fmla="*/ 3007689 w 5178638"/>
              <a:gd name="connsiteY1960" fmla="*/ 4436623 h 4469549"/>
              <a:gd name="connsiteX1961" fmla="*/ 3022707 w 5178638"/>
              <a:gd name="connsiteY1961" fmla="*/ 4437739 h 4469549"/>
              <a:gd name="connsiteX1962" fmla="*/ 3018953 w 5178638"/>
              <a:gd name="connsiteY1962" fmla="*/ 4438855 h 4469549"/>
              <a:gd name="connsiteX1963" fmla="*/ 2853745 w 5178638"/>
              <a:gd name="connsiteY1963" fmla="*/ 4436623 h 4469549"/>
              <a:gd name="connsiteX1964" fmla="*/ 2797424 w 5178638"/>
              <a:gd name="connsiteY1964" fmla="*/ 4436623 h 4469549"/>
              <a:gd name="connsiteX1965" fmla="*/ 2741103 w 5178638"/>
              <a:gd name="connsiteY1965" fmla="*/ 4436623 h 4469549"/>
              <a:gd name="connsiteX1966" fmla="*/ 2733594 w 5178638"/>
              <a:gd name="connsiteY1966" fmla="*/ 4436623 h 4469549"/>
              <a:gd name="connsiteX1967" fmla="*/ 2692292 w 5178638"/>
              <a:gd name="connsiteY1967" fmla="*/ 4434390 h 4469549"/>
              <a:gd name="connsiteX1968" fmla="*/ 2620952 w 5178638"/>
              <a:gd name="connsiteY1968" fmla="*/ 4434390 h 4469549"/>
              <a:gd name="connsiteX1969" fmla="*/ 2598424 w 5178638"/>
              <a:gd name="connsiteY1969" fmla="*/ 4432158 h 4469549"/>
              <a:gd name="connsiteX1970" fmla="*/ 2568386 w 5178638"/>
              <a:gd name="connsiteY1970" fmla="*/ 4431041 h 4469549"/>
              <a:gd name="connsiteX1971" fmla="*/ 2538348 w 5178638"/>
              <a:gd name="connsiteY1971" fmla="*/ 4431041 h 4469549"/>
              <a:gd name="connsiteX1972" fmla="*/ 2526873 w 5178638"/>
              <a:gd name="connsiteY1972" fmla="*/ 4428995 h 4469549"/>
              <a:gd name="connsiteX1973" fmla="*/ 2551773 w 5178638"/>
              <a:gd name="connsiteY1973" fmla="*/ 4427349 h 4469549"/>
              <a:gd name="connsiteX1974" fmla="*/ 2581810 w 5178638"/>
              <a:gd name="connsiteY1974" fmla="*/ 4428466 h 4469549"/>
              <a:gd name="connsiteX1975" fmla="*/ 2582075 w 5178638"/>
              <a:gd name="connsiteY1975" fmla="*/ 4428348 h 4469549"/>
              <a:gd name="connsiteX1976" fmla="*/ 2598424 w 5178638"/>
              <a:gd name="connsiteY1976" fmla="*/ 4431041 h 4469549"/>
              <a:gd name="connsiteX1977" fmla="*/ 2650990 w 5178638"/>
              <a:gd name="connsiteY1977" fmla="*/ 4428809 h 4469549"/>
              <a:gd name="connsiteX1978" fmla="*/ 2662254 w 5178638"/>
              <a:gd name="connsiteY1978" fmla="*/ 4424343 h 4469549"/>
              <a:gd name="connsiteX1979" fmla="*/ 2677273 w 5178638"/>
              <a:gd name="connsiteY1979" fmla="*/ 4424343 h 4469549"/>
              <a:gd name="connsiteX1980" fmla="*/ 2677273 w 5178638"/>
              <a:gd name="connsiteY1980" fmla="*/ 4420995 h 4469549"/>
              <a:gd name="connsiteX1981" fmla="*/ 2658499 w 5178638"/>
              <a:gd name="connsiteY1981" fmla="*/ 4420995 h 4469549"/>
              <a:gd name="connsiteX1982" fmla="*/ 2643480 w 5178638"/>
              <a:gd name="connsiteY1982" fmla="*/ 4420995 h 4469549"/>
              <a:gd name="connsiteX1983" fmla="*/ 2632216 w 5178638"/>
              <a:gd name="connsiteY1983" fmla="*/ 4419878 h 4469549"/>
              <a:gd name="connsiteX1984" fmla="*/ 2643480 w 5178638"/>
              <a:gd name="connsiteY1984" fmla="*/ 4416529 h 4469549"/>
              <a:gd name="connsiteX1985" fmla="*/ 2643480 w 5178638"/>
              <a:gd name="connsiteY1985" fmla="*/ 4413180 h 4469549"/>
              <a:gd name="connsiteX1986" fmla="*/ 2613443 w 5178638"/>
              <a:gd name="connsiteY1986" fmla="*/ 4408715 h 4469549"/>
              <a:gd name="connsiteX1987" fmla="*/ 2538348 w 5178638"/>
              <a:gd name="connsiteY1987" fmla="*/ 4410948 h 4469549"/>
              <a:gd name="connsiteX1988" fmla="*/ 2525397 w 5178638"/>
              <a:gd name="connsiteY1988" fmla="*/ 4411269 h 4469549"/>
              <a:gd name="connsiteX1989" fmla="*/ 2525397 w 5178638"/>
              <a:gd name="connsiteY1989" fmla="*/ 4419369 h 4469549"/>
              <a:gd name="connsiteX1990" fmla="*/ 2521735 w 5178638"/>
              <a:gd name="connsiteY1990" fmla="*/ 4412837 h 4469549"/>
              <a:gd name="connsiteX1991" fmla="*/ 2487942 w 5178638"/>
              <a:gd name="connsiteY1991" fmla="*/ 4412837 h 4469549"/>
              <a:gd name="connsiteX1992" fmla="*/ 2457905 w 5178638"/>
              <a:gd name="connsiteY1992" fmla="*/ 4411721 h 4469549"/>
              <a:gd name="connsiteX1993" fmla="*/ 2431622 w 5178638"/>
              <a:gd name="connsiteY1993" fmla="*/ 4412837 h 4469549"/>
              <a:gd name="connsiteX1994" fmla="*/ 2337753 w 5178638"/>
              <a:gd name="connsiteY1994" fmla="*/ 4413954 h 4469549"/>
              <a:gd name="connsiteX1995" fmla="*/ 2296451 w 5178638"/>
              <a:gd name="connsiteY1995" fmla="*/ 4413954 h 4469549"/>
              <a:gd name="connsiteX1996" fmla="*/ 2272500 w 5178638"/>
              <a:gd name="connsiteY1996" fmla="*/ 4414478 h 4469549"/>
              <a:gd name="connsiteX1997" fmla="*/ 2282748 w 5178638"/>
              <a:gd name="connsiteY1997" fmla="*/ 4413575 h 4469549"/>
              <a:gd name="connsiteX1998" fmla="*/ 2292604 w 5178638"/>
              <a:gd name="connsiteY1998" fmla="*/ 4412458 h 4469549"/>
              <a:gd name="connsiteX1999" fmla="*/ 2296359 w 5178638"/>
              <a:gd name="connsiteY1999" fmla="*/ 4410226 h 4469549"/>
              <a:gd name="connsiteX2000" fmla="*/ 2288849 w 5178638"/>
              <a:gd name="connsiteY2000" fmla="*/ 4409109 h 4469549"/>
              <a:gd name="connsiteX2001" fmla="*/ 2255057 w 5178638"/>
              <a:gd name="connsiteY2001" fmla="*/ 4409109 h 4469549"/>
              <a:gd name="connsiteX2002" fmla="*/ 2243793 w 5178638"/>
              <a:gd name="connsiteY2002" fmla="*/ 4406877 h 4469549"/>
              <a:gd name="connsiteX2003" fmla="*/ 2251302 w 5178638"/>
              <a:gd name="connsiteY2003" fmla="*/ 4404644 h 4469549"/>
              <a:gd name="connsiteX2004" fmla="*/ 2296359 w 5178638"/>
              <a:gd name="connsiteY2004" fmla="*/ 4399063 h 4469549"/>
              <a:gd name="connsiteX2005" fmla="*/ 2367699 w 5178638"/>
              <a:gd name="connsiteY2005" fmla="*/ 4394597 h 4469549"/>
              <a:gd name="connsiteX2006" fmla="*/ 2367699 w 5178638"/>
              <a:gd name="connsiteY2006" fmla="*/ 4393481 h 4469549"/>
              <a:gd name="connsiteX2007" fmla="*/ 2367699 w 5178638"/>
              <a:gd name="connsiteY2007" fmla="*/ 4391248 h 4469549"/>
              <a:gd name="connsiteX2008" fmla="*/ 2352680 w 5178638"/>
              <a:gd name="connsiteY2008" fmla="*/ 4391248 h 4469549"/>
              <a:gd name="connsiteX2009" fmla="*/ 2341415 w 5178638"/>
              <a:gd name="connsiteY2009" fmla="*/ 4384551 h 4469549"/>
              <a:gd name="connsiteX2010" fmla="*/ 2337661 w 5178638"/>
              <a:gd name="connsiteY2010" fmla="*/ 4381202 h 4469549"/>
              <a:gd name="connsiteX2011" fmla="*/ 2303868 w 5178638"/>
              <a:gd name="connsiteY2011" fmla="*/ 4377853 h 4469549"/>
              <a:gd name="connsiteX2012" fmla="*/ 2330151 w 5178638"/>
              <a:gd name="connsiteY2012" fmla="*/ 4377853 h 4469549"/>
              <a:gd name="connsiteX2013" fmla="*/ 2333906 w 5178638"/>
              <a:gd name="connsiteY2013" fmla="*/ 4374504 h 4469549"/>
              <a:gd name="connsiteX2014" fmla="*/ 2333906 w 5178638"/>
              <a:gd name="connsiteY2014" fmla="*/ 4372271 h 4469549"/>
              <a:gd name="connsiteX2015" fmla="*/ 2337661 w 5178638"/>
              <a:gd name="connsiteY2015" fmla="*/ 4372271 h 4469549"/>
              <a:gd name="connsiteX2016" fmla="*/ 2375208 w 5178638"/>
              <a:gd name="connsiteY2016" fmla="*/ 4373388 h 4469549"/>
              <a:gd name="connsiteX2017" fmla="*/ 2382717 w 5178638"/>
              <a:gd name="connsiteY2017" fmla="*/ 4372271 h 4469549"/>
              <a:gd name="connsiteX2018" fmla="*/ 2378963 w 5178638"/>
              <a:gd name="connsiteY2018" fmla="*/ 4370039 h 4469549"/>
              <a:gd name="connsiteX2019" fmla="*/ 2356434 w 5178638"/>
              <a:gd name="connsiteY2019" fmla="*/ 4365574 h 4469549"/>
              <a:gd name="connsiteX2020" fmla="*/ 2352680 w 5178638"/>
              <a:gd name="connsiteY2020" fmla="*/ 4359992 h 4469549"/>
              <a:gd name="connsiteX2021" fmla="*/ 2360189 w 5178638"/>
              <a:gd name="connsiteY2021" fmla="*/ 4356643 h 4469549"/>
              <a:gd name="connsiteX2022" fmla="*/ 2378963 w 5178638"/>
              <a:gd name="connsiteY2022" fmla="*/ 4356643 h 4469549"/>
              <a:gd name="connsiteX2023" fmla="*/ 2424019 w 5178638"/>
              <a:gd name="connsiteY2023" fmla="*/ 4361108 h 4469549"/>
              <a:gd name="connsiteX2024" fmla="*/ 2442793 w 5178638"/>
              <a:gd name="connsiteY2024" fmla="*/ 4358876 h 4469549"/>
              <a:gd name="connsiteX2025" fmla="*/ 2454057 w 5178638"/>
              <a:gd name="connsiteY2025" fmla="*/ 4352178 h 4469549"/>
              <a:gd name="connsiteX2026" fmla="*/ 2487850 w 5178638"/>
              <a:gd name="connsiteY2026" fmla="*/ 4349945 h 4469549"/>
              <a:gd name="connsiteX2027" fmla="*/ 2517887 w 5178638"/>
              <a:gd name="connsiteY2027" fmla="*/ 4351062 h 4469549"/>
              <a:gd name="connsiteX2028" fmla="*/ 2525397 w 5178638"/>
              <a:gd name="connsiteY2028" fmla="*/ 4347713 h 4469549"/>
              <a:gd name="connsiteX2029" fmla="*/ 2517887 w 5178638"/>
              <a:gd name="connsiteY2029" fmla="*/ 4344364 h 4469549"/>
              <a:gd name="connsiteX2030" fmla="*/ 2506623 w 5178638"/>
              <a:gd name="connsiteY2030" fmla="*/ 4345480 h 4469549"/>
              <a:gd name="connsiteX2031" fmla="*/ 2461567 w 5178638"/>
              <a:gd name="connsiteY2031" fmla="*/ 4342131 h 4469549"/>
              <a:gd name="connsiteX2032" fmla="*/ 2457812 w 5178638"/>
              <a:gd name="connsiteY2032" fmla="*/ 4335433 h 4469549"/>
              <a:gd name="connsiteX2033" fmla="*/ 2424019 w 5178638"/>
              <a:gd name="connsiteY2033" fmla="*/ 4335433 h 4469549"/>
              <a:gd name="connsiteX2034" fmla="*/ 2393982 w 5178638"/>
              <a:gd name="connsiteY2034" fmla="*/ 4334317 h 4469549"/>
              <a:gd name="connsiteX2035" fmla="*/ 2367699 w 5178638"/>
              <a:gd name="connsiteY2035" fmla="*/ 4335433 h 4469549"/>
              <a:gd name="connsiteX2036" fmla="*/ 2273830 w 5178638"/>
              <a:gd name="connsiteY2036" fmla="*/ 4336550 h 4469549"/>
              <a:gd name="connsiteX2037" fmla="*/ 2232528 w 5178638"/>
              <a:gd name="connsiteY2037" fmla="*/ 4336550 h 4469549"/>
              <a:gd name="connsiteX2038" fmla="*/ 2168698 w 5178638"/>
              <a:gd name="connsiteY2038" fmla="*/ 4342131 h 4469549"/>
              <a:gd name="connsiteX2039" fmla="*/ 2168544 w 5178638"/>
              <a:gd name="connsiteY2039" fmla="*/ 4342063 h 4469549"/>
              <a:gd name="connsiteX2040" fmla="*/ 2172545 w 5178638"/>
              <a:gd name="connsiteY2040" fmla="*/ 4340278 h 4469549"/>
              <a:gd name="connsiteX2041" fmla="*/ 2162258 w 5178638"/>
              <a:gd name="connsiteY2041" fmla="*/ 4339259 h 4469549"/>
              <a:gd name="connsiteX2042" fmla="*/ 2161189 w 5178638"/>
              <a:gd name="connsiteY2042" fmla="*/ 4338782 h 4469549"/>
              <a:gd name="connsiteX2043" fmla="*/ 2119887 w 5178638"/>
              <a:gd name="connsiteY2043" fmla="*/ 4337666 h 4469549"/>
              <a:gd name="connsiteX2044" fmla="*/ 2106576 w 5178638"/>
              <a:gd name="connsiteY2044" fmla="*/ 4339645 h 4469549"/>
              <a:gd name="connsiteX2045" fmla="*/ 2086187 w 5178638"/>
              <a:gd name="connsiteY2045" fmla="*/ 4340278 h 4469549"/>
              <a:gd name="connsiteX2046" fmla="*/ 2048640 w 5178638"/>
              <a:gd name="connsiteY2046" fmla="*/ 4340278 h 4469549"/>
              <a:gd name="connsiteX2047" fmla="*/ 2033151 w 5178638"/>
              <a:gd name="connsiteY2047" fmla="*/ 4339580 h 4469549"/>
              <a:gd name="connsiteX2048" fmla="*/ 2023877 w 5178638"/>
              <a:gd name="connsiteY2048" fmla="*/ 4338803 h 4469549"/>
              <a:gd name="connsiteX2049" fmla="*/ 2011000 w 5178638"/>
              <a:gd name="connsiteY2049" fmla="*/ 4335433 h 4469549"/>
              <a:gd name="connsiteX2050" fmla="*/ 1980962 w 5178638"/>
              <a:gd name="connsiteY2050" fmla="*/ 4330968 h 4469549"/>
              <a:gd name="connsiteX2051" fmla="*/ 1958434 w 5178638"/>
              <a:gd name="connsiteY2051" fmla="*/ 4333201 h 4469549"/>
              <a:gd name="connsiteX2052" fmla="*/ 1939660 w 5178638"/>
              <a:gd name="connsiteY2052" fmla="*/ 4336550 h 4469549"/>
              <a:gd name="connsiteX2053" fmla="*/ 1938307 w 5178638"/>
              <a:gd name="connsiteY2053" fmla="*/ 4337555 h 4469549"/>
              <a:gd name="connsiteX2054" fmla="*/ 1902205 w 5178638"/>
              <a:gd name="connsiteY2054" fmla="*/ 4336929 h 4469549"/>
              <a:gd name="connsiteX2055" fmla="*/ 1890941 w 5178638"/>
              <a:gd name="connsiteY2055" fmla="*/ 4335813 h 4469549"/>
              <a:gd name="connsiteX2056" fmla="*/ 1883432 w 5178638"/>
              <a:gd name="connsiteY2056" fmla="*/ 4334696 h 4469549"/>
              <a:gd name="connsiteX2057" fmla="*/ 1841816 w 5178638"/>
              <a:gd name="connsiteY2057" fmla="*/ 4338821 h 4469549"/>
              <a:gd name="connsiteX2058" fmla="*/ 1840160 w 5178638"/>
              <a:gd name="connsiteY2058" fmla="*/ 4338922 h 4469549"/>
              <a:gd name="connsiteX2059" fmla="*/ 1836718 w 5178638"/>
              <a:gd name="connsiteY2059" fmla="*/ 4339271 h 4469549"/>
              <a:gd name="connsiteX2060" fmla="*/ 1815758 w 5178638"/>
              <a:gd name="connsiteY2060" fmla="*/ 4340643 h 4469549"/>
              <a:gd name="connsiteX2061" fmla="*/ 1808245 w 5178638"/>
              <a:gd name="connsiteY2061" fmla="*/ 4339898 h 4469549"/>
              <a:gd name="connsiteX2062" fmla="*/ 1793226 w 5178638"/>
              <a:gd name="connsiteY2062" fmla="*/ 4332084 h 4469549"/>
              <a:gd name="connsiteX2063" fmla="*/ 1781962 w 5178638"/>
              <a:gd name="connsiteY2063" fmla="*/ 4329852 h 4469549"/>
              <a:gd name="connsiteX2064" fmla="*/ 1740302 w 5178638"/>
              <a:gd name="connsiteY2064" fmla="*/ 4336929 h 4469549"/>
              <a:gd name="connsiteX2065" fmla="*/ 1736997 w 5178638"/>
              <a:gd name="connsiteY2065" fmla="*/ 4336929 h 4469549"/>
              <a:gd name="connsiteX2066" fmla="*/ 1691941 w 5178638"/>
              <a:gd name="connsiteY2066" fmla="*/ 4334696 h 4469549"/>
              <a:gd name="connsiteX2067" fmla="*/ 1631865 w 5178638"/>
              <a:gd name="connsiteY2067" fmla="*/ 4334696 h 4469549"/>
              <a:gd name="connsiteX2068" fmla="*/ 1575544 w 5178638"/>
              <a:gd name="connsiteY2068" fmla="*/ 4338045 h 4469549"/>
              <a:gd name="connsiteX2069" fmla="*/ 1524836 w 5178638"/>
              <a:gd name="connsiteY2069" fmla="*/ 4340667 h 4469549"/>
              <a:gd name="connsiteX2070" fmla="*/ 1519131 w 5178638"/>
              <a:gd name="connsiteY2070" fmla="*/ 4337666 h 4469549"/>
              <a:gd name="connsiteX2071" fmla="*/ 1534150 w 5178638"/>
              <a:gd name="connsiteY2071" fmla="*/ 4336550 h 4469549"/>
              <a:gd name="connsiteX2072" fmla="*/ 1594225 w 5178638"/>
              <a:gd name="connsiteY2072" fmla="*/ 4336550 h 4469549"/>
              <a:gd name="connsiteX2073" fmla="*/ 1612999 w 5178638"/>
              <a:gd name="connsiteY2073" fmla="*/ 4333201 h 4469549"/>
              <a:gd name="connsiteX2074" fmla="*/ 1545414 w 5178638"/>
              <a:gd name="connsiteY2074" fmla="*/ 4333201 h 4469549"/>
              <a:gd name="connsiteX2075" fmla="*/ 1477829 w 5178638"/>
              <a:gd name="connsiteY2075" fmla="*/ 4333201 h 4469549"/>
              <a:gd name="connsiteX2076" fmla="*/ 1413998 w 5178638"/>
              <a:gd name="connsiteY2076" fmla="*/ 4330968 h 4469549"/>
              <a:gd name="connsiteX2077" fmla="*/ 1323885 w 5178638"/>
              <a:gd name="connsiteY2077" fmla="*/ 4330968 h 4469549"/>
              <a:gd name="connsiteX2078" fmla="*/ 1297602 w 5178638"/>
              <a:gd name="connsiteY2078" fmla="*/ 4329852 h 4469549"/>
              <a:gd name="connsiteX2079" fmla="*/ 1222508 w 5178638"/>
              <a:gd name="connsiteY2079" fmla="*/ 4336550 h 4469549"/>
              <a:gd name="connsiteX2080" fmla="*/ 1214998 w 5178638"/>
              <a:gd name="connsiteY2080" fmla="*/ 4334317 h 4469549"/>
              <a:gd name="connsiteX2081" fmla="*/ 1211243 w 5178638"/>
              <a:gd name="connsiteY2081" fmla="*/ 4328735 h 4469549"/>
              <a:gd name="connsiteX2082" fmla="*/ 1154923 w 5178638"/>
              <a:gd name="connsiteY2082" fmla="*/ 4325387 h 4469549"/>
              <a:gd name="connsiteX2083" fmla="*/ 1327640 w 5178638"/>
              <a:gd name="connsiteY2083" fmla="*/ 4323154 h 4469549"/>
              <a:gd name="connsiteX2084" fmla="*/ 1406489 w 5178638"/>
              <a:gd name="connsiteY2084" fmla="*/ 4320921 h 4469549"/>
              <a:gd name="connsiteX2085" fmla="*/ 1365187 w 5178638"/>
              <a:gd name="connsiteY2085" fmla="*/ 4315340 h 4469549"/>
              <a:gd name="connsiteX2086" fmla="*/ 1312621 w 5178638"/>
              <a:gd name="connsiteY2086" fmla="*/ 4318689 h 4469549"/>
              <a:gd name="connsiteX2087" fmla="*/ 1293847 w 5178638"/>
              <a:gd name="connsiteY2087" fmla="*/ 4319805 h 4469549"/>
              <a:gd name="connsiteX2088" fmla="*/ 1173696 w 5178638"/>
              <a:gd name="connsiteY2088" fmla="*/ 4319805 h 4469549"/>
              <a:gd name="connsiteX2089" fmla="*/ 1139904 w 5178638"/>
              <a:gd name="connsiteY2089" fmla="*/ 4315340 h 4469549"/>
              <a:gd name="connsiteX2090" fmla="*/ 1207489 w 5178638"/>
              <a:gd name="connsiteY2090" fmla="*/ 4313107 h 4469549"/>
              <a:gd name="connsiteX2091" fmla="*/ 1237526 w 5178638"/>
              <a:gd name="connsiteY2091" fmla="*/ 4311991 h 4469549"/>
              <a:gd name="connsiteX2092" fmla="*/ 1241281 w 5178638"/>
              <a:gd name="connsiteY2092" fmla="*/ 4306409 h 4469549"/>
              <a:gd name="connsiteX2093" fmla="*/ 1226262 w 5178638"/>
              <a:gd name="connsiteY2093" fmla="*/ 4303061 h 4469549"/>
              <a:gd name="connsiteX2094" fmla="*/ 1241281 w 5178638"/>
              <a:gd name="connsiteY2094" fmla="*/ 4301944 h 4469549"/>
              <a:gd name="connsiteX2095" fmla="*/ 1245036 w 5178638"/>
              <a:gd name="connsiteY2095" fmla="*/ 4301944 h 4469549"/>
              <a:gd name="connsiteX2096" fmla="*/ 1237526 w 5178638"/>
              <a:gd name="connsiteY2096" fmla="*/ 4299712 h 4469549"/>
              <a:gd name="connsiteX2097" fmla="*/ 1196225 w 5178638"/>
              <a:gd name="connsiteY2097" fmla="*/ 4299712 h 4469549"/>
              <a:gd name="connsiteX2098" fmla="*/ 1188715 w 5178638"/>
              <a:gd name="connsiteY2098" fmla="*/ 4298595 h 4469549"/>
              <a:gd name="connsiteX2099" fmla="*/ 1188022 w 5178638"/>
              <a:gd name="connsiteY2099" fmla="*/ 4296330 h 4469549"/>
              <a:gd name="connsiteX2100" fmla="*/ 1254974 w 5178638"/>
              <a:gd name="connsiteY2100" fmla="*/ 4296330 h 4469549"/>
              <a:gd name="connsiteX2101" fmla="*/ 1260055 w 5178638"/>
              <a:gd name="connsiteY2101" fmla="*/ 4298595 h 4469549"/>
              <a:gd name="connsiteX2102" fmla="*/ 1278828 w 5178638"/>
              <a:gd name="connsiteY2102" fmla="*/ 4298595 h 4469549"/>
              <a:gd name="connsiteX2103" fmla="*/ 1278828 w 5178638"/>
              <a:gd name="connsiteY2103" fmla="*/ 4307526 h 4469549"/>
              <a:gd name="connsiteX2104" fmla="*/ 1353923 w 5178638"/>
              <a:gd name="connsiteY2104" fmla="*/ 4309758 h 4469549"/>
              <a:gd name="connsiteX2105" fmla="*/ 1357678 w 5178638"/>
              <a:gd name="connsiteY2105" fmla="*/ 4309758 h 4469549"/>
              <a:gd name="connsiteX2106" fmla="*/ 1406489 w 5178638"/>
              <a:gd name="connsiteY2106" fmla="*/ 4309758 h 4469549"/>
              <a:gd name="connsiteX2107" fmla="*/ 1417753 w 5178638"/>
              <a:gd name="connsiteY2107" fmla="*/ 4307526 h 4469549"/>
              <a:gd name="connsiteX2108" fmla="*/ 1395225 w 5178638"/>
              <a:gd name="connsiteY2108" fmla="*/ 4306409 h 4469549"/>
              <a:gd name="connsiteX2109" fmla="*/ 1391470 w 5178638"/>
              <a:gd name="connsiteY2109" fmla="*/ 4303061 h 4469549"/>
              <a:gd name="connsiteX2110" fmla="*/ 1406489 w 5178638"/>
              <a:gd name="connsiteY2110" fmla="*/ 4299712 h 4469549"/>
              <a:gd name="connsiteX2111" fmla="*/ 1485338 w 5178638"/>
              <a:gd name="connsiteY2111" fmla="*/ 4298595 h 4469549"/>
              <a:gd name="connsiteX2112" fmla="*/ 1582961 w 5178638"/>
              <a:gd name="connsiteY2112" fmla="*/ 4298595 h 4469549"/>
              <a:gd name="connsiteX2113" fmla="*/ 1673074 w 5178638"/>
              <a:gd name="connsiteY2113" fmla="*/ 4299712 h 4469549"/>
              <a:gd name="connsiteX2114" fmla="*/ 1684339 w 5178638"/>
              <a:gd name="connsiteY2114" fmla="*/ 4299712 h 4469549"/>
              <a:gd name="connsiteX2115" fmla="*/ 1774452 w 5178638"/>
              <a:gd name="connsiteY2115" fmla="*/ 4297479 h 4469549"/>
              <a:gd name="connsiteX2116" fmla="*/ 1830773 w 5178638"/>
              <a:gd name="connsiteY2116" fmla="*/ 4300828 h 4469549"/>
              <a:gd name="connsiteX2117" fmla="*/ 1883339 w 5178638"/>
              <a:gd name="connsiteY2117" fmla="*/ 4301944 h 4469549"/>
              <a:gd name="connsiteX2118" fmla="*/ 1932150 w 5178638"/>
              <a:gd name="connsiteY2118" fmla="*/ 4298595 h 4469549"/>
              <a:gd name="connsiteX2119" fmla="*/ 1961779 w 5178638"/>
              <a:gd name="connsiteY2119" fmla="*/ 4296330 h 4469549"/>
              <a:gd name="connsiteX2120" fmla="*/ 2086407 w 5178638"/>
              <a:gd name="connsiteY2120" fmla="*/ 4296330 h 4469549"/>
              <a:gd name="connsiteX2121" fmla="*/ 2087803 w 5178638"/>
              <a:gd name="connsiteY2121" fmla="*/ 4296142 h 4469549"/>
              <a:gd name="connsiteX2122" fmla="*/ 2115494 w 5178638"/>
              <a:gd name="connsiteY2122" fmla="*/ 4296142 h 4469549"/>
              <a:gd name="connsiteX2123" fmla="*/ 2116885 w 5178638"/>
              <a:gd name="connsiteY2123" fmla="*/ 4296330 h 4469549"/>
              <a:gd name="connsiteX2124" fmla="*/ 2278284 w 5178638"/>
              <a:gd name="connsiteY2124" fmla="*/ 4296330 h 4469549"/>
              <a:gd name="connsiteX2125" fmla="*/ 2307640 w 5178638"/>
              <a:gd name="connsiteY2125" fmla="*/ 4298512 h 4469549"/>
              <a:gd name="connsiteX2126" fmla="*/ 2311395 w 5178638"/>
              <a:gd name="connsiteY2126" fmla="*/ 4305210 h 4469549"/>
              <a:gd name="connsiteX2127" fmla="*/ 2345188 w 5178638"/>
              <a:gd name="connsiteY2127" fmla="*/ 4305210 h 4469549"/>
              <a:gd name="connsiteX2128" fmla="*/ 2375225 w 5178638"/>
              <a:gd name="connsiteY2128" fmla="*/ 4306326 h 4469549"/>
              <a:gd name="connsiteX2129" fmla="*/ 2401508 w 5178638"/>
              <a:gd name="connsiteY2129" fmla="*/ 4305210 h 4469549"/>
              <a:gd name="connsiteX2130" fmla="*/ 2495377 w 5178638"/>
              <a:gd name="connsiteY2130" fmla="*/ 4304093 h 4469549"/>
              <a:gd name="connsiteX2131" fmla="*/ 2536679 w 5178638"/>
              <a:gd name="connsiteY2131" fmla="*/ 4304093 h 4469549"/>
              <a:gd name="connsiteX2132" fmla="*/ 2600509 w 5178638"/>
              <a:gd name="connsiteY2132" fmla="*/ 4298512 h 4469549"/>
              <a:gd name="connsiteX2133" fmla="*/ 2608018 w 5178638"/>
              <a:gd name="connsiteY2133" fmla="*/ 4301861 h 4469549"/>
              <a:gd name="connsiteX2134" fmla="*/ 2649320 w 5178638"/>
              <a:gd name="connsiteY2134" fmla="*/ 4302977 h 4469549"/>
              <a:gd name="connsiteX2135" fmla="*/ 2679358 w 5178638"/>
              <a:gd name="connsiteY2135" fmla="*/ 4298512 h 4469549"/>
              <a:gd name="connsiteX2136" fmla="*/ 2705641 w 5178638"/>
              <a:gd name="connsiteY2136" fmla="*/ 4296279 h 4469549"/>
              <a:gd name="connsiteX2137" fmla="*/ 2758207 w 5178638"/>
              <a:gd name="connsiteY2137" fmla="*/ 4305210 h 4469549"/>
              <a:gd name="connsiteX2138" fmla="*/ 2788245 w 5178638"/>
              <a:gd name="connsiteY2138" fmla="*/ 4309675 h 4469549"/>
              <a:gd name="connsiteX2139" fmla="*/ 2810773 w 5178638"/>
              <a:gd name="connsiteY2139" fmla="*/ 4307442 h 4469549"/>
              <a:gd name="connsiteX2140" fmla="*/ 2829547 w 5178638"/>
              <a:gd name="connsiteY2140" fmla="*/ 4304093 h 4469549"/>
              <a:gd name="connsiteX2141" fmla="*/ 2837057 w 5178638"/>
              <a:gd name="connsiteY2141" fmla="*/ 4298512 h 4469549"/>
              <a:gd name="connsiteX2142" fmla="*/ 2867094 w 5178638"/>
              <a:gd name="connsiteY2142" fmla="*/ 4298512 h 4469549"/>
              <a:gd name="connsiteX2143" fmla="*/ 2882113 w 5178638"/>
              <a:gd name="connsiteY2143" fmla="*/ 4304093 h 4469549"/>
              <a:gd name="connsiteX2144" fmla="*/ 2908396 w 5178638"/>
              <a:gd name="connsiteY2144" fmla="*/ 4302977 h 4469549"/>
              <a:gd name="connsiteX2145" fmla="*/ 2949698 w 5178638"/>
              <a:gd name="connsiteY2145" fmla="*/ 4299628 h 4469549"/>
              <a:gd name="connsiteX2146" fmla="*/ 2960962 w 5178638"/>
              <a:gd name="connsiteY2146" fmla="*/ 4300745 h 4469549"/>
              <a:gd name="connsiteX2147" fmla="*/ 2975981 w 5178638"/>
              <a:gd name="connsiteY2147" fmla="*/ 4308559 h 4469549"/>
              <a:gd name="connsiteX2148" fmla="*/ 2987245 w 5178638"/>
              <a:gd name="connsiteY2148" fmla="*/ 4310791 h 4469549"/>
              <a:gd name="connsiteX2149" fmla="*/ 3039812 w 5178638"/>
              <a:gd name="connsiteY2149" fmla="*/ 4301861 h 4469549"/>
              <a:gd name="connsiteX2150" fmla="*/ 3047321 w 5178638"/>
              <a:gd name="connsiteY2150" fmla="*/ 4299628 h 4469549"/>
              <a:gd name="connsiteX2151" fmla="*/ 3039812 w 5178638"/>
              <a:gd name="connsiteY2151" fmla="*/ 4297396 h 4469549"/>
              <a:gd name="connsiteX2152" fmla="*/ 2987245 w 5178638"/>
              <a:gd name="connsiteY2152" fmla="*/ 4296279 h 4469549"/>
              <a:gd name="connsiteX2153" fmla="*/ 2975981 w 5178638"/>
              <a:gd name="connsiteY2153" fmla="*/ 4295163 h 4469549"/>
              <a:gd name="connsiteX2154" fmla="*/ 2957207 w 5178638"/>
              <a:gd name="connsiteY2154" fmla="*/ 4291814 h 4469549"/>
              <a:gd name="connsiteX2155" fmla="*/ 2949698 w 5178638"/>
              <a:gd name="connsiteY2155" fmla="*/ 4287349 h 4469549"/>
              <a:gd name="connsiteX2156" fmla="*/ 2960962 w 5178638"/>
              <a:gd name="connsiteY2156" fmla="*/ 4282884 h 4469549"/>
              <a:gd name="connsiteX2157" fmla="*/ 2945944 w 5178638"/>
              <a:gd name="connsiteY2157" fmla="*/ 4282884 h 4469549"/>
              <a:gd name="connsiteX2158" fmla="*/ 2919660 w 5178638"/>
              <a:gd name="connsiteY2158" fmla="*/ 4284000 h 4469549"/>
              <a:gd name="connsiteX2159" fmla="*/ 2889622 w 5178638"/>
              <a:gd name="connsiteY2159" fmla="*/ 4282884 h 4469549"/>
              <a:gd name="connsiteX2160" fmla="*/ 2870849 w 5178638"/>
              <a:gd name="connsiteY2160" fmla="*/ 4277302 h 4469549"/>
              <a:gd name="connsiteX2161" fmla="*/ 2855830 w 5178638"/>
              <a:gd name="connsiteY2161" fmla="*/ 4276186 h 4469549"/>
              <a:gd name="connsiteX2162" fmla="*/ 2795755 w 5178638"/>
              <a:gd name="connsiteY2162" fmla="*/ 4276186 h 4469549"/>
              <a:gd name="connsiteX2163" fmla="*/ 2731924 w 5178638"/>
              <a:gd name="connsiteY2163" fmla="*/ 4276186 h 4469549"/>
              <a:gd name="connsiteX2164" fmla="*/ 2731924 w 5178638"/>
              <a:gd name="connsiteY2164" fmla="*/ 4275069 h 4469549"/>
              <a:gd name="connsiteX2165" fmla="*/ 2795755 w 5178638"/>
              <a:gd name="connsiteY2165" fmla="*/ 4273953 h 4469549"/>
              <a:gd name="connsiteX2166" fmla="*/ 2780736 w 5178638"/>
              <a:gd name="connsiteY2166" fmla="*/ 4270604 h 4469549"/>
              <a:gd name="connsiteX2167" fmla="*/ 2668094 w 5178638"/>
              <a:gd name="connsiteY2167" fmla="*/ 4267255 h 4469549"/>
              <a:gd name="connsiteX2168" fmla="*/ 2645566 w 5178638"/>
              <a:gd name="connsiteY2168" fmla="*/ 4267255 h 4469549"/>
              <a:gd name="connsiteX2169" fmla="*/ 2596754 w 5178638"/>
              <a:gd name="connsiteY2169" fmla="*/ 4260558 h 4469549"/>
              <a:gd name="connsiteX2170" fmla="*/ 2562962 w 5178638"/>
              <a:gd name="connsiteY2170" fmla="*/ 4260558 h 4469549"/>
              <a:gd name="connsiteX2171" fmla="*/ 2551697 w 5178638"/>
              <a:gd name="connsiteY2171" fmla="*/ 4258325 h 4469549"/>
              <a:gd name="connsiteX2172" fmla="*/ 2555452 w 5178638"/>
              <a:gd name="connsiteY2172" fmla="*/ 4254976 h 4469549"/>
              <a:gd name="connsiteX2173" fmla="*/ 2581735 w 5178638"/>
              <a:gd name="connsiteY2173" fmla="*/ 4253860 h 4469549"/>
              <a:gd name="connsiteX2174" fmla="*/ 2596754 w 5178638"/>
              <a:gd name="connsiteY2174" fmla="*/ 4259441 h 4469549"/>
              <a:gd name="connsiteX2175" fmla="*/ 2634301 w 5178638"/>
              <a:gd name="connsiteY2175" fmla="*/ 4260558 h 4469549"/>
              <a:gd name="connsiteX2176" fmla="*/ 2679358 w 5178638"/>
              <a:gd name="connsiteY2176" fmla="*/ 4260558 h 4469549"/>
              <a:gd name="connsiteX2177" fmla="*/ 2698132 w 5178638"/>
              <a:gd name="connsiteY2177" fmla="*/ 4260558 h 4469549"/>
              <a:gd name="connsiteX2178" fmla="*/ 2724415 w 5178638"/>
              <a:gd name="connsiteY2178" fmla="*/ 4259441 h 4469549"/>
              <a:gd name="connsiteX2179" fmla="*/ 2750698 w 5178638"/>
              <a:gd name="connsiteY2179" fmla="*/ 4260558 h 4469549"/>
              <a:gd name="connsiteX2180" fmla="*/ 2765717 w 5178638"/>
              <a:gd name="connsiteY2180" fmla="*/ 4259441 h 4469549"/>
              <a:gd name="connsiteX2181" fmla="*/ 2773226 w 5178638"/>
              <a:gd name="connsiteY2181" fmla="*/ 4262790 h 4469549"/>
              <a:gd name="connsiteX2182" fmla="*/ 2792000 w 5178638"/>
              <a:gd name="connsiteY2182" fmla="*/ 4262790 h 4469549"/>
              <a:gd name="connsiteX2183" fmla="*/ 2799509 w 5178638"/>
              <a:gd name="connsiteY2183" fmla="*/ 4260558 h 4469549"/>
              <a:gd name="connsiteX2184" fmla="*/ 2803264 w 5178638"/>
              <a:gd name="connsiteY2184" fmla="*/ 4265023 h 4469549"/>
              <a:gd name="connsiteX2185" fmla="*/ 2825792 w 5178638"/>
              <a:gd name="connsiteY2185" fmla="*/ 4265023 h 4469549"/>
              <a:gd name="connsiteX2186" fmla="*/ 2833302 w 5178638"/>
              <a:gd name="connsiteY2186" fmla="*/ 4262790 h 4469549"/>
              <a:gd name="connsiteX2187" fmla="*/ 2837057 w 5178638"/>
              <a:gd name="connsiteY2187" fmla="*/ 4267255 h 4469549"/>
              <a:gd name="connsiteX2188" fmla="*/ 2897132 w 5178638"/>
              <a:gd name="connsiteY2188" fmla="*/ 4268372 h 4469549"/>
              <a:gd name="connsiteX2189" fmla="*/ 2908396 w 5178638"/>
              <a:gd name="connsiteY2189" fmla="*/ 4268372 h 4469549"/>
              <a:gd name="connsiteX2190" fmla="*/ 2923415 w 5178638"/>
              <a:gd name="connsiteY2190" fmla="*/ 4267255 h 4469549"/>
              <a:gd name="connsiteX2191" fmla="*/ 2957207 w 5178638"/>
              <a:gd name="connsiteY2191" fmla="*/ 4265023 h 4469549"/>
              <a:gd name="connsiteX2192" fmla="*/ 2991000 w 5178638"/>
              <a:gd name="connsiteY2192" fmla="*/ 4265023 h 4469549"/>
              <a:gd name="connsiteX2193" fmla="*/ 3024792 w 5178638"/>
              <a:gd name="connsiteY2193" fmla="*/ 4267255 h 4469549"/>
              <a:gd name="connsiteX2194" fmla="*/ 3051076 w 5178638"/>
              <a:gd name="connsiteY2194" fmla="*/ 4267255 h 4469549"/>
              <a:gd name="connsiteX2195" fmla="*/ 3066095 w 5178638"/>
              <a:gd name="connsiteY2195" fmla="*/ 4265023 h 4469549"/>
              <a:gd name="connsiteX2196" fmla="*/ 3084868 w 5178638"/>
              <a:gd name="connsiteY2196" fmla="*/ 4265023 h 4469549"/>
              <a:gd name="connsiteX2197" fmla="*/ 3118661 w 5178638"/>
              <a:gd name="connsiteY2197" fmla="*/ 4265023 h 4469549"/>
              <a:gd name="connsiteX2198" fmla="*/ 3122415 w 5178638"/>
              <a:gd name="connsiteY2198" fmla="*/ 4265023 h 4469549"/>
              <a:gd name="connsiteX2199" fmla="*/ 3163718 w 5178638"/>
              <a:gd name="connsiteY2199" fmla="*/ 4271721 h 4469549"/>
              <a:gd name="connsiteX2200" fmla="*/ 3163718 w 5178638"/>
              <a:gd name="connsiteY2200" fmla="*/ 4273953 h 4469549"/>
              <a:gd name="connsiteX2201" fmla="*/ 3152453 w 5178638"/>
              <a:gd name="connsiteY2201" fmla="*/ 4280651 h 4469549"/>
              <a:gd name="connsiteX2202" fmla="*/ 3122415 w 5178638"/>
              <a:gd name="connsiteY2202" fmla="*/ 4280651 h 4469549"/>
              <a:gd name="connsiteX2203" fmla="*/ 3111151 w 5178638"/>
              <a:gd name="connsiteY2203" fmla="*/ 4282884 h 4469549"/>
              <a:gd name="connsiteX2204" fmla="*/ 3122415 w 5178638"/>
              <a:gd name="connsiteY2204" fmla="*/ 4284000 h 4469549"/>
              <a:gd name="connsiteX2205" fmla="*/ 3137434 w 5178638"/>
              <a:gd name="connsiteY2205" fmla="*/ 4282884 h 4469549"/>
              <a:gd name="connsiteX2206" fmla="*/ 3156208 w 5178638"/>
              <a:gd name="connsiteY2206" fmla="*/ 4282884 h 4469549"/>
              <a:gd name="connsiteX2207" fmla="*/ 3186246 w 5178638"/>
              <a:gd name="connsiteY2207" fmla="*/ 4284000 h 4469549"/>
              <a:gd name="connsiteX2208" fmla="*/ 3205019 w 5178638"/>
              <a:gd name="connsiteY2208" fmla="*/ 4286232 h 4469549"/>
              <a:gd name="connsiteX2209" fmla="*/ 3250076 w 5178638"/>
              <a:gd name="connsiteY2209" fmla="*/ 4302977 h 4469549"/>
              <a:gd name="connsiteX2210" fmla="*/ 3235057 w 5178638"/>
              <a:gd name="connsiteY2210" fmla="*/ 4304093 h 4469549"/>
              <a:gd name="connsiteX2211" fmla="*/ 3174982 w 5178638"/>
              <a:gd name="connsiteY2211" fmla="*/ 4304093 h 4469549"/>
              <a:gd name="connsiteX2212" fmla="*/ 3156208 w 5178638"/>
              <a:gd name="connsiteY2212" fmla="*/ 4307442 h 4469549"/>
              <a:gd name="connsiteX2213" fmla="*/ 3223793 w 5178638"/>
              <a:gd name="connsiteY2213" fmla="*/ 4307442 h 4469549"/>
              <a:gd name="connsiteX2214" fmla="*/ 3291378 w 5178638"/>
              <a:gd name="connsiteY2214" fmla="*/ 4307442 h 4469549"/>
              <a:gd name="connsiteX2215" fmla="*/ 3355209 w 5178638"/>
              <a:gd name="connsiteY2215" fmla="*/ 4309675 h 4469549"/>
              <a:gd name="connsiteX2216" fmla="*/ 3445322 w 5178638"/>
              <a:gd name="connsiteY2216" fmla="*/ 4309675 h 4469549"/>
              <a:gd name="connsiteX2217" fmla="*/ 3471605 w 5178638"/>
              <a:gd name="connsiteY2217" fmla="*/ 4310791 h 4469549"/>
              <a:gd name="connsiteX2218" fmla="*/ 3546699 w 5178638"/>
              <a:gd name="connsiteY2218" fmla="*/ 4304093 h 4469549"/>
              <a:gd name="connsiteX2219" fmla="*/ 3554209 w 5178638"/>
              <a:gd name="connsiteY2219" fmla="*/ 4306326 h 4469549"/>
              <a:gd name="connsiteX2220" fmla="*/ 3557964 w 5178638"/>
              <a:gd name="connsiteY2220" fmla="*/ 4311908 h 4469549"/>
              <a:gd name="connsiteX2221" fmla="*/ 3614284 w 5178638"/>
              <a:gd name="connsiteY2221" fmla="*/ 4315256 h 4469549"/>
              <a:gd name="connsiteX2222" fmla="*/ 3441567 w 5178638"/>
              <a:gd name="connsiteY2222" fmla="*/ 4317489 h 4469549"/>
              <a:gd name="connsiteX2223" fmla="*/ 3362718 w 5178638"/>
              <a:gd name="connsiteY2223" fmla="*/ 4319722 h 4469549"/>
              <a:gd name="connsiteX2224" fmla="*/ 3404020 w 5178638"/>
              <a:gd name="connsiteY2224" fmla="*/ 4325303 h 4469549"/>
              <a:gd name="connsiteX2225" fmla="*/ 3456586 w 5178638"/>
              <a:gd name="connsiteY2225" fmla="*/ 4321954 h 4469549"/>
              <a:gd name="connsiteX2226" fmla="*/ 3475360 w 5178638"/>
              <a:gd name="connsiteY2226" fmla="*/ 4320838 h 4469549"/>
              <a:gd name="connsiteX2227" fmla="*/ 3595511 w 5178638"/>
              <a:gd name="connsiteY2227" fmla="*/ 4320838 h 4469549"/>
              <a:gd name="connsiteX2228" fmla="*/ 3629303 w 5178638"/>
              <a:gd name="connsiteY2228" fmla="*/ 4325303 h 4469549"/>
              <a:gd name="connsiteX2229" fmla="*/ 3561718 w 5178638"/>
              <a:gd name="connsiteY2229" fmla="*/ 4327536 h 4469549"/>
              <a:gd name="connsiteX2230" fmla="*/ 3531681 w 5178638"/>
              <a:gd name="connsiteY2230" fmla="*/ 4328652 h 4469549"/>
              <a:gd name="connsiteX2231" fmla="*/ 3527926 w 5178638"/>
              <a:gd name="connsiteY2231" fmla="*/ 4334234 h 4469549"/>
              <a:gd name="connsiteX2232" fmla="*/ 3542945 w 5178638"/>
              <a:gd name="connsiteY2232" fmla="*/ 4337582 h 4469549"/>
              <a:gd name="connsiteX2233" fmla="*/ 3527926 w 5178638"/>
              <a:gd name="connsiteY2233" fmla="*/ 4338699 h 4469549"/>
              <a:gd name="connsiteX2234" fmla="*/ 3524171 w 5178638"/>
              <a:gd name="connsiteY2234" fmla="*/ 4338699 h 4469549"/>
              <a:gd name="connsiteX2235" fmla="*/ 3531681 w 5178638"/>
              <a:gd name="connsiteY2235" fmla="*/ 4340931 h 4469549"/>
              <a:gd name="connsiteX2236" fmla="*/ 3572982 w 5178638"/>
              <a:gd name="connsiteY2236" fmla="*/ 4340931 h 4469549"/>
              <a:gd name="connsiteX2237" fmla="*/ 3580492 w 5178638"/>
              <a:gd name="connsiteY2237" fmla="*/ 4342048 h 4469549"/>
              <a:gd name="connsiteX2238" fmla="*/ 3576737 w 5178638"/>
              <a:gd name="connsiteY2238" fmla="*/ 4346513 h 4469549"/>
              <a:gd name="connsiteX2239" fmla="*/ 3554209 w 5178638"/>
              <a:gd name="connsiteY2239" fmla="*/ 4347629 h 4469549"/>
              <a:gd name="connsiteX2240" fmla="*/ 3516662 w 5178638"/>
              <a:gd name="connsiteY2240" fmla="*/ 4345396 h 4469549"/>
              <a:gd name="connsiteX2241" fmla="*/ 3509152 w 5178638"/>
              <a:gd name="connsiteY2241" fmla="*/ 4342048 h 4469549"/>
              <a:gd name="connsiteX2242" fmla="*/ 3490379 w 5178638"/>
              <a:gd name="connsiteY2242" fmla="*/ 4342048 h 4469549"/>
              <a:gd name="connsiteX2243" fmla="*/ 3490379 w 5178638"/>
              <a:gd name="connsiteY2243" fmla="*/ 4333117 h 4469549"/>
              <a:gd name="connsiteX2244" fmla="*/ 3415284 w 5178638"/>
              <a:gd name="connsiteY2244" fmla="*/ 4330885 h 4469549"/>
              <a:gd name="connsiteX2245" fmla="*/ 3411529 w 5178638"/>
              <a:gd name="connsiteY2245" fmla="*/ 4330885 h 4469549"/>
              <a:gd name="connsiteX2246" fmla="*/ 3362718 w 5178638"/>
              <a:gd name="connsiteY2246" fmla="*/ 4330885 h 4469549"/>
              <a:gd name="connsiteX2247" fmla="*/ 3351454 w 5178638"/>
              <a:gd name="connsiteY2247" fmla="*/ 4333117 h 4469549"/>
              <a:gd name="connsiteX2248" fmla="*/ 3373982 w 5178638"/>
              <a:gd name="connsiteY2248" fmla="*/ 4334234 h 4469549"/>
              <a:gd name="connsiteX2249" fmla="*/ 3377737 w 5178638"/>
              <a:gd name="connsiteY2249" fmla="*/ 4337582 h 4469549"/>
              <a:gd name="connsiteX2250" fmla="*/ 3362718 w 5178638"/>
              <a:gd name="connsiteY2250" fmla="*/ 4340931 h 4469549"/>
              <a:gd name="connsiteX2251" fmla="*/ 3283869 w 5178638"/>
              <a:gd name="connsiteY2251" fmla="*/ 4342048 h 4469549"/>
              <a:gd name="connsiteX2252" fmla="*/ 3186246 w 5178638"/>
              <a:gd name="connsiteY2252" fmla="*/ 4342048 h 4469549"/>
              <a:gd name="connsiteX2253" fmla="*/ 3096133 w 5178638"/>
              <a:gd name="connsiteY2253" fmla="*/ 4340931 h 4469549"/>
              <a:gd name="connsiteX2254" fmla="*/ 3084868 w 5178638"/>
              <a:gd name="connsiteY2254" fmla="*/ 4340931 h 4469549"/>
              <a:gd name="connsiteX2255" fmla="*/ 2994755 w 5178638"/>
              <a:gd name="connsiteY2255" fmla="*/ 4343164 h 4469549"/>
              <a:gd name="connsiteX2256" fmla="*/ 2938434 w 5178638"/>
              <a:gd name="connsiteY2256" fmla="*/ 4339815 h 4469549"/>
              <a:gd name="connsiteX2257" fmla="*/ 2885868 w 5178638"/>
              <a:gd name="connsiteY2257" fmla="*/ 4338699 h 4469549"/>
              <a:gd name="connsiteX2258" fmla="*/ 2837057 w 5178638"/>
              <a:gd name="connsiteY2258" fmla="*/ 4342048 h 4469549"/>
              <a:gd name="connsiteX2259" fmla="*/ 2705641 w 5178638"/>
              <a:gd name="connsiteY2259" fmla="*/ 4352094 h 4469549"/>
              <a:gd name="connsiteX2260" fmla="*/ 2630547 w 5178638"/>
              <a:gd name="connsiteY2260" fmla="*/ 4352094 h 4469549"/>
              <a:gd name="connsiteX2261" fmla="*/ 2615528 w 5178638"/>
              <a:gd name="connsiteY2261" fmla="*/ 4353211 h 4469549"/>
              <a:gd name="connsiteX2262" fmla="*/ 2623037 w 5178638"/>
              <a:gd name="connsiteY2262" fmla="*/ 4357676 h 4469549"/>
              <a:gd name="connsiteX2263" fmla="*/ 2664339 w 5178638"/>
              <a:gd name="connsiteY2263" fmla="*/ 4362141 h 4469549"/>
              <a:gd name="connsiteX2264" fmla="*/ 2720660 w 5178638"/>
              <a:gd name="connsiteY2264" fmla="*/ 4366606 h 4469549"/>
              <a:gd name="connsiteX2265" fmla="*/ 2705641 w 5178638"/>
              <a:gd name="connsiteY2265" fmla="*/ 4369955 h 4469549"/>
              <a:gd name="connsiteX2266" fmla="*/ 2668094 w 5178638"/>
              <a:gd name="connsiteY2266" fmla="*/ 4374420 h 4469549"/>
              <a:gd name="connsiteX2267" fmla="*/ 2660585 w 5178638"/>
              <a:gd name="connsiteY2267" fmla="*/ 4377769 h 4469549"/>
              <a:gd name="connsiteX2268" fmla="*/ 2671849 w 5178638"/>
              <a:gd name="connsiteY2268" fmla="*/ 4378885 h 4469549"/>
              <a:gd name="connsiteX2269" fmla="*/ 2686868 w 5178638"/>
              <a:gd name="connsiteY2269" fmla="*/ 4378885 h 4469549"/>
              <a:gd name="connsiteX2270" fmla="*/ 2746943 w 5178638"/>
              <a:gd name="connsiteY2270" fmla="*/ 4377769 h 4469549"/>
              <a:gd name="connsiteX2271" fmla="*/ 2784490 w 5178638"/>
              <a:gd name="connsiteY2271" fmla="*/ 4377769 h 4469549"/>
              <a:gd name="connsiteX2272" fmla="*/ 2818283 w 5178638"/>
              <a:gd name="connsiteY2272" fmla="*/ 4380002 h 4469549"/>
              <a:gd name="connsiteX2273" fmla="*/ 2930925 w 5178638"/>
              <a:gd name="connsiteY2273" fmla="*/ 4381118 h 4469549"/>
              <a:gd name="connsiteX2274" fmla="*/ 2942189 w 5178638"/>
              <a:gd name="connsiteY2274" fmla="*/ 4382234 h 4469549"/>
              <a:gd name="connsiteX2275" fmla="*/ 2949698 w 5178638"/>
              <a:gd name="connsiteY2275" fmla="*/ 4383351 h 4469549"/>
              <a:gd name="connsiteX2276" fmla="*/ 2994755 w 5178638"/>
              <a:gd name="connsiteY2276" fmla="*/ 4378885 h 4469549"/>
              <a:gd name="connsiteX2277" fmla="*/ 3047321 w 5178638"/>
              <a:gd name="connsiteY2277" fmla="*/ 4381118 h 4469549"/>
              <a:gd name="connsiteX2278" fmla="*/ 3054830 w 5178638"/>
              <a:gd name="connsiteY2278" fmla="*/ 4381118 h 4469549"/>
              <a:gd name="connsiteX2279" fmla="*/ 3096133 w 5178638"/>
              <a:gd name="connsiteY2279" fmla="*/ 4381118 h 4469549"/>
              <a:gd name="connsiteX2280" fmla="*/ 3141189 w 5178638"/>
              <a:gd name="connsiteY2280" fmla="*/ 4383351 h 4469549"/>
              <a:gd name="connsiteX2281" fmla="*/ 3201265 w 5178638"/>
              <a:gd name="connsiteY2281" fmla="*/ 4383351 h 4469549"/>
              <a:gd name="connsiteX2282" fmla="*/ 3257586 w 5178638"/>
              <a:gd name="connsiteY2282" fmla="*/ 4380002 h 4469549"/>
              <a:gd name="connsiteX2283" fmla="*/ 3343944 w 5178638"/>
              <a:gd name="connsiteY2283" fmla="*/ 4375537 h 4469549"/>
              <a:gd name="connsiteX2284" fmla="*/ 3411529 w 5178638"/>
              <a:gd name="connsiteY2284" fmla="*/ 4373304 h 4469549"/>
              <a:gd name="connsiteX2285" fmla="*/ 3392756 w 5178638"/>
              <a:gd name="connsiteY2285" fmla="*/ 4369955 h 4469549"/>
              <a:gd name="connsiteX2286" fmla="*/ 3373982 w 5178638"/>
              <a:gd name="connsiteY2286" fmla="*/ 4369955 h 4469549"/>
              <a:gd name="connsiteX2287" fmla="*/ 3302642 w 5178638"/>
              <a:gd name="connsiteY2287" fmla="*/ 4365490 h 4469549"/>
              <a:gd name="connsiteX2288" fmla="*/ 3242567 w 5178638"/>
              <a:gd name="connsiteY2288" fmla="*/ 4365490 h 4469549"/>
              <a:gd name="connsiteX2289" fmla="*/ 3186246 w 5178638"/>
              <a:gd name="connsiteY2289" fmla="*/ 4371071 h 4469549"/>
              <a:gd name="connsiteX2290" fmla="*/ 3167472 w 5178638"/>
              <a:gd name="connsiteY2290" fmla="*/ 4373304 h 4469549"/>
              <a:gd name="connsiteX2291" fmla="*/ 3096133 w 5178638"/>
              <a:gd name="connsiteY2291" fmla="*/ 4367722 h 4469549"/>
              <a:gd name="connsiteX2292" fmla="*/ 3066095 w 5178638"/>
              <a:gd name="connsiteY2292" fmla="*/ 4366606 h 4469549"/>
              <a:gd name="connsiteX2293" fmla="*/ 3024792 w 5178638"/>
              <a:gd name="connsiteY2293" fmla="*/ 4366606 h 4469549"/>
              <a:gd name="connsiteX2294" fmla="*/ 3002264 w 5178638"/>
              <a:gd name="connsiteY2294" fmla="*/ 4366606 h 4469549"/>
              <a:gd name="connsiteX2295" fmla="*/ 2957207 w 5178638"/>
              <a:gd name="connsiteY2295" fmla="*/ 4369955 h 4469549"/>
              <a:gd name="connsiteX2296" fmla="*/ 2930925 w 5178638"/>
              <a:gd name="connsiteY2296" fmla="*/ 4368839 h 4469549"/>
              <a:gd name="connsiteX2297" fmla="*/ 2867094 w 5178638"/>
              <a:gd name="connsiteY2297" fmla="*/ 4365490 h 4469549"/>
              <a:gd name="connsiteX2298" fmla="*/ 2829547 w 5178638"/>
              <a:gd name="connsiteY2298" fmla="*/ 4364374 h 4469549"/>
              <a:gd name="connsiteX2299" fmla="*/ 2818283 w 5178638"/>
              <a:gd name="connsiteY2299" fmla="*/ 4365490 h 4469549"/>
              <a:gd name="connsiteX2300" fmla="*/ 2780736 w 5178638"/>
              <a:gd name="connsiteY2300" fmla="*/ 4369955 h 4469549"/>
              <a:gd name="connsiteX2301" fmla="*/ 2765717 w 5178638"/>
              <a:gd name="connsiteY2301" fmla="*/ 4366606 h 4469549"/>
              <a:gd name="connsiteX2302" fmla="*/ 2818283 w 5178638"/>
              <a:gd name="connsiteY2302" fmla="*/ 4359908 h 4469549"/>
              <a:gd name="connsiteX2303" fmla="*/ 3024792 w 5178638"/>
              <a:gd name="connsiteY2303" fmla="*/ 4359908 h 4469549"/>
              <a:gd name="connsiteX2304" fmla="*/ 3088623 w 5178638"/>
              <a:gd name="connsiteY2304" fmla="*/ 4357676 h 4469549"/>
              <a:gd name="connsiteX2305" fmla="*/ 3099887 w 5178638"/>
              <a:gd name="connsiteY2305" fmla="*/ 4355443 h 4469549"/>
              <a:gd name="connsiteX2306" fmla="*/ 3103642 w 5178638"/>
              <a:gd name="connsiteY2306" fmla="*/ 4353211 h 4469549"/>
              <a:gd name="connsiteX2307" fmla="*/ 3099887 w 5178638"/>
              <a:gd name="connsiteY2307" fmla="*/ 4352094 h 4469549"/>
              <a:gd name="connsiteX2308" fmla="*/ 3084868 w 5178638"/>
              <a:gd name="connsiteY2308" fmla="*/ 4350978 h 4469549"/>
              <a:gd name="connsiteX2309" fmla="*/ 3088623 w 5178638"/>
              <a:gd name="connsiteY2309" fmla="*/ 4349862 h 4469549"/>
              <a:gd name="connsiteX2310" fmla="*/ 3253831 w 5178638"/>
              <a:gd name="connsiteY2310" fmla="*/ 4352094 h 4469549"/>
              <a:gd name="connsiteX2311" fmla="*/ 3310152 w 5178638"/>
              <a:gd name="connsiteY2311" fmla="*/ 4352094 h 4469549"/>
              <a:gd name="connsiteX2312" fmla="*/ 3366473 w 5178638"/>
              <a:gd name="connsiteY2312" fmla="*/ 4352094 h 4469549"/>
              <a:gd name="connsiteX2313" fmla="*/ 3373982 w 5178638"/>
              <a:gd name="connsiteY2313" fmla="*/ 4352094 h 4469549"/>
              <a:gd name="connsiteX2314" fmla="*/ 3415284 w 5178638"/>
              <a:gd name="connsiteY2314" fmla="*/ 4354327 h 4469549"/>
              <a:gd name="connsiteX2315" fmla="*/ 3486624 w 5178638"/>
              <a:gd name="connsiteY2315" fmla="*/ 4354327 h 4469549"/>
              <a:gd name="connsiteX2316" fmla="*/ 3509152 w 5178638"/>
              <a:gd name="connsiteY2316" fmla="*/ 4356559 h 4469549"/>
              <a:gd name="connsiteX2317" fmla="*/ 3539190 w 5178638"/>
              <a:gd name="connsiteY2317" fmla="*/ 4357676 h 4469549"/>
              <a:gd name="connsiteX2318" fmla="*/ 3569228 w 5178638"/>
              <a:gd name="connsiteY2318" fmla="*/ 4357676 h 4469549"/>
              <a:gd name="connsiteX2319" fmla="*/ 3588002 w 5178638"/>
              <a:gd name="connsiteY2319" fmla="*/ 4361025 h 4469549"/>
              <a:gd name="connsiteX2320" fmla="*/ 3584247 w 5178638"/>
              <a:gd name="connsiteY2320" fmla="*/ 4363257 h 4469549"/>
              <a:gd name="connsiteX2321" fmla="*/ 3509152 w 5178638"/>
              <a:gd name="connsiteY2321" fmla="*/ 4357676 h 4469549"/>
              <a:gd name="connsiteX2322" fmla="*/ 3456586 w 5178638"/>
              <a:gd name="connsiteY2322" fmla="*/ 4359908 h 4469549"/>
              <a:gd name="connsiteX2323" fmla="*/ 3445322 w 5178638"/>
              <a:gd name="connsiteY2323" fmla="*/ 4364374 h 4469549"/>
              <a:gd name="connsiteX2324" fmla="*/ 3430303 w 5178638"/>
              <a:gd name="connsiteY2324" fmla="*/ 4364374 h 4469549"/>
              <a:gd name="connsiteX2325" fmla="*/ 3430303 w 5178638"/>
              <a:gd name="connsiteY2325" fmla="*/ 4367722 h 4469549"/>
              <a:gd name="connsiteX2326" fmla="*/ 3449077 w 5178638"/>
              <a:gd name="connsiteY2326" fmla="*/ 4367722 h 4469549"/>
              <a:gd name="connsiteX2327" fmla="*/ 3464096 w 5178638"/>
              <a:gd name="connsiteY2327" fmla="*/ 4367722 h 4469549"/>
              <a:gd name="connsiteX2328" fmla="*/ 3475360 w 5178638"/>
              <a:gd name="connsiteY2328" fmla="*/ 4368839 h 4469549"/>
              <a:gd name="connsiteX2329" fmla="*/ 3464096 w 5178638"/>
              <a:gd name="connsiteY2329" fmla="*/ 4372188 h 4469549"/>
              <a:gd name="connsiteX2330" fmla="*/ 3464096 w 5178638"/>
              <a:gd name="connsiteY2330" fmla="*/ 4375537 h 4469549"/>
              <a:gd name="connsiteX2331" fmla="*/ 3494133 w 5178638"/>
              <a:gd name="connsiteY2331" fmla="*/ 4380002 h 4469549"/>
              <a:gd name="connsiteX2332" fmla="*/ 3569228 w 5178638"/>
              <a:gd name="connsiteY2332" fmla="*/ 4377769 h 4469549"/>
              <a:gd name="connsiteX2333" fmla="*/ 3614284 w 5178638"/>
              <a:gd name="connsiteY2333" fmla="*/ 4376653 h 4469549"/>
              <a:gd name="connsiteX2334" fmla="*/ 3670605 w 5178638"/>
              <a:gd name="connsiteY2334" fmla="*/ 4375537 h 4469549"/>
              <a:gd name="connsiteX2335" fmla="*/ 3723172 w 5178638"/>
              <a:gd name="connsiteY2335" fmla="*/ 4377769 h 4469549"/>
              <a:gd name="connsiteX2336" fmla="*/ 3756964 w 5178638"/>
              <a:gd name="connsiteY2336" fmla="*/ 4380002 h 4469549"/>
              <a:gd name="connsiteX2337" fmla="*/ 3794511 w 5178638"/>
              <a:gd name="connsiteY2337" fmla="*/ 4383351 h 4469549"/>
              <a:gd name="connsiteX2338" fmla="*/ 3820794 w 5178638"/>
              <a:gd name="connsiteY2338" fmla="*/ 4382234 h 4469549"/>
              <a:gd name="connsiteX2339" fmla="*/ 3884625 w 5178638"/>
              <a:gd name="connsiteY2339" fmla="*/ 4378885 h 4469549"/>
              <a:gd name="connsiteX2340" fmla="*/ 3963884 w 5178638"/>
              <a:gd name="connsiteY2340" fmla="*/ 4378885 h 4469549"/>
              <a:gd name="connsiteX2341" fmla="*/ 3952620 w 5178638"/>
              <a:gd name="connsiteY2341" fmla="*/ 4377769 h 4469549"/>
              <a:gd name="connsiteX2342" fmla="*/ 3960129 w 5178638"/>
              <a:gd name="connsiteY2342" fmla="*/ 4374420 h 4469549"/>
              <a:gd name="connsiteX2343" fmla="*/ 3997676 w 5178638"/>
              <a:gd name="connsiteY2343" fmla="*/ 4369955 h 4469549"/>
              <a:gd name="connsiteX2344" fmla="*/ 4012695 w 5178638"/>
              <a:gd name="connsiteY2344" fmla="*/ 4366606 h 4469549"/>
              <a:gd name="connsiteX2345" fmla="*/ 3956374 w 5178638"/>
              <a:gd name="connsiteY2345" fmla="*/ 4362141 h 4469549"/>
              <a:gd name="connsiteX2346" fmla="*/ 3915072 w 5178638"/>
              <a:gd name="connsiteY2346" fmla="*/ 4357676 h 4469549"/>
              <a:gd name="connsiteX2347" fmla="*/ 3907563 w 5178638"/>
              <a:gd name="connsiteY2347" fmla="*/ 4353211 h 4469549"/>
              <a:gd name="connsiteX2348" fmla="*/ 3922582 w 5178638"/>
              <a:gd name="connsiteY2348" fmla="*/ 4352094 h 4469549"/>
              <a:gd name="connsiteX2349" fmla="*/ 3997676 w 5178638"/>
              <a:gd name="connsiteY2349" fmla="*/ 4352094 h 4469549"/>
              <a:gd name="connsiteX2350" fmla="*/ 4129092 w 5178638"/>
              <a:gd name="connsiteY2350" fmla="*/ 4342048 h 4469549"/>
              <a:gd name="connsiteX2351" fmla="*/ 4177903 w 5178638"/>
              <a:gd name="connsiteY2351" fmla="*/ 4338699 h 4469549"/>
              <a:gd name="connsiteX2352" fmla="*/ 4230469 w 5178638"/>
              <a:gd name="connsiteY2352" fmla="*/ 4339815 h 4469549"/>
              <a:gd name="connsiteX2353" fmla="*/ 4286790 w 5178638"/>
              <a:gd name="connsiteY2353" fmla="*/ 4343164 h 4469549"/>
              <a:gd name="connsiteX2354" fmla="*/ 4376903 w 5178638"/>
              <a:gd name="connsiteY2354" fmla="*/ 4340931 h 4469549"/>
              <a:gd name="connsiteX2355" fmla="*/ 4388168 w 5178638"/>
              <a:gd name="connsiteY2355" fmla="*/ 4340931 h 4469549"/>
              <a:gd name="connsiteX2356" fmla="*/ 4430951 w 5178638"/>
              <a:gd name="connsiteY2356" fmla="*/ 4342654 h 4469549"/>
              <a:gd name="connsiteX2357" fmla="*/ 4425789 w 5178638"/>
              <a:gd name="connsiteY2357" fmla="*/ 4340282 h 4469549"/>
              <a:gd name="connsiteX2358" fmla="*/ 4391997 w 5178638"/>
              <a:gd name="connsiteY2358" fmla="*/ 4326886 h 4469549"/>
              <a:gd name="connsiteX2359" fmla="*/ 4369469 w 5178638"/>
              <a:gd name="connsiteY2359" fmla="*/ 4320188 h 4469549"/>
              <a:gd name="connsiteX2360" fmla="*/ 4354450 w 5178638"/>
              <a:gd name="connsiteY2360" fmla="*/ 4311258 h 4469549"/>
              <a:gd name="connsiteX2361" fmla="*/ 4354450 w 5178638"/>
              <a:gd name="connsiteY2361" fmla="*/ 4309025 h 4469549"/>
              <a:gd name="connsiteX2362" fmla="*/ 4410771 w 5178638"/>
              <a:gd name="connsiteY2362" fmla="*/ 4297862 h 4469549"/>
              <a:gd name="connsiteX2363" fmla="*/ 4500922 w 5178638"/>
              <a:gd name="connsiteY2363" fmla="*/ 4297862 h 4469549"/>
              <a:gd name="connsiteX2364" fmla="*/ 4500922 w 5178638"/>
              <a:gd name="connsiteY2364" fmla="*/ 4287669 h 4469549"/>
              <a:gd name="connsiteX2365" fmla="*/ 4497054 w 5178638"/>
              <a:gd name="connsiteY2365" fmla="*/ 4286232 h 4469549"/>
              <a:gd name="connsiteX2366" fmla="*/ 4478281 w 5178638"/>
              <a:gd name="connsiteY2366" fmla="*/ 4284000 h 4469549"/>
              <a:gd name="connsiteX2367" fmla="*/ 4448243 w 5178638"/>
              <a:gd name="connsiteY2367" fmla="*/ 4282884 h 4469549"/>
              <a:gd name="connsiteX2368" fmla="*/ 4429469 w 5178638"/>
              <a:gd name="connsiteY2368" fmla="*/ 4282884 h 4469549"/>
              <a:gd name="connsiteX2369" fmla="*/ 4414450 w 5178638"/>
              <a:gd name="connsiteY2369" fmla="*/ 4284000 h 4469549"/>
              <a:gd name="connsiteX2370" fmla="*/ 4403186 w 5178638"/>
              <a:gd name="connsiteY2370" fmla="*/ 4282884 h 4469549"/>
              <a:gd name="connsiteX2371" fmla="*/ 4414450 w 5178638"/>
              <a:gd name="connsiteY2371" fmla="*/ 4280651 h 4469549"/>
              <a:gd name="connsiteX2372" fmla="*/ 4444488 w 5178638"/>
              <a:gd name="connsiteY2372" fmla="*/ 4280651 h 4469549"/>
              <a:gd name="connsiteX2373" fmla="*/ 4449664 w 5178638"/>
              <a:gd name="connsiteY2373" fmla="*/ 4277574 h 4469549"/>
              <a:gd name="connsiteX2374" fmla="*/ 4433299 w 5178638"/>
              <a:gd name="connsiteY2374" fmla="*/ 4276653 h 4469549"/>
              <a:gd name="connsiteX2375" fmla="*/ 4358204 w 5178638"/>
              <a:gd name="connsiteY2375" fmla="*/ 4275536 h 4469549"/>
              <a:gd name="connsiteX2376" fmla="*/ 4309393 w 5178638"/>
              <a:gd name="connsiteY2376" fmla="*/ 4275536 h 4469549"/>
              <a:gd name="connsiteX2377" fmla="*/ 4305517 w 5178638"/>
              <a:gd name="connsiteY2377" fmla="*/ 4275344 h 4469549"/>
              <a:gd name="connsiteX2378" fmla="*/ 4453413 w 5178638"/>
              <a:gd name="connsiteY2378" fmla="*/ 4275344 h 4469549"/>
              <a:gd name="connsiteX2379" fmla="*/ 4455753 w 5178638"/>
              <a:gd name="connsiteY2379" fmla="*/ 4273953 h 4469549"/>
              <a:gd name="connsiteX2380" fmla="*/ 4455753 w 5178638"/>
              <a:gd name="connsiteY2380" fmla="*/ 4271721 h 4469549"/>
              <a:gd name="connsiteX2381" fmla="*/ 4414450 w 5178638"/>
              <a:gd name="connsiteY2381" fmla="*/ 4265023 h 4469549"/>
              <a:gd name="connsiteX2382" fmla="*/ 4410696 w 5178638"/>
              <a:gd name="connsiteY2382" fmla="*/ 4265023 h 4469549"/>
              <a:gd name="connsiteX2383" fmla="*/ 4376903 w 5178638"/>
              <a:gd name="connsiteY2383" fmla="*/ 4265023 h 4469549"/>
              <a:gd name="connsiteX2384" fmla="*/ 4358130 w 5178638"/>
              <a:gd name="connsiteY2384" fmla="*/ 4265023 h 4469549"/>
              <a:gd name="connsiteX2385" fmla="*/ 4343111 w 5178638"/>
              <a:gd name="connsiteY2385" fmla="*/ 4267255 h 4469549"/>
              <a:gd name="connsiteX2386" fmla="*/ 4316827 w 5178638"/>
              <a:gd name="connsiteY2386" fmla="*/ 4267255 h 4469549"/>
              <a:gd name="connsiteX2387" fmla="*/ 4283035 w 5178638"/>
              <a:gd name="connsiteY2387" fmla="*/ 4265023 h 4469549"/>
              <a:gd name="connsiteX2388" fmla="*/ 4249242 w 5178638"/>
              <a:gd name="connsiteY2388" fmla="*/ 4265023 h 4469549"/>
              <a:gd name="connsiteX2389" fmla="*/ 4215450 w 5178638"/>
              <a:gd name="connsiteY2389" fmla="*/ 4267255 h 4469549"/>
              <a:gd name="connsiteX2390" fmla="*/ 4200431 w 5178638"/>
              <a:gd name="connsiteY2390" fmla="*/ 4268372 h 4469549"/>
              <a:gd name="connsiteX2391" fmla="*/ 4189167 w 5178638"/>
              <a:gd name="connsiteY2391" fmla="*/ 4268372 h 4469549"/>
              <a:gd name="connsiteX2392" fmla="*/ 4129092 w 5178638"/>
              <a:gd name="connsiteY2392" fmla="*/ 4267255 h 4469549"/>
              <a:gd name="connsiteX2393" fmla="*/ 4125337 w 5178638"/>
              <a:gd name="connsiteY2393" fmla="*/ 4262790 h 4469549"/>
              <a:gd name="connsiteX2394" fmla="*/ 4117827 w 5178638"/>
              <a:gd name="connsiteY2394" fmla="*/ 4265023 h 4469549"/>
              <a:gd name="connsiteX2395" fmla="*/ 4095299 w 5178638"/>
              <a:gd name="connsiteY2395" fmla="*/ 4265023 h 4469549"/>
              <a:gd name="connsiteX2396" fmla="*/ 4091544 w 5178638"/>
              <a:gd name="connsiteY2396" fmla="*/ 4260558 h 4469549"/>
              <a:gd name="connsiteX2397" fmla="*/ 4084035 w 5178638"/>
              <a:gd name="connsiteY2397" fmla="*/ 4262790 h 4469549"/>
              <a:gd name="connsiteX2398" fmla="*/ 4065261 w 5178638"/>
              <a:gd name="connsiteY2398" fmla="*/ 4262790 h 4469549"/>
              <a:gd name="connsiteX2399" fmla="*/ 4057752 w 5178638"/>
              <a:gd name="connsiteY2399" fmla="*/ 4259441 h 4469549"/>
              <a:gd name="connsiteX2400" fmla="*/ 4042733 w 5178638"/>
              <a:gd name="connsiteY2400" fmla="*/ 4260558 h 4469549"/>
              <a:gd name="connsiteX2401" fmla="*/ 4016450 w 5178638"/>
              <a:gd name="connsiteY2401" fmla="*/ 4259441 h 4469549"/>
              <a:gd name="connsiteX2402" fmla="*/ 3990167 w 5178638"/>
              <a:gd name="connsiteY2402" fmla="*/ 4260558 h 4469549"/>
              <a:gd name="connsiteX2403" fmla="*/ 3971393 w 5178638"/>
              <a:gd name="connsiteY2403" fmla="*/ 4260558 h 4469549"/>
              <a:gd name="connsiteX2404" fmla="*/ 3926336 w 5178638"/>
              <a:gd name="connsiteY2404" fmla="*/ 4260558 h 4469549"/>
              <a:gd name="connsiteX2405" fmla="*/ 3888789 w 5178638"/>
              <a:gd name="connsiteY2405" fmla="*/ 4259441 h 4469549"/>
              <a:gd name="connsiteX2406" fmla="*/ 3873770 w 5178638"/>
              <a:gd name="connsiteY2406" fmla="*/ 4253860 h 4469549"/>
              <a:gd name="connsiteX2407" fmla="*/ 3847487 w 5178638"/>
              <a:gd name="connsiteY2407" fmla="*/ 4254976 h 4469549"/>
              <a:gd name="connsiteX2408" fmla="*/ 3843732 w 5178638"/>
              <a:gd name="connsiteY2408" fmla="*/ 4258325 h 4469549"/>
              <a:gd name="connsiteX2409" fmla="*/ 3854997 w 5178638"/>
              <a:gd name="connsiteY2409" fmla="*/ 4260558 h 4469549"/>
              <a:gd name="connsiteX2410" fmla="*/ 3888789 w 5178638"/>
              <a:gd name="connsiteY2410" fmla="*/ 4260558 h 4469549"/>
              <a:gd name="connsiteX2411" fmla="*/ 3937601 w 5178638"/>
              <a:gd name="connsiteY2411" fmla="*/ 4267255 h 4469549"/>
              <a:gd name="connsiteX2412" fmla="*/ 3960129 w 5178638"/>
              <a:gd name="connsiteY2412" fmla="*/ 4267255 h 4469549"/>
              <a:gd name="connsiteX2413" fmla="*/ 4072771 w 5178638"/>
              <a:gd name="connsiteY2413" fmla="*/ 4270604 h 4469549"/>
              <a:gd name="connsiteX2414" fmla="*/ 4087790 w 5178638"/>
              <a:gd name="connsiteY2414" fmla="*/ 4273953 h 4469549"/>
              <a:gd name="connsiteX2415" fmla="*/ 4023959 w 5178638"/>
              <a:gd name="connsiteY2415" fmla="*/ 4275069 h 4469549"/>
              <a:gd name="connsiteX2416" fmla="*/ 4023959 w 5178638"/>
              <a:gd name="connsiteY2416" fmla="*/ 4276186 h 4469549"/>
              <a:gd name="connsiteX2417" fmla="*/ 4087790 w 5178638"/>
              <a:gd name="connsiteY2417" fmla="*/ 4276186 h 4469549"/>
              <a:gd name="connsiteX2418" fmla="*/ 4147865 w 5178638"/>
              <a:gd name="connsiteY2418" fmla="*/ 4276186 h 4469549"/>
              <a:gd name="connsiteX2419" fmla="*/ 4162884 w 5178638"/>
              <a:gd name="connsiteY2419" fmla="*/ 4277302 h 4469549"/>
              <a:gd name="connsiteX2420" fmla="*/ 4181657 w 5178638"/>
              <a:gd name="connsiteY2420" fmla="*/ 4282884 h 4469549"/>
              <a:gd name="connsiteX2421" fmla="*/ 4211695 w 5178638"/>
              <a:gd name="connsiteY2421" fmla="*/ 4284000 h 4469549"/>
              <a:gd name="connsiteX2422" fmla="*/ 4237979 w 5178638"/>
              <a:gd name="connsiteY2422" fmla="*/ 4282884 h 4469549"/>
              <a:gd name="connsiteX2423" fmla="*/ 4252997 w 5178638"/>
              <a:gd name="connsiteY2423" fmla="*/ 4282884 h 4469549"/>
              <a:gd name="connsiteX2424" fmla="*/ 4241733 w 5178638"/>
              <a:gd name="connsiteY2424" fmla="*/ 4287349 h 4469549"/>
              <a:gd name="connsiteX2425" fmla="*/ 4249242 w 5178638"/>
              <a:gd name="connsiteY2425" fmla="*/ 4291814 h 4469549"/>
              <a:gd name="connsiteX2426" fmla="*/ 4268016 w 5178638"/>
              <a:gd name="connsiteY2426" fmla="*/ 4295163 h 4469549"/>
              <a:gd name="connsiteX2427" fmla="*/ 4279280 w 5178638"/>
              <a:gd name="connsiteY2427" fmla="*/ 4296279 h 4469549"/>
              <a:gd name="connsiteX2428" fmla="*/ 4331847 w 5178638"/>
              <a:gd name="connsiteY2428" fmla="*/ 4297396 h 4469549"/>
              <a:gd name="connsiteX2429" fmla="*/ 4339356 w 5178638"/>
              <a:gd name="connsiteY2429" fmla="*/ 4299628 h 4469549"/>
              <a:gd name="connsiteX2430" fmla="*/ 4331847 w 5178638"/>
              <a:gd name="connsiteY2430" fmla="*/ 4301861 h 4469549"/>
              <a:gd name="connsiteX2431" fmla="*/ 4279280 w 5178638"/>
              <a:gd name="connsiteY2431" fmla="*/ 4310791 h 4469549"/>
              <a:gd name="connsiteX2432" fmla="*/ 4268016 w 5178638"/>
              <a:gd name="connsiteY2432" fmla="*/ 4308559 h 4469549"/>
              <a:gd name="connsiteX2433" fmla="*/ 4252997 w 5178638"/>
              <a:gd name="connsiteY2433" fmla="*/ 4300745 h 4469549"/>
              <a:gd name="connsiteX2434" fmla="*/ 4241733 w 5178638"/>
              <a:gd name="connsiteY2434" fmla="*/ 4299628 h 4469549"/>
              <a:gd name="connsiteX2435" fmla="*/ 4200431 w 5178638"/>
              <a:gd name="connsiteY2435" fmla="*/ 4302977 h 4469549"/>
              <a:gd name="connsiteX2436" fmla="*/ 4174148 w 5178638"/>
              <a:gd name="connsiteY2436" fmla="*/ 4304093 h 4469549"/>
              <a:gd name="connsiteX2437" fmla="*/ 4159129 w 5178638"/>
              <a:gd name="connsiteY2437" fmla="*/ 4298512 h 4469549"/>
              <a:gd name="connsiteX2438" fmla="*/ 4129092 w 5178638"/>
              <a:gd name="connsiteY2438" fmla="*/ 4298512 h 4469549"/>
              <a:gd name="connsiteX2439" fmla="*/ 4121582 w 5178638"/>
              <a:gd name="connsiteY2439" fmla="*/ 4304093 h 4469549"/>
              <a:gd name="connsiteX2440" fmla="*/ 4102808 w 5178638"/>
              <a:gd name="connsiteY2440" fmla="*/ 4307442 h 4469549"/>
              <a:gd name="connsiteX2441" fmla="*/ 4080280 w 5178638"/>
              <a:gd name="connsiteY2441" fmla="*/ 4309675 h 4469549"/>
              <a:gd name="connsiteX2442" fmla="*/ 4050242 w 5178638"/>
              <a:gd name="connsiteY2442" fmla="*/ 4305210 h 4469549"/>
              <a:gd name="connsiteX2443" fmla="*/ 3997676 w 5178638"/>
              <a:gd name="connsiteY2443" fmla="*/ 4296279 h 4469549"/>
              <a:gd name="connsiteX2444" fmla="*/ 3971393 w 5178638"/>
              <a:gd name="connsiteY2444" fmla="*/ 4298512 h 4469549"/>
              <a:gd name="connsiteX2445" fmla="*/ 3941355 w 5178638"/>
              <a:gd name="connsiteY2445" fmla="*/ 4302977 h 4469549"/>
              <a:gd name="connsiteX2446" fmla="*/ 3900053 w 5178638"/>
              <a:gd name="connsiteY2446" fmla="*/ 4301861 h 4469549"/>
              <a:gd name="connsiteX2447" fmla="*/ 3892544 w 5178638"/>
              <a:gd name="connsiteY2447" fmla="*/ 4298512 h 4469549"/>
              <a:gd name="connsiteX2448" fmla="*/ 3828714 w 5178638"/>
              <a:gd name="connsiteY2448" fmla="*/ 4304093 h 4469549"/>
              <a:gd name="connsiteX2449" fmla="*/ 3787412 w 5178638"/>
              <a:gd name="connsiteY2449" fmla="*/ 4304093 h 4469549"/>
              <a:gd name="connsiteX2450" fmla="*/ 3693543 w 5178638"/>
              <a:gd name="connsiteY2450" fmla="*/ 4305210 h 4469549"/>
              <a:gd name="connsiteX2451" fmla="*/ 3667260 w 5178638"/>
              <a:gd name="connsiteY2451" fmla="*/ 4306326 h 4469549"/>
              <a:gd name="connsiteX2452" fmla="*/ 3637223 w 5178638"/>
              <a:gd name="connsiteY2452" fmla="*/ 4305210 h 4469549"/>
              <a:gd name="connsiteX2453" fmla="*/ 3603430 w 5178638"/>
              <a:gd name="connsiteY2453" fmla="*/ 4305210 h 4469549"/>
              <a:gd name="connsiteX2454" fmla="*/ 3599675 w 5178638"/>
              <a:gd name="connsiteY2454" fmla="*/ 4298512 h 4469549"/>
              <a:gd name="connsiteX2455" fmla="*/ 3554619 w 5178638"/>
              <a:gd name="connsiteY2455" fmla="*/ 4295163 h 4469549"/>
              <a:gd name="connsiteX2456" fmla="*/ 3543355 w 5178638"/>
              <a:gd name="connsiteY2456" fmla="*/ 4296279 h 4469549"/>
              <a:gd name="connsiteX2457" fmla="*/ 3535845 w 5178638"/>
              <a:gd name="connsiteY2457" fmla="*/ 4292930 h 4469549"/>
              <a:gd name="connsiteX2458" fmla="*/ 3543355 w 5178638"/>
              <a:gd name="connsiteY2458" fmla="*/ 4289581 h 4469549"/>
              <a:gd name="connsiteX2459" fmla="*/ 3573392 w 5178638"/>
              <a:gd name="connsiteY2459" fmla="*/ 4290698 h 4469549"/>
              <a:gd name="connsiteX2460" fmla="*/ 3607185 w 5178638"/>
              <a:gd name="connsiteY2460" fmla="*/ 4288465 h 4469549"/>
              <a:gd name="connsiteX2461" fmla="*/ 3618449 w 5178638"/>
              <a:gd name="connsiteY2461" fmla="*/ 4281767 h 4469549"/>
              <a:gd name="connsiteX2462" fmla="*/ 3637223 w 5178638"/>
              <a:gd name="connsiteY2462" fmla="*/ 4279535 h 4469549"/>
              <a:gd name="connsiteX2463" fmla="*/ 3682279 w 5178638"/>
              <a:gd name="connsiteY2463" fmla="*/ 4284000 h 4469549"/>
              <a:gd name="connsiteX2464" fmla="*/ 3701053 w 5178638"/>
              <a:gd name="connsiteY2464" fmla="*/ 4284000 h 4469549"/>
              <a:gd name="connsiteX2465" fmla="*/ 3708562 w 5178638"/>
              <a:gd name="connsiteY2465" fmla="*/ 4280651 h 4469549"/>
              <a:gd name="connsiteX2466" fmla="*/ 3704808 w 5178638"/>
              <a:gd name="connsiteY2466" fmla="*/ 4275069 h 4469549"/>
              <a:gd name="connsiteX2467" fmla="*/ 3682279 w 5178638"/>
              <a:gd name="connsiteY2467" fmla="*/ 4270604 h 4469549"/>
              <a:gd name="connsiteX2468" fmla="*/ 3678525 w 5178638"/>
              <a:gd name="connsiteY2468" fmla="*/ 4268372 h 4469549"/>
              <a:gd name="connsiteX2469" fmla="*/ 3686034 w 5178638"/>
              <a:gd name="connsiteY2469" fmla="*/ 4267255 h 4469549"/>
              <a:gd name="connsiteX2470" fmla="*/ 3723581 w 5178638"/>
              <a:gd name="connsiteY2470" fmla="*/ 4268372 h 4469549"/>
              <a:gd name="connsiteX2471" fmla="*/ 3727336 w 5178638"/>
              <a:gd name="connsiteY2471" fmla="*/ 4268372 h 4469549"/>
              <a:gd name="connsiteX2472" fmla="*/ 3727336 w 5178638"/>
              <a:gd name="connsiteY2472" fmla="*/ 4266139 h 4469549"/>
              <a:gd name="connsiteX2473" fmla="*/ 3731091 w 5178638"/>
              <a:gd name="connsiteY2473" fmla="*/ 4262790 h 4469549"/>
              <a:gd name="connsiteX2474" fmla="*/ 3757374 w 5178638"/>
              <a:gd name="connsiteY2474" fmla="*/ 4262790 h 4469549"/>
              <a:gd name="connsiteX2475" fmla="*/ 3723581 w 5178638"/>
              <a:gd name="connsiteY2475" fmla="*/ 4259441 h 4469549"/>
              <a:gd name="connsiteX2476" fmla="*/ 3719827 w 5178638"/>
              <a:gd name="connsiteY2476" fmla="*/ 4256092 h 4469549"/>
              <a:gd name="connsiteX2477" fmla="*/ 3710539 w 5178638"/>
              <a:gd name="connsiteY2477" fmla="*/ 4250570 h 4469549"/>
              <a:gd name="connsiteX2478" fmla="*/ 3704042 w 5178638"/>
              <a:gd name="connsiteY2478" fmla="*/ 4250248 h 4469549"/>
              <a:gd name="connsiteX2479" fmla="*/ 3662740 w 5178638"/>
              <a:gd name="connsiteY2479" fmla="*/ 4250248 h 4469549"/>
              <a:gd name="connsiteX2480" fmla="*/ 3655230 w 5178638"/>
              <a:gd name="connsiteY2480" fmla="*/ 4250248 h 4469549"/>
              <a:gd name="connsiteX2481" fmla="*/ 3602664 w 5178638"/>
              <a:gd name="connsiteY2481" fmla="*/ 4248015 h 4469549"/>
              <a:gd name="connsiteX2482" fmla="*/ 3557607 w 5178638"/>
              <a:gd name="connsiteY2482" fmla="*/ 4252481 h 4469549"/>
              <a:gd name="connsiteX2483" fmla="*/ 3550098 w 5178638"/>
              <a:gd name="connsiteY2483" fmla="*/ 4251364 h 4469549"/>
              <a:gd name="connsiteX2484" fmla="*/ 3538834 w 5178638"/>
              <a:gd name="connsiteY2484" fmla="*/ 4250248 h 4469549"/>
              <a:gd name="connsiteX2485" fmla="*/ 3426192 w 5178638"/>
              <a:gd name="connsiteY2485" fmla="*/ 4249132 h 4469549"/>
              <a:gd name="connsiteX2486" fmla="*/ 3392400 w 5178638"/>
              <a:gd name="connsiteY2486" fmla="*/ 4246899 h 4469549"/>
              <a:gd name="connsiteX2487" fmla="*/ 3354852 w 5178638"/>
              <a:gd name="connsiteY2487" fmla="*/ 4246899 h 4469549"/>
              <a:gd name="connsiteX2488" fmla="*/ 3294777 w 5178638"/>
              <a:gd name="connsiteY2488" fmla="*/ 4248015 h 4469549"/>
              <a:gd name="connsiteX2489" fmla="*/ 3279758 w 5178638"/>
              <a:gd name="connsiteY2489" fmla="*/ 4248015 h 4469549"/>
              <a:gd name="connsiteX2490" fmla="*/ 3268494 w 5178638"/>
              <a:gd name="connsiteY2490" fmla="*/ 4246899 h 4469549"/>
              <a:gd name="connsiteX2491" fmla="*/ 3276003 w 5178638"/>
              <a:gd name="connsiteY2491" fmla="*/ 4243550 h 4469549"/>
              <a:gd name="connsiteX2492" fmla="*/ 3313550 w 5178638"/>
              <a:gd name="connsiteY2492" fmla="*/ 4239085 h 4469549"/>
              <a:gd name="connsiteX2493" fmla="*/ 3328569 w 5178638"/>
              <a:gd name="connsiteY2493" fmla="*/ 4235736 h 4469549"/>
              <a:gd name="connsiteX2494" fmla="*/ 3272248 w 5178638"/>
              <a:gd name="connsiteY2494" fmla="*/ 4231271 h 4469549"/>
              <a:gd name="connsiteX2495" fmla="*/ 3230946 w 5178638"/>
              <a:gd name="connsiteY2495" fmla="*/ 4226806 h 4469549"/>
              <a:gd name="connsiteX2496" fmla="*/ 3223437 w 5178638"/>
              <a:gd name="connsiteY2496" fmla="*/ 4222341 h 4469549"/>
              <a:gd name="connsiteX2497" fmla="*/ 3238456 w 5178638"/>
              <a:gd name="connsiteY2497" fmla="*/ 4221224 h 4469549"/>
              <a:gd name="connsiteX2498" fmla="*/ 3313550 w 5178638"/>
              <a:gd name="connsiteY2498" fmla="*/ 4221224 h 4469549"/>
              <a:gd name="connsiteX2499" fmla="*/ 3444966 w 5178638"/>
              <a:gd name="connsiteY2499" fmla="*/ 4211178 h 4469549"/>
              <a:gd name="connsiteX2500" fmla="*/ 3487146 w 5178638"/>
              <a:gd name="connsiteY2500" fmla="*/ 4208284 h 4469549"/>
              <a:gd name="connsiteX2501" fmla="*/ 2390123 w 5178638"/>
              <a:gd name="connsiteY2501" fmla="*/ 4208284 h 4469549"/>
              <a:gd name="connsiteX2502" fmla="*/ 2372817 w 5178638"/>
              <a:gd name="connsiteY2502" fmla="*/ 4209141 h 4469549"/>
              <a:gd name="connsiteX2503" fmla="*/ 2371425 w 5178638"/>
              <a:gd name="connsiteY2503" fmla="*/ 4209066 h 4469549"/>
              <a:gd name="connsiteX2504" fmla="*/ 2356406 w 5178638"/>
              <a:gd name="connsiteY2504" fmla="*/ 4207950 h 4469549"/>
              <a:gd name="connsiteX2505" fmla="*/ 2326368 w 5178638"/>
              <a:gd name="connsiteY2505" fmla="*/ 4207950 h 4469549"/>
              <a:gd name="connsiteX2506" fmla="*/ 2273802 w 5178638"/>
              <a:gd name="connsiteY2506" fmla="*/ 4211299 h 4469549"/>
              <a:gd name="connsiteX2507" fmla="*/ 2236255 w 5178638"/>
              <a:gd name="connsiteY2507" fmla="*/ 4210183 h 4469549"/>
              <a:gd name="connsiteX2508" fmla="*/ 2172424 w 5178638"/>
              <a:gd name="connsiteY2508" fmla="*/ 4202368 h 4469549"/>
              <a:gd name="connsiteX2509" fmla="*/ 2104839 w 5178638"/>
              <a:gd name="connsiteY2509" fmla="*/ 4209066 h 4469549"/>
              <a:gd name="connsiteX2510" fmla="*/ 2071047 w 5178638"/>
              <a:gd name="connsiteY2510" fmla="*/ 4214648 h 4469549"/>
              <a:gd name="connsiteX2511" fmla="*/ 2037254 w 5178638"/>
              <a:gd name="connsiteY2511" fmla="*/ 4210183 h 4469549"/>
              <a:gd name="connsiteX2512" fmla="*/ 2033499 w 5178638"/>
              <a:gd name="connsiteY2512" fmla="*/ 4207950 h 4469549"/>
              <a:gd name="connsiteX2513" fmla="*/ 1977179 w 5178638"/>
              <a:gd name="connsiteY2513" fmla="*/ 4202368 h 4469549"/>
              <a:gd name="connsiteX2514" fmla="*/ 1950896 w 5178638"/>
              <a:gd name="connsiteY2514" fmla="*/ 4203485 h 4469549"/>
              <a:gd name="connsiteX2515" fmla="*/ 1913348 w 5178638"/>
              <a:gd name="connsiteY2515" fmla="*/ 4211299 h 4469549"/>
              <a:gd name="connsiteX2516" fmla="*/ 1902084 w 5178638"/>
              <a:gd name="connsiteY2516" fmla="*/ 4214648 h 4469549"/>
              <a:gd name="connsiteX2517" fmla="*/ 1853273 w 5178638"/>
              <a:gd name="connsiteY2517" fmla="*/ 4213531 h 4469549"/>
              <a:gd name="connsiteX2518" fmla="*/ 1838254 w 5178638"/>
              <a:gd name="connsiteY2518" fmla="*/ 4210183 h 4469549"/>
              <a:gd name="connsiteX2519" fmla="*/ 1834499 w 5178638"/>
              <a:gd name="connsiteY2519" fmla="*/ 4207950 h 4469549"/>
              <a:gd name="connsiteX2520" fmla="*/ 1785687 w 5178638"/>
              <a:gd name="connsiteY2520" fmla="*/ 4205717 h 4469549"/>
              <a:gd name="connsiteX2521" fmla="*/ 1744386 w 5178638"/>
              <a:gd name="connsiteY2521" fmla="*/ 4210183 h 4469549"/>
              <a:gd name="connsiteX2522" fmla="*/ 1691819 w 5178638"/>
              <a:gd name="connsiteY2522" fmla="*/ 4210183 h 4469549"/>
              <a:gd name="connsiteX2523" fmla="*/ 1665536 w 5178638"/>
              <a:gd name="connsiteY2523" fmla="*/ 4207950 h 4469549"/>
              <a:gd name="connsiteX2524" fmla="*/ 1652930 w 5178638"/>
              <a:gd name="connsiteY2524" fmla="*/ 4207950 h 4469549"/>
              <a:gd name="connsiteX2525" fmla="*/ 1647927 w 5178638"/>
              <a:gd name="connsiteY2525" fmla="*/ 4206958 h 4469549"/>
              <a:gd name="connsiteX2526" fmla="*/ 1644173 w 5178638"/>
              <a:gd name="connsiteY2526" fmla="*/ 4201377 h 4469549"/>
              <a:gd name="connsiteX2527" fmla="*/ 1651682 w 5178638"/>
              <a:gd name="connsiteY2527" fmla="*/ 4198028 h 4469549"/>
              <a:gd name="connsiteX2528" fmla="*/ 1670455 w 5178638"/>
              <a:gd name="connsiteY2528" fmla="*/ 4198028 h 4469549"/>
              <a:gd name="connsiteX2529" fmla="*/ 1715512 w 5178638"/>
              <a:gd name="connsiteY2529" fmla="*/ 4202493 h 4469549"/>
              <a:gd name="connsiteX2530" fmla="*/ 1734286 w 5178638"/>
              <a:gd name="connsiteY2530" fmla="*/ 4200261 h 4469549"/>
              <a:gd name="connsiteX2531" fmla="*/ 1745550 w 5178638"/>
              <a:gd name="connsiteY2531" fmla="*/ 4193563 h 4469549"/>
              <a:gd name="connsiteX2532" fmla="*/ 1779343 w 5178638"/>
              <a:gd name="connsiteY2532" fmla="*/ 4191330 h 4469549"/>
              <a:gd name="connsiteX2533" fmla="*/ 1809380 w 5178638"/>
              <a:gd name="connsiteY2533" fmla="*/ 4192446 h 4469549"/>
              <a:gd name="connsiteX2534" fmla="*/ 1816890 w 5178638"/>
              <a:gd name="connsiteY2534" fmla="*/ 4189098 h 4469549"/>
              <a:gd name="connsiteX2535" fmla="*/ 1809380 w 5178638"/>
              <a:gd name="connsiteY2535" fmla="*/ 4185749 h 4469549"/>
              <a:gd name="connsiteX2536" fmla="*/ 1798116 w 5178638"/>
              <a:gd name="connsiteY2536" fmla="*/ 4186865 h 4469549"/>
              <a:gd name="connsiteX2537" fmla="*/ 1753060 w 5178638"/>
              <a:gd name="connsiteY2537" fmla="*/ 4183516 h 4469549"/>
              <a:gd name="connsiteX2538" fmla="*/ 1749305 w 5178638"/>
              <a:gd name="connsiteY2538" fmla="*/ 4176818 h 4469549"/>
              <a:gd name="connsiteX2539" fmla="*/ 1715512 w 5178638"/>
              <a:gd name="connsiteY2539" fmla="*/ 4176818 h 4469549"/>
              <a:gd name="connsiteX2540" fmla="*/ 1685475 w 5178638"/>
              <a:gd name="connsiteY2540" fmla="*/ 4175702 h 4469549"/>
              <a:gd name="connsiteX2541" fmla="*/ 1659191 w 5178638"/>
              <a:gd name="connsiteY2541" fmla="*/ 4176818 h 4469549"/>
              <a:gd name="connsiteX2542" fmla="*/ 1565323 w 5178638"/>
              <a:gd name="connsiteY2542" fmla="*/ 4177935 h 4469549"/>
              <a:gd name="connsiteX2543" fmla="*/ 1524021 w 5178638"/>
              <a:gd name="connsiteY2543" fmla="*/ 4177935 h 4469549"/>
              <a:gd name="connsiteX2544" fmla="*/ 1460191 w 5178638"/>
              <a:gd name="connsiteY2544" fmla="*/ 4183516 h 4469549"/>
              <a:gd name="connsiteX2545" fmla="*/ 1452682 w 5178638"/>
              <a:gd name="connsiteY2545" fmla="*/ 4180167 h 4469549"/>
              <a:gd name="connsiteX2546" fmla="*/ 1411380 w 5178638"/>
              <a:gd name="connsiteY2546" fmla="*/ 4179051 h 4469549"/>
              <a:gd name="connsiteX2547" fmla="*/ 1381342 w 5178638"/>
              <a:gd name="connsiteY2547" fmla="*/ 4183516 h 4469549"/>
              <a:gd name="connsiteX2548" fmla="*/ 1355059 w 5178638"/>
              <a:gd name="connsiteY2548" fmla="*/ 4185749 h 4469549"/>
              <a:gd name="connsiteX2549" fmla="*/ 1302492 w 5178638"/>
              <a:gd name="connsiteY2549" fmla="*/ 4176818 h 4469549"/>
              <a:gd name="connsiteX2550" fmla="*/ 1272455 w 5178638"/>
              <a:gd name="connsiteY2550" fmla="*/ 4172353 h 4469549"/>
              <a:gd name="connsiteX2551" fmla="*/ 1249927 w 5178638"/>
              <a:gd name="connsiteY2551" fmla="*/ 4174586 h 4469549"/>
              <a:gd name="connsiteX2552" fmla="*/ 1231153 w 5178638"/>
              <a:gd name="connsiteY2552" fmla="*/ 4177935 h 4469549"/>
              <a:gd name="connsiteX2553" fmla="*/ 1223643 w 5178638"/>
              <a:gd name="connsiteY2553" fmla="*/ 4183516 h 4469549"/>
              <a:gd name="connsiteX2554" fmla="*/ 1193605 w 5178638"/>
              <a:gd name="connsiteY2554" fmla="*/ 4183516 h 4469549"/>
              <a:gd name="connsiteX2555" fmla="*/ 1178587 w 5178638"/>
              <a:gd name="connsiteY2555" fmla="*/ 4177935 h 4469549"/>
              <a:gd name="connsiteX2556" fmla="*/ 1152304 w 5178638"/>
              <a:gd name="connsiteY2556" fmla="*/ 4179051 h 4469549"/>
              <a:gd name="connsiteX2557" fmla="*/ 1111002 w 5178638"/>
              <a:gd name="connsiteY2557" fmla="*/ 4182400 h 4469549"/>
              <a:gd name="connsiteX2558" fmla="*/ 1099737 w 5178638"/>
              <a:gd name="connsiteY2558" fmla="*/ 4181283 h 4469549"/>
              <a:gd name="connsiteX2559" fmla="*/ 1084719 w 5178638"/>
              <a:gd name="connsiteY2559" fmla="*/ 4173469 h 4469549"/>
              <a:gd name="connsiteX2560" fmla="*/ 1073454 w 5178638"/>
              <a:gd name="connsiteY2560" fmla="*/ 4171237 h 4469549"/>
              <a:gd name="connsiteX2561" fmla="*/ 1020888 w 5178638"/>
              <a:gd name="connsiteY2561" fmla="*/ 4180167 h 4469549"/>
              <a:gd name="connsiteX2562" fmla="*/ 1013379 w 5178638"/>
              <a:gd name="connsiteY2562" fmla="*/ 4182400 h 4469549"/>
              <a:gd name="connsiteX2563" fmla="*/ 1020888 w 5178638"/>
              <a:gd name="connsiteY2563" fmla="*/ 4184632 h 4469549"/>
              <a:gd name="connsiteX2564" fmla="*/ 1073454 w 5178638"/>
              <a:gd name="connsiteY2564" fmla="*/ 4185749 h 4469549"/>
              <a:gd name="connsiteX2565" fmla="*/ 1084719 w 5178638"/>
              <a:gd name="connsiteY2565" fmla="*/ 4186865 h 4469549"/>
              <a:gd name="connsiteX2566" fmla="*/ 1103492 w 5178638"/>
              <a:gd name="connsiteY2566" fmla="*/ 4190214 h 4469549"/>
              <a:gd name="connsiteX2567" fmla="*/ 1111002 w 5178638"/>
              <a:gd name="connsiteY2567" fmla="*/ 4194679 h 4469549"/>
              <a:gd name="connsiteX2568" fmla="*/ 1099737 w 5178638"/>
              <a:gd name="connsiteY2568" fmla="*/ 4199144 h 4469549"/>
              <a:gd name="connsiteX2569" fmla="*/ 1114756 w 5178638"/>
              <a:gd name="connsiteY2569" fmla="*/ 4199144 h 4469549"/>
              <a:gd name="connsiteX2570" fmla="*/ 1141039 w 5178638"/>
              <a:gd name="connsiteY2570" fmla="*/ 4198028 h 4469549"/>
              <a:gd name="connsiteX2571" fmla="*/ 1171077 w 5178638"/>
              <a:gd name="connsiteY2571" fmla="*/ 4199144 h 4469549"/>
              <a:gd name="connsiteX2572" fmla="*/ 1189851 w 5178638"/>
              <a:gd name="connsiteY2572" fmla="*/ 4204726 h 4469549"/>
              <a:gd name="connsiteX2573" fmla="*/ 1203329 w 5178638"/>
              <a:gd name="connsiteY2573" fmla="*/ 4205728 h 4469549"/>
              <a:gd name="connsiteX2574" fmla="*/ 1162403 w 5178638"/>
              <a:gd name="connsiteY2574" fmla="*/ 4206834 h 4469549"/>
              <a:gd name="connsiteX2575" fmla="*/ 1132366 w 5178638"/>
              <a:gd name="connsiteY2575" fmla="*/ 4204601 h 4469549"/>
              <a:gd name="connsiteX2576" fmla="*/ 1113592 w 5178638"/>
              <a:gd name="connsiteY2576" fmla="*/ 4205717 h 4469549"/>
              <a:gd name="connsiteX2577" fmla="*/ 1091064 w 5178638"/>
              <a:gd name="connsiteY2577" fmla="*/ 4209066 h 4469549"/>
              <a:gd name="connsiteX2578" fmla="*/ 1023479 w 5178638"/>
              <a:gd name="connsiteY2578" fmla="*/ 4205717 h 4469549"/>
              <a:gd name="connsiteX2579" fmla="*/ 1019724 w 5178638"/>
              <a:gd name="connsiteY2579" fmla="*/ 4205717 h 4469549"/>
              <a:gd name="connsiteX2580" fmla="*/ 914592 w 5178638"/>
              <a:gd name="connsiteY2580" fmla="*/ 4203485 h 4469549"/>
              <a:gd name="connsiteX2581" fmla="*/ 903328 w 5178638"/>
              <a:gd name="connsiteY2581" fmla="*/ 4205717 h 4469549"/>
              <a:gd name="connsiteX2582" fmla="*/ 899518 w 5178638"/>
              <a:gd name="connsiteY2582" fmla="*/ 4206567 h 4469549"/>
              <a:gd name="connsiteX2583" fmla="*/ 908246 w 5178638"/>
              <a:gd name="connsiteY2583" fmla="*/ 4201377 h 4469549"/>
              <a:gd name="connsiteX2584" fmla="*/ 938284 w 5178638"/>
              <a:gd name="connsiteY2584" fmla="*/ 4201377 h 4469549"/>
              <a:gd name="connsiteX2585" fmla="*/ 949549 w 5178638"/>
              <a:gd name="connsiteY2585" fmla="*/ 4199144 h 4469549"/>
              <a:gd name="connsiteX2586" fmla="*/ 938284 w 5178638"/>
              <a:gd name="connsiteY2586" fmla="*/ 4198028 h 4469549"/>
              <a:gd name="connsiteX2587" fmla="*/ 923265 w 5178638"/>
              <a:gd name="connsiteY2587" fmla="*/ 4199144 h 4469549"/>
              <a:gd name="connsiteX2588" fmla="*/ 904492 w 5178638"/>
              <a:gd name="connsiteY2588" fmla="*/ 4199144 h 4469549"/>
              <a:gd name="connsiteX2589" fmla="*/ 874454 w 5178638"/>
              <a:gd name="connsiteY2589" fmla="*/ 4198028 h 4469549"/>
              <a:gd name="connsiteX2590" fmla="*/ 855680 w 5178638"/>
              <a:gd name="connsiteY2590" fmla="*/ 4195795 h 4469549"/>
              <a:gd name="connsiteX2591" fmla="*/ 810624 w 5178638"/>
              <a:gd name="connsiteY2591" fmla="*/ 4179051 h 4469549"/>
              <a:gd name="connsiteX2592" fmla="*/ 825643 w 5178638"/>
              <a:gd name="connsiteY2592" fmla="*/ 4177935 h 4469549"/>
              <a:gd name="connsiteX2593" fmla="*/ 885718 w 5178638"/>
              <a:gd name="connsiteY2593" fmla="*/ 4177935 h 4469549"/>
              <a:gd name="connsiteX2594" fmla="*/ 904492 w 5178638"/>
              <a:gd name="connsiteY2594" fmla="*/ 4174586 h 4469549"/>
              <a:gd name="connsiteX2595" fmla="*/ 836907 w 5178638"/>
              <a:gd name="connsiteY2595" fmla="*/ 4174586 h 4469549"/>
              <a:gd name="connsiteX2596" fmla="*/ 769322 w 5178638"/>
              <a:gd name="connsiteY2596" fmla="*/ 4174586 h 4469549"/>
              <a:gd name="connsiteX2597" fmla="*/ 705491 w 5178638"/>
              <a:gd name="connsiteY2597" fmla="*/ 4172353 h 4469549"/>
              <a:gd name="connsiteX2598" fmla="*/ 615378 w 5178638"/>
              <a:gd name="connsiteY2598" fmla="*/ 4172353 h 4469549"/>
              <a:gd name="connsiteX2599" fmla="*/ 589095 w 5178638"/>
              <a:gd name="connsiteY2599" fmla="*/ 4171237 h 4469549"/>
              <a:gd name="connsiteX2600" fmla="*/ 514001 w 5178638"/>
              <a:gd name="connsiteY2600" fmla="*/ 4177935 h 4469549"/>
              <a:gd name="connsiteX2601" fmla="*/ 509005 w 5178638"/>
              <a:gd name="connsiteY2601" fmla="*/ 4176449 h 4469549"/>
              <a:gd name="connsiteX2602" fmla="*/ 513386 w 5178638"/>
              <a:gd name="connsiteY2602" fmla="*/ 4168289 h 4469549"/>
              <a:gd name="connsiteX2603" fmla="*/ 510432 w 5178638"/>
              <a:gd name="connsiteY2603" fmla="*/ 4166568 h 4469549"/>
              <a:gd name="connsiteX2604" fmla="*/ 534182 w 5178638"/>
              <a:gd name="connsiteY2604" fmla="*/ 4166492 h 4469549"/>
              <a:gd name="connsiteX2605" fmla="*/ 619133 w 5178638"/>
              <a:gd name="connsiteY2605" fmla="*/ 4164539 h 4469549"/>
              <a:gd name="connsiteX2606" fmla="*/ 697982 w 5178638"/>
              <a:gd name="connsiteY2606" fmla="*/ 4162306 h 4469549"/>
              <a:gd name="connsiteX2607" fmla="*/ 656680 w 5178638"/>
              <a:gd name="connsiteY2607" fmla="*/ 4156725 h 4469549"/>
              <a:gd name="connsiteX2608" fmla="*/ 628989 w 5178638"/>
              <a:gd name="connsiteY2608" fmla="*/ 4156725 h 4469549"/>
              <a:gd name="connsiteX2609" fmla="*/ 604114 w 5178638"/>
              <a:gd name="connsiteY2609" fmla="*/ 4160074 h 4469549"/>
              <a:gd name="connsiteX2610" fmla="*/ 585340 w 5178638"/>
              <a:gd name="connsiteY2610" fmla="*/ 4161190 h 4469549"/>
              <a:gd name="connsiteX2611" fmla="*/ 507350 w 5178638"/>
              <a:gd name="connsiteY2611" fmla="*/ 4161190 h 4469549"/>
              <a:gd name="connsiteX2612" fmla="*/ 508894 w 5178638"/>
              <a:gd name="connsiteY2612" fmla="*/ 4156077 h 4469549"/>
              <a:gd name="connsiteX2613" fmla="*/ 510188 w 5178638"/>
              <a:gd name="connsiteY2613" fmla="*/ 4154075 h 4469549"/>
              <a:gd name="connsiteX2614" fmla="*/ 529019 w 5178638"/>
              <a:gd name="connsiteY2614" fmla="*/ 4153376 h 4469549"/>
              <a:gd name="connsiteX2615" fmla="*/ 532774 w 5178638"/>
              <a:gd name="connsiteY2615" fmla="*/ 4147794 h 4469549"/>
              <a:gd name="connsiteX2616" fmla="*/ 526494 w 5178638"/>
              <a:gd name="connsiteY2616" fmla="*/ 4146394 h 4469549"/>
              <a:gd name="connsiteX2617" fmla="*/ 530302 w 5178638"/>
              <a:gd name="connsiteY2617" fmla="*/ 4143513 h 4469549"/>
              <a:gd name="connsiteX2618" fmla="*/ 532774 w 5178638"/>
              <a:gd name="connsiteY2618" fmla="*/ 4143329 h 4469549"/>
              <a:gd name="connsiteX2619" fmla="*/ 536529 w 5178638"/>
              <a:gd name="connsiteY2619" fmla="*/ 4143329 h 4469549"/>
              <a:gd name="connsiteX2620" fmla="*/ 535590 w 5178638"/>
              <a:gd name="connsiteY2620" fmla="*/ 4141376 h 4469549"/>
              <a:gd name="connsiteX2621" fmla="*/ 533258 w 5178638"/>
              <a:gd name="connsiteY2621" fmla="*/ 4141277 h 4469549"/>
              <a:gd name="connsiteX2622" fmla="*/ 534321 w 5178638"/>
              <a:gd name="connsiteY2622" fmla="*/ 4140473 h 4469549"/>
              <a:gd name="connsiteX2623" fmla="*/ 537638 w 5178638"/>
              <a:gd name="connsiteY2623" fmla="*/ 4136251 h 4469549"/>
              <a:gd name="connsiteX2624" fmla="*/ 544038 w 5178638"/>
              <a:gd name="connsiteY2624" fmla="*/ 4136632 h 4469549"/>
              <a:gd name="connsiteX2625" fmla="*/ 551548 w 5178638"/>
              <a:gd name="connsiteY2625" fmla="*/ 4139980 h 4469549"/>
              <a:gd name="connsiteX2626" fmla="*/ 570321 w 5178638"/>
              <a:gd name="connsiteY2626" fmla="*/ 4139980 h 4469549"/>
              <a:gd name="connsiteX2627" fmla="*/ 570321 w 5178638"/>
              <a:gd name="connsiteY2627" fmla="*/ 4148911 h 4469549"/>
              <a:gd name="connsiteX2628" fmla="*/ 645416 w 5178638"/>
              <a:gd name="connsiteY2628" fmla="*/ 4151143 h 4469549"/>
              <a:gd name="connsiteX2629" fmla="*/ 649171 w 5178638"/>
              <a:gd name="connsiteY2629" fmla="*/ 4151143 h 4469549"/>
              <a:gd name="connsiteX2630" fmla="*/ 697982 w 5178638"/>
              <a:gd name="connsiteY2630" fmla="*/ 4151143 h 4469549"/>
              <a:gd name="connsiteX2631" fmla="*/ 709246 w 5178638"/>
              <a:gd name="connsiteY2631" fmla="*/ 4148911 h 4469549"/>
              <a:gd name="connsiteX2632" fmla="*/ 686718 w 5178638"/>
              <a:gd name="connsiteY2632" fmla="*/ 4147794 h 4469549"/>
              <a:gd name="connsiteX2633" fmla="*/ 682963 w 5178638"/>
              <a:gd name="connsiteY2633" fmla="*/ 4144446 h 4469549"/>
              <a:gd name="connsiteX2634" fmla="*/ 697982 w 5178638"/>
              <a:gd name="connsiteY2634" fmla="*/ 4141097 h 4469549"/>
              <a:gd name="connsiteX2635" fmla="*/ 776831 w 5178638"/>
              <a:gd name="connsiteY2635" fmla="*/ 4139980 h 4469549"/>
              <a:gd name="connsiteX2636" fmla="*/ 874454 w 5178638"/>
              <a:gd name="connsiteY2636" fmla="*/ 4139980 h 4469549"/>
              <a:gd name="connsiteX2637" fmla="*/ 964567 w 5178638"/>
              <a:gd name="connsiteY2637" fmla="*/ 4141097 h 4469549"/>
              <a:gd name="connsiteX2638" fmla="*/ 975831 w 5178638"/>
              <a:gd name="connsiteY2638" fmla="*/ 4141097 h 4469549"/>
              <a:gd name="connsiteX2639" fmla="*/ 1065945 w 5178638"/>
              <a:gd name="connsiteY2639" fmla="*/ 4138864 h 4469549"/>
              <a:gd name="connsiteX2640" fmla="*/ 1122266 w 5178638"/>
              <a:gd name="connsiteY2640" fmla="*/ 4142213 h 4469549"/>
              <a:gd name="connsiteX2641" fmla="*/ 1174832 w 5178638"/>
              <a:gd name="connsiteY2641" fmla="*/ 4143329 h 4469549"/>
              <a:gd name="connsiteX2642" fmla="*/ 1198833 w 5178638"/>
              <a:gd name="connsiteY2642" fmla="*/ 4141682 h 4469549"/>
              <a:gd name="connsiteX2643" fmla="*/ 1227250 w 5178638"/>
              <a:gd name="connsiteY2643" fmla="*/ 4142354 h 4469549"/>
              <a:gd name="connsiteX2644" fmla="*/ 1309854 w 5178638"/>
              <a:gd name="connsiteY2644" fmla="*/ 4142633 h 4469549"/>
              <a:gd name="connsiteX2645" fmla="*/ 1313608 w 5178638"/>
              <a:gd name="connsiteY2645" fmla="*/ 4141517 h 4469549"/>
              <a:gd name="connsiteX2646" fmla="*/ 1298590 w 5178638"/>
              <a:gd name="connsiteY2646" fmla="*/ 4140401 h 4469549"/>
              <a:gd name="connsiteX2647" fmla="*/ 1294835 w 5178638"/>
              <a:gd name="connsiteY2647" fmla="*/ 4139284 h 4469549"/>
              <a:gd name="connsiteX2648" fmla="*/ 1298590 w 5178638"/>
              <a:gd name="connsiteY2648" fmla="*/ 4137052 h 4469549"/>
              <a:gd name="connsiteX2649" fmla="*/ 1309854 w 5178638"/>
              <a:gd name="connsiteY2649" fmla="*/ 4134819 h 4469549"/>
              <a:gd name="connsiteX2650" fmla="*/ 1373684 w 5178638"/>
              <a:gd name="connsiteY2650" fmla="*/ 4132587 h 4469549"/>
              <a:gd name="connsiteX2651" fmla="*/ 1580194 w 5178638"/>
              <a:gd name="connsiteY2651" fmla="*/ 4132587 h 4469549"/>
              <a:gd name="connsiteX2652" fmla="*/ 1632760 w 5178638"/>
              <a:gd name="connsiteY2652" fmla="*/ 4125889 h 4469549"/>
              <a:gd name="connsiteX2653" fmla="*/ 1617741 w 5178638"/>
              <a:gd name="connsiteY2653" fmla="*/ 4122540 h 4469549"/>
              <a:gd name="connsiteX2654" fmla="*/ 1580194 w 5178638"/>
              <a:gd name="connsiteY2654" fmla="*/ 4127005 h 4469549"/>
              <a:gd name="connsiteX2655" fmla="*/ 1568930 w 5178638"/>
              <a:gd name="connsiteY2655" fmla="*/ 4128121 h 4469549"/>
              <a:gd name="connsiteX2656" fmla="*/ 1531382 w 5178638"/>
              <a:gd name="connsiteY2656" fmla="*/ 4127005 h 4469549"/>
              <a:gd name="connsiteX2657" fmla="*/ 1467552 w 5178638"/>
              <a:gd name="connsiteY2657" fmla="*/ 4123656 h 4469549"/>
              <a:gd name="connsiteX2658" fmla="*/ 1441269 w 5178638"/>
              <a:gd name="connsiteY2658" fmla="*/ 4122540 h 4469549"/>
              <a:gd name="connsiteX2659" fmla="*/ 1430009 w 5178638"/>
              <a:gd name="connsiteY2659" fmla="*/ 4123524 h 4469549"/>
              <a:gd name="connsiteX2660" fmla="*/ 1396361 w 5178638"/>
              <a:gd name="connsiteY2660" fmla="*/ 4119887 h 4469549"/>
              <a:gd name="connsiteX2661" fmla="*/ 1340040 w 5178638"/>
              <a:gd name="connsiteY2661" fmla="*/ 4115422 h 4469549"/>
              <a:gd name="connsiteX2662" fmla="*/ 1355059 w 5178638"/>
              <a:gd name="connsiteY2662" fmla="*/ 4112073 h 4469549"/>
              <a:gd name="connsiteX2663" fmla="*/ 1355276 w 5178638"/>
              <a:gd name="connsiteY2663" fmla="*/ 4112047 h 4469549"/>
              <a:gd name="connsiteX2664" fmla="*/ 1376031 w 5178638"/>
              <a:gd name="connsiteY2664" fmla="*/ 4115423 h 4469549"/>
              <a:gd name="connsiteX2665" fmla="*/ 1403722 w 5178638"/>
              <a:gd name="connsiteY2665" fmla="*/ 4113610 h 4469549"/>
              <a:gd name="connsiteX2666" fmla="*/ 1448779 w 5178638"/>
              <a:gd name="connsiteY2666" fmla="*/ 4109144 h 4469549"/>
              <a:gd name="connsiteX2667" fmla="*/ 1456288 w 5178638"/>
              <a:gd name="connsiteY2667" fmla="*/ 4110261 h 4469549"/>
              <a:gd name="connsiteX2668" fmla="*/ 1467552 w 5178638"/>
              <a:gd name="connsiteY2668" fmla="*/ 4111377 h 4469549"/>
              <a:gd name="connsiteX2669" fmla="*/ 1580194 w 5178638"/>
              <a:gd name="connsiteY2669" fmla="*/ 4112493 h 4469549"/>
              <a:gd name="connsiteX2670" fmla="*/ 1613986 w 5178638"/>
              <a:gd name="connsiteY2670" fmla="*/ 4114726 h 4469549"/>
              <a:gd name="connsiteX2671" fmla="*/ 1651534 w 5178638"/>
              <a:gd name="connsiteY2671" fmla="*/ 4114726 h 4469549"/>
              <a:gd name="connsiteX2672" fmla="*/ 1711609 w 5178638"/>
              <a:gd name="connsiteY2672" fmla="*/ 4113610 h 4469549"/>
              <a:gd name="connsiteX2673" fmla="*/ 1726628 w 5178638"/>
              <a:gd name="connsiteY2673" fmla="*/ 4113610 h 4469549"/>
              <a:gd name="connsiteX2674" fmla="*/ 1737892 w 5178638"/>
              <a:gd name="connsiteY2674" fmla="*/ 4114726 h 4469549"/>
              <a:gd name="connsiteX2675" fmla="*/ 1730383 w 5178638"/>
              <a:gd name="connsiteY2675" fmla="*/ 4118075 h 4469549"/>
              <a:gd name="connsiteX2676" fmla="*/ 1692836 w 5178638"/>
              <a:gd name="connsiteY2676" fmla="*/ 4122540 h 4469549"/>
              <a:gd name="connsiteX2677" fmla="*/ 1677817 w 5178638"/>
              <a:gd name="connsiteY2677" fmla="*/ 4125889 h 4469549"/>
              <a:gd name="connsiteX2678" fmla="*/ 1734138 w 5178638"/>
              <a:gd name="connsiteY2678" fmla="*/ 4130354 h 4469549"/>
              <a:gd name="connsiteX2679" fmla="*/ 1775440 w 5178638"/>
              <a:gd name="connsiteY2679" fmla="*/ 4134819 h 4469549"/>
              <a:gd name="connsiteX2680" fmla="*/ 1782949 w 5178638"/>
              <a:gd name="connsiteY2680" fmla="*/ 4139284 h 4469549"/>
              <a:gd name="connsiteX2681" fmla="*/ 1767930 w 5178638"/>
              <a:gd name="connsiteY2681" fmla="*/ 4140401 h 4469549"/>
              <a:gd name="connsiteX2682" fmla="*/ 1692836 w 5178638"/>
              <a:gd name="connsiteY2682" fmla="*/ 4140401 h 4469549"/>
              <a:gd name="connsiteX2683" fmla="*/ 1561420 w 5178638"/>
              <a:gd name="connsiteY2683" fmla="*/ 4150447 h 4469549"/>
              <a:gd name="connsiteX2684" fmla="*/ 1519240 w 5178638"/>
              <a:gd name="connsiteY2684" fmla="*/ 4153341 h 4469549"/>
              <a:gd name="connsiteX2685" fmla="*/ 2616263 w 5178638"/>
              <a:gd name="connsiteY2685" fmla="*/ 4153341 h 4469549"/>
              <a:gd name="connsiteX2686" fmla="*/ 2657444 w 5178638"/>
              <a:gd name="connsiteY2686" fmla="*/ 4151301 h 4469549"/>
              <a:gd name="connsiteX2687" fmla="*/ 2676217 w 5178638"/>
              <a:gd name="connsiteY2687" fmla="*/ 4149068 h 4469549"/>
              <a:gd name="connsiteX2688" fmla="*/ 2657444 w 5178638"/>
              <a:gd name="connsiteY2688" fmla="*/ 4146836 h 4469549"/>
              <a:gd name="connsiteX2689" fmla="*/ 2526028 w 5178638"/>
              <a:gd name="connsiteY2689" fmla="*/ 4149068 h 4469549"/>
              <a:gd name="connsiteX2690" fmla="*/ 2469707 w 5178638"/>
              <a:gd name="connsiteY2690" fmla="*/ 4142370 h 4469549"/>
              <a:gd name="connsiteX2691" fmla="*/ 2469707 w 5178638"/>
              <a:gd name="connsiteY2691" fmla="*/ 4140138 h 4469549"/>
              <a:gd name="connsiteX2692" fmla="*/ 2473462 w 5178638"/>
              <a:gd name="connsiteY2692" fmla="*/ 4135673 h 4469549"/>
              <a:gd name="connsiteX2693" fmla="*/ 2507255 w 5178638"/>
              <a:gd name="connsiteY2693" fmla="*/ 4135673 h 4469549"/>
              <a:gd name="connsiteX2694" fmla="*/ 2529783 w 5178638"/>
              <a:gd name="connsiteY2694" fmla="*/ 4133440 h 4469549"/>
              <a:gd name="connsiteX2695" fmla="*/ 2533538 w 5178638"/>
              <a:gd name="connsiteY2695" fmla="*/ 4131208 h 4469549"/>
              <a:gd name="connsiteX2696" fmla="*/ 2526028 w 5178638"/>
              <a:gd name="connsiteY2696" fmla="*/ 4130091 h 4469549"/>
              <a:gd name="connsiteX2697" fmla="*/ 2492236 w 5178638"/>
              <a:gd name="connsiteY2697" fmla="*/ 4130091 h 4469549"/>
              <a:gd name="connsiteX2698" fmla="*/ 2480972 w 5178638"/>
              <a:gd name="connsiteY2698" fmla="*/ 4127859 h 4469549"/>
              <a:gd name="connsiteX2699" fmla="*/ 2488481 w 5178638"/>
              <a:gd name="connsiteY2699" fmla="*/ 4125626 h 4469549"/>
              <a:gd name="connsiteX2700" fmla="*/ 2533538 w 5178638"/>
              <a:gd name="connsiteY2700" fmla="*/ 4120045 h 4469549"/>
              <a:gd name="connsiteX2701" fmla="*/ 2604878 w 5178638"/>
              <a:gd name="connsiteY2701" fmla="*/ 4115579 h 4469549"/>
              <a:gd name="connsiteX2702" fmla="*/ 2604878 w 5178638"/>
              <a:gd name="connsiteY2702" fmla="*/ 4114463 h 4469549"/>
              <a:gd name="connsiteX2703" fmla="*/ 2604878 w 5178638"/>
              <a:gd name="connsiteY2703" fmla="*/ 4112230 h 4469549"/>
              <a:gd name="connsiteX2704" fmla="*/ 2589859 w 5178638"/>
              <a:gd name="connsiteY2704" fmla="*/ 4112230 h 4469549"/>
              <a:gd name="connsiteX2705" fmla="*/ 2578594 w 5178638"/>
              <a:gd name="connsiteY2705" fmla="*/ 4105533 h 4469549"/>
              <a:gd name="connsiteX2706" fmla="*/ 2574840 w 5178638"/>
              <a:gd name="connsiteY2706" fmla="*/ 4102184 h 4469549"/>
              <a:gd name="connsiteX2707" fmla="*/ 2541047 w 5178638"/>
              <a:gd name="connsiteY2707" fmla="*/ 4098835 h 4469549"/>
              <a:gd name="connsiteX2708" fmla="*/ 2567330 w 5178638"/>
              <a:gd name="connsiteY2708" fmla="*/ 4098835 h 4469549"/>
              <a:gd name="connsiteX2709" fmla="*/ 2571085 w 5178638"/>
              <a:gd name="connsiteY2709" fmla="*/ 4095486 h 4469549"/>
              <a:gd name="connsiteX2710" fmla="*/ 2571085 w 5178638"/>
              <a:gd name="connsiteY2710" fmla="*/ 4093253 h 4469549"/>
              <a:gd name="connsiteX2711" fmla="*/ 2574840 w 5178638"/>
              <a:gd name="connsiteY2711" fmla="*/ 4093253 h 4469549"/>
              <a:gd name="connsiteX2712" fmla="*/ 2612387 w 5178638"/>
              <a:gd name="connsiteY2712" fmla="*/ 4094370 h 4469549"/>
              <a:gd name="connsiteX2713" fmla="*/ 2619896 w 5178638"/>
              <a:gd name="connsiteY2713" fmla="*/ 4093253 h 4469549"/>
              <a:gd name="connsiteX2714" fmla="*/ 2616142 w 5178638"/>
              <a:gd name="connsiteY2714" fmla="*/ 4091021 h 4469549"/>
              <a:gd name="connsiteX2715" fmla="*/ 2593613 w 5178638"/>
              <a:gd name="connsiteY2715" fmla="*/ 4086556 h 4469549"/>
              <a:gd name="connsiteX2716" fmla="*/ 2589859 w 5178638"/>
              <a:gd name="connsiteY2716" fmla="*/ 4080974 h 4469549"/>
              <a:gd name="connsiteX2717" fmla="*/ 2597368 w 5178638"/>
              <a:gd name="connsiteY2717" fmla="*/ 4077625 h 4469549"/>
              <a:gd name="connsiteX2718" fmla="*/ 2616142 w 5178638"/>
              <a:gd name="connsiteY2718" fmla="*/ 4077625 h 4469549"/>
              <a:gd name="connsiteX2719" fmla="*/ 2661198 w 5178638"/>
              <a:gd name="connsiteY2719" fmla="*/ 4082090 h 4469549"/>
              <a:gd name="connsiteX2720" fmla="*/ 2679972 w 5178638"/>
              <a:gd name="connsiteY2720" fmla="*/ 4079858 h 4469549"/>
              <a:gd name="connsiteX2721" fmla="*/ 2691236 w 5178638"/>
              <a:gd name="connsiteY2721" fmla="*/ 4073160 h 4469549"/>
              <a:gd name="connsiteX2722" fmla="*/ 2725029 w 5178638"/>
              <a:gd name="connsiteY2722" fmla="*/ 4070927 h 4469549"/>
              <a:gd name="connsiteX2723" fmla="*/ 2755066 w 5178638"/>
              <a:gd name="connsiteY2723" fmla="*/ 4072044 h 4469549"/>
              <a:gd name="connsiteX2724" fmla="*/ 2762576 w 5178638"/>
              <a:gd name="connsiteY2724" fmla="*/ 4068695 h 4469549"/>
              <a:gd name="connsiteX2725" fmla="*/ 2755066 w 5178638"/>
              <a:gd name="connsiteY2725" fmla="*/ 4065346 h 4469549"/>
              <a:gd name="connsiteX2726" fmla="*/ 2743802 w 5178638"/>
              <a:gd name="connsiteY2726" fmla="*/ 4066462 h 4469549"/>
              <a:gd name="connsiteX2727" fmla="*/ 2698746 w 5178638"/>
              <a:gd name="connsiteY2727" fmla="*/ 4063113 h 4469549"/>
              <a:gd name="connsiteX2728" fmla="*/ 2694991 w 5178638"/>
              <a:gd name="connsiteY2728" fmla="*/ 4056415 h 4469549"/>
              <a:gd name="connsiteX2729" fmla="*/ 2661198 w 5178638"/>
              <a:gd name="connsiteY2729" fmla="*/ 4056415 h 4469549"/>
              <a:gd name="connsiteX2730" fmla="*/ 2631161 w 5178638"/>
              <a:gd name="connsiteY2730" fmla="*/ 4055299 h 4469549"/>
              <a:gd name="connsiteX2731" fmla="*/ 2604878 w 5178638"/>
              <a:gd name="connsiteY2731" fmla="*/ 4056415 h 4469549"/>
              <a:gd name="connsiteX2732" fmla="*/ 2511009 w 5178638"/>
              <a:gd name="connsiteY2732" fmla="*/ 4057532 h 4469549"/>
              <a:gd name="connsiteX2733" fmla="*/ 2469707 w 5178638"/>
              <a:gd name="connsiteY2733" fmla="*/ 4057532 h 4469549"/>
              <a:gd name="connsiteX2734" fmla="*/ 2405877 w 5178638"/>
              <a:gd name="connsiteY2734" fmla="*/ 4063113 h 4469549"/>
              <a:gd name="connsiteX2735" fmla="*/ 2398368 w 5178638"/>
              <a:gd name="connsiteY2735" fmla="*/ 4059764 h 4469549"/>
              <a:gd name="connsiteX2736" fmla="*/ 2357066 w 5178638"/>
              <a:gd name="connsiteY2736" fmla="*/ 4058648 h 4469549"/>
              <a:gd name="connsiteX2737" fmla="*/ 2327028 w 5178638"/>
              <a:gd name="connsiteY2737" fmla="*/ 4063113 h 4469549"/>
              <a:gd name="connsiteX2738" fmla="*/ 2300745 w 5178638"/>
              <a:gd name="connsiteY2738" fmla="*/ 4065346 h 4469549"/>
              <a:gd name="connsiteX2739" fmla="*/ 2248179 w 5178638"/>
              <a:gd name="connsiteY2739" fmla="*/ 4056415 h 4469549"/>
              <a:gd name="connsiteX2740" fmla="*/ 2218141 w 5178638"/>
              <a:gd name="connsiteY2740" fmla="*/ 4051950 h 4469549"/>
              <a:gd name="connsiteX2741" fmla="*/ 2195613 w 5178638"/>
              <a:gd name="connsiteY2741" fmla="*/ 4054183 h 4469549"/>
              <a:gd name="connsiteX2742" fmla="*/ 2176839 w 5178638"/>
              <a:gd name="connsiteY2742" fmla="*/ 4057532 h 4469549"/>
              <a:gd name="connsiteX2743" fmla="*/ 2169329 w 5178638"/>
              <a:gd name="connsiteY2743" fmla="*/ 4063113 h 4469549"/>
              <a:gd name="connsiteX2744" fmla="*/ 2139292 w 5178638"/>
              <a:gd name="connsiteY2744" fmla="*/ 4063113 h 4469549"/>
              <a:gd name="connsiteX2745" fmla="*/ 2124273 w 5178638"/>
              <a:gd name="connsiteY2745" fmla="*/ 4057532 h 4469549"/>
              <a:gd name="connsiteX2746" fmla="*/ 2097990 w 5178638"/>
              <a:gd name="connsiteY2746" fmla="*/ 4058648 h 4469549"/>
              <a:gd name="connsiteX2747" fmla="*/ 2056688 w 5178638"/>
              <a:gd name="connsiteY2747" fmla="*/ 4061997 h 4469549"/>
              <a:gd name="connsiteX2748" fmla="*/ 2045424 w 5178638"/>
              <a:gd name="connsiteY2748" fmla="*/ 4060880 h 4469549"/>
              <a:gd name="connsiteX2749" fmla="*/ 2030405 w 5178638"/>
              <a:gd name="connsiteY2749" fmla="*/ 4053066 h 4469549"/>
              <a:gd name="connsiteX2750" fmla="*/ 2019141 w 5178638"/>
              <a:gd name="connsiteY2750" fmla="*/ 4050834 h 4469549"/>
              <a:gd name="connsiteX2751" fmla="*/ 1966574 w 5178638"/>
              <a:gd name="connsiteY2751" fmla="*/ 4059764 h 4469549"/>
              <a:gd name="connsiteX2752" fmla="*/ 1959065 w 5178638"/>
              <a:gd name="connsiteY2752" fmla="*/ 4061997 h 4469549"/>
              <a:gd name="connsiteX2753" fmla="*/ 1966574 w 5178638"/>
              <a:gd name="connsiteY2753" fmla="*/ 4064229 h 4469549"/>
              <a:gd name="connsiteX2754" fmla="*/ 2019141 w 5178638"/>
              <a:gd name="connsiteY2754" fmla="*/ 4065346 h 4469549"/>
              <a:gd name="connsiteX2755" fmla="*/ 2030405 w 5178638"/>
              <a:gd name="connsiteY2755" fmla="*/ 4066462 h 4469549"/>
              <a:gd name="connsiteX2756" fmla="*/ 2049179 w 5178638"/>
              <a:gd name="connsiteY2756" fmla="*/ 4069811 h 4469549"/>
              <a:gd name="connsiteX2757" fmla="*/ 2056688 w 5178638"/>
              <a:gd name="connsiteY2757" fmla="*/ 4074276 h 4469549"/>
              <a:gd name="connsiteX2758" fmla="*/ 2045424 w 5178638"/>
              <a:gd name="connsiteY2758" fmla="*/ 4078741 h 4469549"/>
              <a:gd name="connsiteX2759" fmla="*/ 2060442 w 5178638"/>
              <a:gd name="connsiteY2759" fmla="*/ 4078741 h 4469549"/>
              <a:gd name="connsiteX2760" fmla="*/ 2086726 w 5178638"/>
              <a:gd name="connsiteY2760" fmla="*/ 4077625 h 4469549"/>
              <a:gd name="connsiteX2761" fmla="*/ 2116764 w 5178638"/>
              <a:gd name="connsiteY2761" fmla="*/ 4078741 h 4469549"/>
              <a:gd name="connsiteX2762" fmla="*/ 2135537 w 5178638"/>
              <a:gd name="connsiteY2762" fmla="*/ 4084323 h 4469549"/>
              <a:gd name="connsiteX2763" fmla="*/ 2150556 w 5178638"/>
              <a:gd name="connsiteY2763" fmla="*/ 4085439 h 4469549"/>
              <a:gd name="connsiteX2764" fmla="*/ 2210631 w 5178638"/>
              <a:gd name="connsiteY2764" fmla="*/ 4085439 h 4469549"/>
              <a:gd name="connsiteX2765" fmla="*/ 2274462 w 5178638"/>
              <a:gd name="connsiteY2765" fmla="*/ 4085439 h 4469549"/>
              <a:gd name="connsiteX2766" fmla="*/ 2274462 w 5178638"/>
              <a:gd name="connsiteY2766" fmla="*/ 4086556 h 4469549"/>
              <a:gd name="connsiteX2767" fmla="*/ 2210631 w 5178638"/>
              <a:gd name="connsiteY2767" fmla="*/ 4087672 h 4469549"/>
              <a:gd name="connsiteX2768" fmla="*/ 2225650 w 5178638"/>
              <a:gd name="connsiteY2768" fmla="*/ 4091021 h 4469549"/>
              <a:gd name="connsiteX2769" fmla="*/ 2338292 w 5178638"/>
              <a:gd name="connsiteY2769" fmla="*/ 4094370 h 4469549"/>
              <a:gd name="connsiteX2770" fmla="*/ 2360820 w 5178638"/>
              <a:gd name="connsiteY2770" fmla="*/ 4094370 h 4469549"/>
              <a:gd name="connsiteX2771" fmla="*/ 2409632 w 5178638"/>
              <a:gd name="connsiteY2771" fmla="*/ 4101067 h 4469549"/>
              <a:gd name="connsiteX2772" fmla="*/ 2443424 w 5178638"/>
              <a:gd name="connsiteY2772" fmla="*/ 4101067 h 4469549"/>
              <a:gd name="connsiteX2773" fmla="*/ 2454689 w 5178638"/>
              <a:gd name="connsiteY2773" fmla="*/ 4103300 h 4469549"/>
              <a:gd name="connsiteX2774" fmla="*/ 2450934 w 5178638"/>
              <a:gd name="connsiteY2774" fmla="*/ 4106649 h 4469549"/>
              <a:gd name="connsiteX2775" fmla="*/ 2424651 w 5178638"/>
              <a:gd name="connsiteY2775" fmla="*/ 4107765 h 4469549"/>
              <a:gd name="connsiteX2776" fmla="*/ 2409632 w 5178638"/>
              <a:gd name="connsiteY2776" fmla="*/ 4102184 h 4469549"/>
              <a:gd name="connsiteX2777" fmla="*/ 2372085 w 5178638"/>
              <a:gd name="connsiteY2777" fmla="*/ 4101067 h 4469549"/>
              <a:gd name="connsiteX2778" fmla="*/ 2327028 w 5178638"/>
              <a:gd name="connsiteY2778" fmla="*/ 4101067 h 4469549"/>
              <a:gd name="connsiteX2779" fmla="*/ 2308254 w 5178638"/>
              <a:gd name="connsiteY2779" fmla="*/ 4101067 h 4469549"/>
              <a:gd name="connsiteX2780" fmla="*/ 2281971 w 5178638"/>
              <a:gd name="connsiteY2780" fmla="*/ 4102184 h 4469549"/>
              <a:gd name="connsiteX2781" fmla="*/ 2255688 w 5178638"/>
              <a:gd name="connsiteY2781" fmla="*/ 4101067 h 4469549"/>
              <a:gd name="connsiteX2782" fmla="*/ 2240669 w 5178638"/>
              <a:gd name="connsiteY2782" fmla="*/ 4102184 h 4469549"/>
              <a:gd name="connsiteX2783" fmla="*/ 2233160 w 5178638"/>
              <a:gd name="connsiteY2783" fmla="*/ 4098835 h 4469549"/>
              <a:gd name="connsiteX2784" fmla="*/ 2214386 w 5178638"/>
              <a:gd name="connsiteY2784" fmla="*/ 4098835 h 4469549"/>
              <a:gd name="connsiteX2785" fmla="*/ 2206877 w 5178638"/>
              <a:gd name="connsiteY2785" fmla="*/ 4101067 h 4469549"/>
              <a:gd name="connsiteX2786" fmla="*/ 2203122 w 5178638"/>
              <a:gd name="connsiteY2786" fmla="*/ 4096602 h 4469549"/>
              <a:gd name="connsiteX2787" fmla="*/ 2180594 w 5178638"/>
              <a:gd name="connsiteY2787" fmla="*/ 4096602 h 4469549"/>
              <a:gd name="connsiteX2788" fmla="*/ 2173084 w 5178638"/>
              <a:gd name="connsiteY2788" fmla="*/ 4098835 h 4469549"/>
              <a:gd name="connsiteX2789" fmla="*/ 2169329 w 5178638"/>
              <a:gd name="connsiteY2789" fmla="*/ 4094370 h 4469549"/>
              <a:gd name="connsiteX2790" fmla="*/ 2109254 w 5178638"/>
              <a:gd name="connsiteY2790" fmla="*/ 4093253 h 4469549"/>
              <a:gd name="connsiteX2791" fmla="*/ 2097990 w 5178638"/>
              <a:gd name="connsiteY2791" fmla="*/ 4093253 h 4469549"/>
              <a:gd name="connsiteX2792" fmla="*/ 2082971 w 5178638"/>
              <a:gd name="connsiteY2792" fmla="*/ 4094370 h 4469549"/>
              <a:gd name="connsiteX2793" fmla="*/ 2049179 w 5178638"/>
              <a:gd name="connsiteY2793" fmla="*/ 4096602 h 4469549"/>
              <a:gd name="connsiteX2794" fmla="*/ 2015386 w 5178638"/>
              <a:gd name="connsiteY2794" fmla="*/ 4096602 h 4469549"/>
              <a:gd name="connsiteX2795" fmla="*/ 1981594 w 5178638"/>
              <a:gd name="connsiteY2795" fmla="*/ 4094370 h 4469549"/>
              <a:gd name="connsiteX2796" fmla="*/ 1955310 w 5178638"/>
              <a:gd name="connsiteY2796" fmla="*/ 4094370 h 4469549"/>
              <a:gd name="connsiteX2797" fmla="*/ 1940291 w 5178638"/>
              <a:gd name="connsiteY2797" fmla="*/ 4096602 h 4469549"/>
              <a:gd name="connsiteX2798" fmla="*/ 1921518 w 5178638"/>
              <a:gd name="connsiteY2798" fmla="*/ 4096602 h 4469549"/>
              <a:gd name="connsiteX2799" fmla="*/ 1887725 w 5178638"/>
              <a:gd name="connsiteY2799" fmla="*/ 4096602 h 4469549"/>
              <a:gd name="connsiteX2800" fmla="*/ 1883971 w 5178638"/>
              <a:gd name="connsiteY2800" fmla="*/ 4096602 h 4469549"/>
              <a:gd name="connsiteX2801" fmla="*/ 1842668 w 5178638"/>
              <a:gd name="connsiteY2801" fmla="*/ 4089904 h 4469549"/>
              <a:gd name="connsiteX2802" fmla="*/ 1842668 w 5178638"/>
              <a:gd name="connsiteY2802" fmla="*/ 4087672 h 4469549"/>
              <a:gd name="connsiteX2803" fmla="*/ 1853933 w 5178638"/>
              <a:gd name="connsiteY2803" fmla="*/ 4080974 h 4469549"/>
              <a:gd name="connsiteX2804" fmla="*/ 1883971 w 5178638"/>
              <a:gd name="connsiteY2804" fmla="*/ 4080974 h 4469549"/>
              <a:gd name="connsiteX2805" fmla="*/ 1895235 w 5178638"/>
              <a:gd name="connsiteY2805" fmla="*/ 4078741 h 4469549"/>
              <a:gd name="connsiteX2806" fmla="*/ 1883971 w 5178638"/>
              <a:gd name="connsiteY2806" fmla="*/ 4077625 h 4469549"/>
              <a:gd name="connsiteX2807" fmla="*/ 1868952 w 5178638"/>
              <a:gd name="connsiteY2807" fmla="*/ 4078741 h 4469549"/>
              <a:gd name="connsiteX2808" fmla="*/ 1850178 w 5178638"/>
              <a:gd name="connsiteY2808" fmla="*/ 4078741 h 4469549"/>
              <a:gd name="connsiteX2809" fmla="*/ 1820140 w 5178638"/>
              <a:gd name="connsiteY2809" fmla="*/ 4077625 h 4469549"/>
              <a:gd name="connsiteX2810" fmla="*/ 1801367 w 5178638"/>
              <a:gd name="connsiteY2810" fmla="*/ 4075393 h 4469549"/>
              <a:gd name="connsiteX2811" fmla="*/ 1756310 w 5178638"/>
              <a:gd name="connsiteY2811" fmla="*/ 4058648 h 4469549"/>
              <a:gd name="connsiteX2812" fmla="*/ 1771329 w 5178638"/>
              <a:gd name="connsiteY2812" fmla="*/ 4057532 h 4469549"/>
              <a:gd name="connsiteX2813" fmla="*/ 1831404 w 5178638"/>
              <a:gd name="connsiteY2813" fmla="*/ 4057532 h 4469549"/>
              <a:gd name="connsiteX2814" fmla="*/ 1850178 w 5178638"/>
              <a:gd name="connsiteY2814" fmla="*/ 4054183 h 4469549"/>
              <a:gd name="connsiteX2815" fmla="*/ 1782593 w 5178638"/>
              <a:gd name="connsiteY2815" fmla="*/ 4054183 h 4469549"/>
              <a:gd name="connsiteX2816" fmla="*/ 1715008 w 5178638"/>
              <a:gd name="connsiteY2816" fmla="*/ 4054183 h 4469549"/>
              <a:gd name="connsiteX2817" fmla="*/ 1651177 w 5178638"/>
              <a:gd name="connsiteY2817" fmla="*/ 4051950 h 4469549"/>
              <a:gd name="connsiteX2818" fmla="*/ 1561064 w 5178638"/>
              <a:gd name="connsiteY2818" fmla="*/ 4051950 h 4469549"/>
              <a:gd name="connsiteX2819" fmla="*/ 1534781 w 5178638"/>
              <a:gd name="connsiteY2819" fmla="*/ 4050834 h 4469549"/>
              <a:gd name="connsiteX2820" fmla="*/ 1459687 w 5178638"/>
              <a:gd name="connsiteY2820" fmla="*/ 4057532 h 4469549"/>
              <a:gd name="connsiteX2821" fmla="*/ 1452177 w 5178638"/>
              <a:gd name="connsiteY2821" fmla="*/ 4055299 h 4469549"/>
              <a:gd name="connsiteX2822" fmla="*/ 1448422 w 5178638"/>
              <a:gd name="connsiteY2822" fmla="*/ 4049717 h 4469549"/>
              <a:gd name="connsiteX2823" fmla="*/ 1426422 w 5178638"/>
              <a:gd name="connsiteY2823" fmla="*/ 4049665 h 4469549"/>
              <a:gd name="connsiteX2824" fmla="*/ 1420774 w 5178638"/>
              <a:gd name="connsiteY2824" fmla="*/ 4049508 h 4469549"/>
              <a:gd name="connsiteX2825" fmla="*/ 4371810 w 5178638"/>
              <a:gd name="connsiteY2825" fmla="*/ 4049508 h 4469549"/>
              <a:gd name="connsiteX2826" fmla="*/ 2589320 w 5178638"/>
              <a:gd name="connsiteY2826" fmla="*/ 976247 h 4469549"/>
              <a:gd name="connsiteX2827" fmla="*/ 838064 w 5178638"/>
              <a:gd name="connsiteY2827" fmla="*/ 3995653 h 4469549"/>
              <a:gd name="connsiteX2828" fmla="*/ 783426 w 5178638"/>
              <a:gd name="connsiteY2828" fmla="*/ 3992786 h 4469549"/>
              <a:gd name="connsiteX2829" fmla="*/ 757144 w 5178638"/>
              <a:gd name="connsiteY2829" fmla="*/ 3991670 h 4469549"/>
              <a:gd name="connsiteX2830" fmla="*/ 712087 w 5178638"/>
              <a:gd name="connsiteY2830" fmla="*/ 3995019 h 4469549"/>
              <a:gd name="connsiteX2831" fmla="*/ 689559 w 5178638"/>
              <a:gd name="connsiteY2831" fmla="*/ 3995019 h 4469549"/>
              <a:gd name="connsiteX2832" fmla="*/ 648256 w 5178638"/>
              <a:gd name="connsiteY2832" fmla="*/ 3995019 h 4469549"/>
              <a:gd name="connsiteX2833" fmla="*/ 618218 w 5178638"/>
              <a:gd name="connsiteY2833" fmla="*/ 3993903 h 4469549"/>
              <a:gd name="connsiteX2834" fmla="*/ 607456 w 5178638"/>
              <a:gd name="connsiteY2834" fmla="*/ 3992166 h 4469549"/>
              <a:gd name="connsiteX2835" fmla="*/ 610427 w 5178638"/>
              <a:gd name="connsiteY2835" fmla="*/ 3984921 h 4469549"/>
              <a:gd name="connsiteX2836" fmla="*/ 614567 w 5178638"/>
              <a:gd name="connsiteY2836" fmla="*/ 3980326 h 4469549"/>
              <a:gd name="connsiteX2837" fmla="*/ 618218 w 5178638"/>
              <a:gd name="connsiteY2837" fmla="*/ 3980507 h 4469549"/>
              <a:gd name="connsiteX2838" fmla="*/ 659521 w 5178638"/>
              <a:gd name="connsiteY2838" fmla="*/ 3980507 h 4469549"/>
              <a:gd name="connsiteX2839" fmla="*/ 659929 w 5178638"/>
              <a:gd name="connsiteY2839" fmla="*/ 3980507 h 4469549"/>
              <a:gd name="connsiteX2840" fmla="*/ 656176 w 5178638"/>
              <a:gd name="connsiteY2840" fmla="*/ 3979391 h 4469549"/>
              <a:gd name="connsiteX2841" fmla="*/ 633178 w 5178638"/>
              <a:gd name="connsiteY2841" fmla="*/ 3975065 h 4469549"/>
              <a:gd name="connsiteX2842" fmla="*/ 617558 w 5178638"/>
              <a:gd name="connsiteY2842" fmla="*/ 3977006 h 4469549"/>
              <a:gd name="connsiteX2843" fmla="*/ 630968 w 5178638"/>
              <a:gd name="connsiteY2843" fmla="*/ 3962124 h 4469549"/>
              <a:gd name="connsiteX2844" fmla="*/ 650236 w 5178638"/>
              <a:gd name="connsiteY2844" fmla="*/ 3946191 h 4469549"/>
              <a:gd name="connsiteX2845" fmla="*/ 653758 w 5178638"/>
              <a:gd name="connsiteY2845" fmla="*/ 3941666 h 4469549"/>
              <a:gd name="connsiteX2846" fmla="*/ 678821 w 5178638"/>
              <a:gd name="connsiteY2846" fmla="*/ 3898648 h 4469549"/>
              <a:gd name="connsiteX2847" fmla="*/ 688494 w 5178638"/>
              <a:gd name="connsiteY2847" fmla="*/ 3869620 h 4469549"/>
              <a:gd name="connsiteX2848" fmla="*/ 710640 w 5178638"/>
              <a:gd name="connsiteY2848" fmla="*/ 3834722 h 4469549"/>
              <a:gd name="connsiteX2849" fmla="*/ 718455 w 5178638"/>
              <a:gd name="connsiteY2849" fmla="*/ 3830619 h 4469549"/>
              <a:gd name="connsiteX2850" fmla="*/ 718513 w 5178638"/>
              <a:gd name="connsiteY2850" fmla="*/ 3830520 h 4469549"/>
              <a:gd name="connsiteX2851" fmla="*/ 728623 w 5178638"/>
              <a:gd name="connsiteY2851" fmla="*/ 3799572 h 4469549"/>
              <a:gd name="connsiteX2852" fmla="*/ 743843 w 5178638"/>
              <a:gd name="connsiteY2852" fmla="*/ 3771503 h 4469549"/>
              <a:gd name="connsiteX2853" fmla="*/ 764635 w 5178638"/>
              <a:gd name="connsiteY2853" fmla="*/ 3735816 h 4469549"/>
              <a:gd name="connsiteX2854" fmla="*/ 781621 w 5178638"/>
              <a:gd name="connsiteY2854" fmla="*/ 3705509 h 4469549"/>
              <a:gd name="connsiteX2855" fmla="*/ 751200 w 5178638"/>
              <a:gd name="connsiteY2855" fmla="*/ 3687785 h 4469549"/>
              <a:gd name="connsiteX2856" fmla="*/ 760524 w 5178638"/>
              <a:gd name="connsiteY2856" fmla="*/ 3678229 h 4469549"/>
              <a:gd name="connsiteX2857" fmla="*/ 775645 w 5178638"/>
              <a:gd name="connsiteY2857" fmla="*/ 3652274 h 4469549"/>
              <a:gd name="connsiteX2858" fmla="*/ 792122 w 5178638"/>
              <a:gd name="connsiteY2858" fmla="*/ 3627110 h 4469549"/>
              <a:gd name="connsiteX2859" fmla="*/ 806173 w 5178638"/>
              <a:gd name="connsiteY2859" fmla="*/ 3609223 h 4469549"/>
              <a:gd name="connsiteX2860" fmla="*/ 842086 w 5178638"/>
              <a:gd name="connsiteY2860" fmla="*/ 3547582 h 4469549"/>
              <a:gd name="connsiteX2861" fmla="*/ 865588 w 5178638"/>
              <a:gd name="connsiteY2861" fmla="*/ 3513474 h 4469549"/>
              <a:gd name="connsiteX2862" fmla="*/ 869368 w 5178638"/>
              <a:gd name="connsiteY2862" fmla="*/ 3506986 h 4469549"/>
              <a:gd name="connsiteX2863" fmla="*/ 897721 w 5178638"/>
              <a:gd name="connsiteY2863" fmla="*/ 3458322 h 4469549"/>
              <a:gd name="connsiteX2864" fmla="*/ 926073 w 5178638"/>
              <a:gd name="connsiteY2864" fmla="*/ 3409658 h 4469549"/>
              <a:gd name="connsiteX2865" fmla="*/ 1011949 w 5178638"/>
              <a:gd name="connsiteY2865" fmla="*/ 3268489 h 4469549"/>
              <a:gd name="connsiteX2866" fmla="*/ 1012484 w 5178638"/>
              <a:gd name="connsiteY2866" fmla="*/ 3264456 h 4469549"/>
              <a:gd name="connsiteX2867" fmla="*/ 1003569 w 5178638"/>
              <a:gd name="connsiteY2867" fmla="*/ 3276643 h 4469549"/>
              <a:gd name="connsiteX2868" fmla="*/ 1000323 w 5178638"/>
              <a:gd name="connsiteY2868" fmla="*/ 3279097 h 4469549"/>
              <a:gd name="connsiteX2869" fmla="*/ 999504 w 5178638"/>
              <a:gd name="connsiteY2869" fmla="*/ 3274274 h 4469549"/>
              <a:gd name="connsiteX2870" fmla="*/ 1002463 w 5178638"/>
              <a:gd name="connsiteY2870" fmla="*/ 3262962 h 4469549"/>
              <a:gd name="connsiteX2871" fmla="*/ 1031886 w 5178638"/>
              <a:gd name="connsiteY2871" fmla="*/ 3206231 h 4469549"/>
              <a:gd name="connsiteX2872" fmla="*/ 1135845 w 5178638"/>
              <a:gd name="connsiteY2872" fmla="*/ 3027796 h 4469549"/>
              <a:gd name="connsiteX2873" fmla="*/ 1154176 w 5178638"/>
              <a:gd name="connsiteY2873" fmla="*/ 2977639 h 4469549"/>
              <a:gd name="connsiteX2874" fmla="*/ 1142549 w 5178638"/>
              <a:gd name="connsiteY2874" fmla="*/ 2988248 h 4469549"/>
              <a:gd name="connsiteX2875" fmla="*/ 1129068 w 5178638"/>
              <a:gd name="connsiteY2875" fmla="*/ 3023848 h 4469549"/>
              <a:gd name="connsiteX2876" fmla="*/ 1124753 w 5178638"/>
              <a:gd name="connsiteY2876" fmla="*/ 3034370 h 4469549"/>
              <a:gd name="connsiteX2877" fmla="*/ 1104496 w 5178638"/>
              <a:gd name="connsiteY2877" fmla="*/ 3066024 h 4469549"/>
              <a:gd name="connsiteX2878" fmla="*/ 1068298 w 5178638"/>
              <a:gd name="connsiteY2878" fmla="*/ 3118808 h 4469549"/>
              <a:gd name="connsiteX2879" fmla="*/ 1053712 w 5178638"/>
              <a:gd name="connsiteY2879" fmla="*/ 3140728 h 4469549"/>
              <a:gd name="connsiteX2880" fmla="*/ 1035096 w 5178638"/>
              <a:gd name="connsiteY2880" fmla="*/ 3182029 h 4469549"/>
              <a:gd name="connsiteX2881" fmla="*/ 1023755 w 5178638"/>
              <a:gd name="connsiteY2881" fmla="*/ 3201494 h 4469549"/>
              <a:gd name="connsiteX2882" fmla="*/ 1002963 w 5178638"/>
              <a:gd name="connsiteY2882" fmla="*/ 3237181 h 4469549"/>
              <a:gd name="connsiteX2883" fmla="*/ 986487 w 5178638"/>
              <a:gd name="connsiteY2883" fmla="*/ 3262346 h 4469549"/>
              <a:gd name="connsiteX2884" fmla="*/ 943798 w 5178638"/>
              <a:gd name="connsiteY2884" fmla="*/ 3320038 h 4469549"/>
              <a:gd name="connsiteX2885" fmla="*/ 937058 w 5178638"/>
              <a:gd name="connsiteY2885" fmla="*/ 3337839 h 4469549"/>
              <a:gd name="connsiteX2886" fmla="*/ 915481 w 5178638"/>
              <a:gd name="connsiteY2886" fmla="*/ 3390451 h 4469549"/>
              <a:gd name="connsiteX2887" fmla="*/ 885239 w 5178638"/>
              <a:gd name="connsiteY2887" fmla="*/ 3442358 h 4469549"/>
              <a:gd name="connsiteX2888" fmla="*/ 843905 w 5178638"/>
              <a:gd name="connsiteY2888" fmla="*/ 3500842 h 4469549"/>
              <a:gd name="connsiteX2889" fmla="*/ 834454 w 5178638"/>
              <a:gd name="connsiteY2889" fmla="*/ 3517063 h 4469549"/>
              <a:gd name="connsiteX2890" fmla="*/ 820938 w 5178638"/>
              <a:gd name="connsiteY2890" fmla="*/ 3530916 h 4469549"/>
              <a:gd name="connsiteX2891" fmla="*/ 852250 w 5178638"/>
              <a:gd name="connsiteY2891" fmla="*/ 3470939 h 4469549"/>
              <a:gd name="connsiteX2892" fmla="*/ 890303 w 5178638"/>
              <a:gd name="connsiteY2892" fmla="*/ 3393164 h 4469549"/>
              <a:gd name="connsiteX2893" fmla="*/ 914590 w 5178638"/>
              <a:gd name="connsiteY2893" fmla="*/ 3342131 h 4469549"/>
              <a:gd name="connsiteX2894" fmla="*/ 944832 w 5178638"/>
              <a:gd name="connsiteY2894" fmla="*/ 3290222 h 4469549"/>
              <a:gd name="connsiteX2895" fmla="*/ 970225 w 5178638"/>
              <a:gd name="connsiteY2895" fmla="*/ 3252871 h 4469549"/>
              <a:gd name="connsiteX2896" fmla="*/ 991016 w 5178638"/>
              <a:gd name="connsiteY2896" fmla="*/ 3217184 h 4469549"/>
              <a:gd name="connsiteX2897" fmla="*/ 994797 w 5178638"/>
              <a:gd name="connsiteY2897" fmla="*/ 3210695 h 4469549"/>
              <a:gd name="connsiteX2898" fmla="*/ 1023970 w 5178638"/>
              <a:gd name="connsiteY2898" fmla="*/ 3166855 h 4469549"/>
              <a:gd name="connsiteX2899" fmla="*/ 1041230 w 5178638"/>
              <a:gd name="connsiteY2899" fmla="*/ 3124765 h 4469549"/>
              <a:gd name="connsiteX2900" fmla="*/ 1046366 w 5178638"/>
              <a:gd name="connsiteY2900" fmla="*/ 3119067 h 4469549"/>
              <a:gd name="connsiteX2901" fmla="*/ 1053391 w 5178638"/>
              <a:gd name="connsiteY2901" fmla="*/ 3110123 h 4469549"/>
              <a:gd name="connsiteX2902" fmla="*/ 1111451 w 5178638"/>
              <a:gd name="connsiteY2902" fmla="*/ 3013584 h 4469549"/>
              <a:gd name="connsiteX2903" fmla="*/ 1131173 w 5178638"/>
              <a:gd name="connsiteY2903" fmla="*/ 2985966 h 4469549"/>
              <a:gd name="connsiteX2904" fmla="*/ 1150075 w 5178638"/>
              <a:gd name="connsiteY2904" fmla="*/ 2953522 h 4469549"/>
              <a:gd name="connsiteX2905" fmla="*/ 1178962 w 5178638"/>
              <a:gd name="connsiteY2905" fmla="*/ 2900825 h 4469549"/>
              <a:gd name="connsiteX2906" fmla="*/ 1186523 w 5178638"/>
              <a:gd name="connsiteY2906" fmla="*/ 2887848 h 4469549"/>
              <a:gd name="connsiteX2907" fmla="*/ 1193548 w 5178638"/>
              <a:gd name="connsiteY2907" fmla="*/ 2878905 h 4469549"/>
              <a:gd name="connsiteX2908" fmla="*/ 1193834 w 5178638"/>
              <a:gd name="connsiteY2908" fmla="*/ 2887762 h 4469549"/>
              <a:gd name="connsiteX2909" fmla="*/ 1180353 w 5178638"/>
              <a:gd name="connsiteY2909" fmla="*/ 2923362 h 4469549"/>
              <a:gd name="connsiteX2910" fmla="*/ 1176857 w 5178638"/>
              <a:gd name="connsiteY2910" fmla="*/ 2938708 h 4469549"/>
              <a:gd name="connsiteX2911" fmla="*/ 1210630 w 5178638"/>
              <a:gd name="connsiteY2911" fmla="*/ 2893202 h 4469549"/>
              <a:gd name="connsiteX2912" fmla="*/ 1214107 w 5178638"/>
              <a:gd name="connsiteY2912" fmla="*/ 2888887 h 4469549"/>
              <a:gd name="connsiteX2913" fmla="*/ 1211353 w 5178638"/>
              <a:gd name="connsiteY2913" fmla="*/ 2887283 h 4469549"/>
              <a:gd name="connsiteX2914" fmla="*/ 1220677 w 5178638"/>
              <a:gd name="connsiteY2914" fmla="*/ 2877727 h 4469549"/>
              <a:gd name="connsiteX2915" fmla="*/ 1235799 w 5178638"/>
              <a:gd name="connsiteY2915" fmla="*/ 2851772 h 4469549"/>
              <a:gd name="connsiteX2916" fmla="*/ 1252276 w 5178638"/>
              <a:gd name="connsiteY2916" fmla="*/ 2826608 h 4469549"/>
              <a:gd name="connsiteX2917" fmla="*/ 1266326 w 5178638"/>
              <a:gd name="connsiteY2917" fmla="*/ 2808721 h 4469549"/>
              <a:gd name="connsiteX2918" fmla="*/ 1302239 w 5178638"/>
              <a:gd name="connsiteY2918" fmla="*/ 2747080 h 4469549"/>
              <a:gd name="connsiteX2919" fmla="*/ 1325742 w 5178638"/>
              <a:gd name="connsiteY2919" fmla="*/ 2712972 h 4469549"/>
              <a:gd name="connsiteX2920" fmla="*/ 1329522 w 5178638"/>
              <a:gd name="connsiteY2920" fmla="*/ 2706484 h 4469549"/>
              <a:gd name="connsiteX2921" fmla="*/ 1357874 w 5178638"/>
              <a:gd name="connsiteY2921" fmla="*/ 2657820 h 4469549"/>
              <a:gd name="connsiteX2922" fmla="*/ 1386227 w 5178638"/>
              <a:gd name="connsiteY2922" fmla="*/ 2609156 h 4469549"/>
              <a:gd name="connsiteX2923" fmla="*/ 1472103 w 5178638"/>
              <a:gd name="connsiteY2923" fmla="*/ 2467987 h 4469549"/>
              <a:gd name="connsiteX2924" fmla="*/ 1472638 w 5178638"/>
              <a:gd name="connsiteY2924" fmla="*/ 2463954 h 4469549"/>
              <a:gd name="connsiteX2925" fmla="*/ 1463723 w 5178638"/>
              <a:gd name="connsiteY2925" fmla="*/ 2476141 h 4469549"/>
              <a:gd name="connsiteX2926" fmla="*/ 1460477 w 5178638"/>
              <a:gd name="connsiteY2926" fmla="*/ 2478595 h 4469549"/>
              <a:gd name="connsiteX2927" fmla="*/ 1459657 w 5178638"/>
              <a:gd name="connsiteY2927" fmla="*/ 2473772 h 4469549"/>
              <a:gd name="connsiteX2928" fmla="*/ 1462617 w 5178638"/>
              <a:gd name="connsiteY2928" fmla="*/ 2462461 h 4469549"/>
              <a:gd name="connsiteX2929" fmla="*/ 1492040 w 5178638"/>
              <a:gd name="connsiteY2929" fmla="*/ 2405730 h 4469549"/>
              <a:gd name="connsiteX2930" fmla="*/ 1515028 w 5178638"/>
              <a:gd name="connsiteY2930" fmla="*/ 2366271 h 4469549"/>
              <a:gd name="connsiteX2931" fmla="*/ 1513667 w 5178638"/>
              <a:gd name="connsiteY2931" fmla="*/ 2365479 h 4469549"/>
              <a:gd name="connsiteX2932" fmla="*/ 1500642 w 5178638"/>
              <a:gd name="connsiteY2932" fmla="*/ 2370194 h 4469549"/>
              <a:gd name="connsiteX2933" fmla="*/ 1495249 w 5178638"/>
              <a:gd name="connsiteY2933" fmla="*/ 2381527 h 4469549"/>
              <a:gd name="connsiteX2934" fmla="*/ 1483909 w 5178638"/>
              <a:gd name="connsiteY2934" fmla="*/ 2400992 h 4469549"/>
              <a:gd name="connsiteX2935" fmla="*/ 1463117 w 5178638"/>
              <a:gd name="connsiteY2935" fmla="*/ 2436679 h 4469549"/>
              <a:gd name="connsiteX2936" fmla="*/ 1446641 w 5178638"/>
              <a:gd name="connsiteY2936" fmla="*/ 2461844 h 4469549"/>
              <a:gd name="connsiteX2937" fmla="*/ 1403952 w 5178638"/>
              <a:gd name="connsiteY2937" fmla="*/ 2519536 h 4469549"/>
              <a:gd name="connsiteX2938" fmla="*/ 1397212 w 5178638"/>
              <a:gd name="connsiteY2938" fmla="*/ 2537338 h 4469549"/>
              <a:gd name="connsiteX2939" fmla="*/ 1375634 w 5178638"/>
              <a:gd name="connsiteY2939" fmla="*/ 2589949 h 4469549"/>
              <a:gd name="connsiteX2940" fmla="*/ 1345392 w 5178638"/>
              <a:gd name="connsiteY2940" fmla="*/ 2641857 h 4469549"/>
              <a:gd name="connsiteX2941" fmla="*/ 1304059 w 5178638"/>
              <a:gd name="connsiteY2941" fmla="*/ 2700340 h 4469549"/>
              <a:gd name="connsiteX2942" fmla="*/ 1294608 w 5178638"/>
              <a:gd name="connsiteY2942" fmla="*/ 2716561 h 4469549"/>
              <a:gd name="connsiteX2943" fmla="*/ 1281092 w 5178638"/>
              <a:gd name="connsiteY2943" fmla="*/ 2730413 h 4469549"/>
              <a:gd name="connsiteX2944" fmla="*/ 1312404 w 5178638"/>
              <a:gd name="connsiteY2944" fmla="*/ 2670437 h 4469549"/>
              <a:gd name="connsiteX2945" fmla="*/ 1350457 w 5178638"/>
              <a:gd name="connsiteY2945" fmla="*/ 2592662 h 4469549"/>
              <a:gd name="connsiteX2946" fmla="*/ 1374743 w 5178638"/>
              <a:gd name="connsiteY2946" fmla="*/ 2541629 h 4469549"/>
              <a:gd name="connsiteX2947" fmla="*/ 1404986 w 5178638"/>
              <a:gd name="connsiteY2947" fmla="*/ 2489721 h 4469549"/>
              <a:gd name="connsiteX2948" fmla="*/ 1430378 w 5178638"/>
              <a:gd name="connsiteY2948" fmla="*/ 2452370 h 4469549"/>
              <a:gd name="connsiteX2949" fmla="*/ 1451170 w 5178638"/>
              <a:gd name="connsiteY2949" fmla="*/ 2416682 h 4469549"/>
              <a:gd name="connsiteX2950" fmla="*/ 1454951 w 5178638"/>
              <a:gd name="connsiteY2950" fmla="*/ 2410193 h 4469549"/>
              <a:gd name="connsiteX2951" fmla="*/ 1472385 w 5178638"/>
              <a:gd name="connsiteY2951" fmla="*/ 2391562 h 4469549"/>
              <a:gd name="connsiteX2952" fmla="*/ 1473418 w 5178638"/>
              <a:gd name="connsiteY2952" fmla="*/ 2389345 h 4469549"/>
              <a:gd name="connsiteX2953" fmla="*/ 1456736 w 5178638"/>
              <a:gd name="connsiteY2953" fmla="*/ 2406727 h 4469549"/>
              <a:gd name="connsiteX2954" fmla="*/ 1442520 w 5178638"/>
              <a:gd name="connsiteY2954" fmla="*/ 2406591 h 4469549"/>
              <a:gd name="connsiteX2955" fmla="*/ 1422425 w 5178638"/>
              <a:gd name="connsiteY2955" fmla="*/ 2412265 h 4469549"/>
              <a:gd name="connsiteX2956" fmla="*/ 1408283 w 5178638"/>
              <a:gd name="connsiteY2956" fmla="*/ 2422151 h 4469549"/>
              <a:gd name="connsiteX2957" fmla="*/ 1409643 w 5178638"/>
              <a:gd name="connsiteY2957" fmla="*/ 2411891 h 4469549"/>
              <a:gd name="connsiteX2958" fmla="*/ 1435571 w 5178638"/>
              <a:gd name="connsiteY2958" fmla="*/ 2370506 h 4469549"/>
              <a:gd name="connsiteX2959" fmla="*/ 1447196 w 5178638"/>
              <a:gd name="connsiteY2959" fmla="*/ 2359898 h 4469549"/>
              <a:gd name="connsiteX2960" fmla="*/ 1451797 w 5178638"/>
              <a:gd name="connsiteY2960" fmla="*/ 2358232 h 4469549"/>
              <a:gd name="connsiteX2961" fmla="*/ 1479080 w 5178638"/>
              <a:gd name="connsiteY2961" fmla="*/ 2317635 h 4469549"/>
              <a:gd name="connsiteX2962" fmla="*/ 1494450 w 5178638"/>
              <a:gd name="connsiteY2962" fmla="*/ 2278791 h 4469549"/>
              <a:gd name="connsiteX2963" fmla="*/ 1520912 w 5178638"/>
              <a:gd name="connsiteY2963" fmla="*/ 2233370 h 4469549"/>
              <a:gd name="connsiteX2964" fmla="*/ 1536854 w 5178638"/>
              <a:gd name="connsiteY2964" fmla="*/ 2212240 h 4469549"/>
              <a:gd name="connsiteX2965" fmla="*/ 1543200 w 5178638"/>
              <a:gd name="connsiteY2965" fmla="*/ 2201348 h 4469549"/>
              <a:gd name="connsiteX2966" fmla="*/ 1546923 w 5178638"/>
              <a:gd name="connsiteY2966" fmla="*/ 2197727 h 4469549"/>
              <a:gd name="connsiteX2967" fmla="*/ 1555588 w 5178638"/>
              <a:gd name="connsiteY2967" fmla="*/ 2198430 h 4469549"/>
              <a:gd name="connsiteX2968" fmla="*/ 1555874 w 5178638"/>
              <a:gd name="connsiteY2968" fmla="*/ 2207287 h 4469549"/>
              <a:gd name="connsiteX2969" fmla="*/ 1546423 w 5178638"/>
              <a:gd name="connsiteY2969" fmla="*/ 2223508 h 4469549"/>
              <a:gd name="connsiteX2970" fmla="*/ 1518321 w 5178638"/>
              <a:gd name="connsiteY2970" fmla="*/ 2259281 h 4469549"/>
              <a:gd name="connsiteX2971" fmla="*/ 1511579 w 5178638"/>
              <a:gd name="connsiteY2971" fmla="*/ 2277082 h 4469549"/>
              <a:gd name="connsiteX2972" fmla="*/ 1514040 w 5178638"/>
              <a:gd name="connsiteY2972" fmla="*/ 2291551 h 4469549"/>
              <a:gd name="connsiteX2973" fmla="*/ 1499739 w 5178638"/>
              <a:gd name="connsiteY2973" fmla="*/ 2322330 h 4469549"/>
              <a:gd name="connsiteX2974" fmla="*/ 1483264 w 5178638"/>
              <a:gd name="connsiteY2974" fmla="*/ 2347494 h 4469549"/>
              <a:gd name="connsiteX2975" fmla="*/ 1483548 w 5178638"/>
              <a:gd name="connsiteY2975" fmla="*/ 2356351 h 4469549"/>
              <a:gd name="connsiteX2976" fmla="*/ 1491394 w 5178638"/>
              <a:gd name="connsiteY2976" fmla="*/ 2352230 h 4469549"/>
              <a:gd name="connsiteX2977" fmla="*/ 1495709 w 5178638"/>
              <a:gd name="connsiteY2977" fmla="*/ 2341708 h 4469549"/>
              <a:gd name="connsiteX2978" fmla="*/ 1522456 w 5178638"/>
              <a:gd name="connsiteY2978" fmla="*/ 2305147 h 4469549"/>
              <a:gd name="connsiteX2979" fmla="*/ 1532478 w 5178638"/>
              <a:gd name="connsiteY2979" fmla="*/ 2306640 h 4469549"/>
              <a:gd name="connsiteX2980" fmla="*/ 1549490 w 5178638"/>
              <a:gd name="connsiteY2980" fmla="*/ 2277440 h 4469549"/>
              <a:gd name="connsiteX2981" fmla="*/ 1565965 w 5178638"/>
              <a:gd name="connsiteY2981" fmla="*/ 2252276 h 4469549"/>
              <a:gd name="connsiteX2982" fmla="*/ 1577842 w 5178638"/>
              <a:gd name="connsiteY2982" fmla="*/ 2228776 h 4469549"/>
              <a:gd name="connsiteX2983" fmla="*/ 1623740 w 5178638"/>
              <a:gd name="connsiteY2983" fmla="*/ 2146880 h 4469549"/>
              <a:gd name="connsiteX2984" fmla="*/ 1644531 w 5178638"/>
              <a:gd name="connsiteY2984" fmla="*/ 2111193 h 4469549"/>
              <a:gd name="connsiteX2985" fmla="*/ 1669889 w 5178638"/>
              <a:gd name="connsiteY2985" fmla="*/ 2052093 h 4469549"/>
              <a:gd name="connsiteX2986" fmla="*/ 1677734 w 5178638"/>
              <a:gd name="connsiteY2986" fmla="*/ 2047974 h 4469549"/>
              <a:gd name="connsiteX2987" fmla="*/ 1699881 w 5178638"/>
              <a:gd name="connsiteY2987" fmla="*/ 2013076 h 4469549"/>
              <a:gd name="connsiteX2988" fmla="*/ 1709582 w 5178638"/>
              <a:gd name="connsiteY2988" fmla="*/ 1983964 h 4469549"/>
              <a:gd name="connsiteX2989" fmla="*/ 1720102 w 5178638"/>
              <a:gd name="connsiteY2989" fmla="*/ 1959675 h 4469549"/>
              <a:gd name="connsiteX2990" fmla="*/ 1757406 w 5178638"/>
              <a:gd name="connsiteY2990" fmla="*/ 1920571 h 4469549"/>
              <a:gd name="connsiteX2991" fmla="*/ 1777948 w 5178638"/>
              <a:gd name="connsiteY2991" fmla="*/ 1897776 h 4469549"/>
              <a:gd name="connsiteX2992" fmla="*/ 1786578 w 5178638"/>
              <a:gd name="connsiteY2992" fmla="*/ 1876731 h 4469549"/>
              <a:gd name="connsiteX2993" fmla="*/ 1791963 w 5178638"/>
              <a:gd name="connsiteY2993" fmla="*/ 1858140 h 4469549"/>
              <a:gd name="connsiteX2994" fmla="*/ 1788968 w 5178638"/>
              <a:gd name="connsiteY2994" fmla="*/ 1847704 h 4469549"/>
              <a:gd name="connsiteX2995" fmla="*/ 1804090 w 5178638"/>
              <a:gd name="connsiteY2995" fmla="*/ 1821751 h 4469549"/>
              <a:gd name="connsiteX2996" fmla="*/ 1818425 w 5178638"/>
              <a:gd name="connsiteY2996" fmla="*/ 1812721 h 4469549"/>
              <a:gd name="connsiteX2997" fmla="*/ 1830301 w 5178638"/>
              <a:gd name="connsiteY2997" fmla="*/ 1789222 h 4469549"/>
              <a:gd name="connsiteX2998" fmla="*/ 1847027 w 5178638"/>
              <a:gd name="connsiteY2998" fmla="*/ 1751166 h 4469549"/>
              <a:gd name="connsiteX2999" fmla="*/ 1854054 w 5178638"/>
              <a:gd name="connsiteY2999" fmla="*/ 1742222 h 4469549"/>
              <a:gd name="connsiteX3000" fmla="*/ 1871100 w 5178638"/>
              <a:gd name="connsiteY3000" fmla="*/ 1734773 h 4469549"/>
              <a:gd name="connsiteX3001" fmla="*/ 1879481 w 5178638"/>
              <a:gd name="connsiteY3001" fmla="*/ 1726619 h 4469549"/>
              <a:gd name="connsiteX3002" fmla="*/ 1895102 w 5178638"/>
              <a:gd name="connsiteY3002" fmla="*/ 1674882 h 4469549"/>
              <a:gd name="connsiteX3003" fmla="*/ 1896171 w 5178638"/>
              <a:gd name="connsiteY3003" fmla="*/ 1666815 h 4469549"/>
              <a:gd name="connsiteX3004" fmla="*/ 1889682 w 5178638"/>
              <a:gd name="connsiteY3004" fmla="*/ 1671724 h 4469549"/>
              <a:gd name="connsiteX3005" fmla="*/ 1861864 w 5178638"/>
              <a:gd name="connsiteY3005" fmla="*/ 1716354 h 4469549"/>
              <a:gd name="connsiteX3006" fmla="*/ 1854838 w 5178638"/>
              <a:gd name="connsiteY3006" fmla="*/ 1725299 h 4469549"/>
              <a:gd name="connsiteX3007" fmla="*/ 1841322 w 5178638"/>
              <a:gd name="connsiteY3007" fmla="*/ 1739151 h 4469549"/>
              <a:gd name="connsiteX3008" fmla="*/ 1832121 w 5178638"/>
              <a:gd name="connsiteY3008" fmla="*/ 1742482 h 4469549"/>
              <a:gd name="connsiteX3009" fmla="*/ 1832371 w 5178638"/>
              <a:gd name="connsiteY3009" fmla="*/ 1729590 h 4469549"/>
              <a:gd name="connsiteX3010" fmla="*/ 1824811 w 5178638"/>
              <a:gd name="connsiteY3010" fmla="*/ 1742567 h 4469549"/>
              <a:gd name="connsiteX3011" fmla="*/ 1812935 w 5178638"/>
              <a:gd name="connsiteY3011" fmla="*/ 1766066 h 4469549"/>
              <a:gd name="connsiteX3012" fmla="*/ 1796458 w 5178638"/>
              <a:gd name="connsiteY3012" fmla="*/ 1791231 h 4469549"/>
              <a:gd name="connsiteX3013" fmla="*/ 1780231 w 5178638"/>
              <a:gd name="connsiteY3013" fmla="*/ 1803505 h 4469549"/>
              <a:gd name="connsiteX3014" fmla="*/ 1772230 w 5178638"/>
              <a:gd name="connsiteY3014" fmla="*/ 1814442 h 4469549"/>
              <a:gd name="connsiteX3015" fmla="*/ 1791489 w 5178638"/>
              <a:gd name="connsiteY3015" fmla="*/ 1778297 h 4469549"/>
              <a:gd name="connsiteX3016" fmla="*/ 1809321 w 5178638"/>
              <a:gd name="connsiteY3016" fmla="*/ 1753923 h 4469549"/>
              <a:gd name="connsiteX3017" fmla="*/ 1817417 w 5178638"/>
              <a:gd name="connsiteY3017" fmla="*/ 1736912 h 4469549"/>
              <a:gd name="connsiteX3018" fmla="*/ 1824692 w 5178638"/>
              <a:gd name="connsiteY3018" fmla="*/ 1715078 h 4469549"/>
              <a:gd name="connsiteX3019" fmla="*/ 1862781 w 5178638"/>
              <a:gd name="connsiteY3019" fmla="*/ 1659050 h 4469549"/>
              <a:gd name="connsiteX3020" fmla="*/ 1864671 w 5178638"/>
              <a:gd name="connsiteY3020" fmla="*/ 1655806 h 4469549"/>
              <a:gd name="connsiteX3021" fmla="*/ 1920305 w 5178638"/>
              <a:gd name="connsiteY3021" fmla="*/ 1566545 h 4469549"/>
              <a:gd name="connsiteX3022" fmla="*/ 1923266 w 5178638"/>
              <a:gd name="connsiteY3022" fmla="*/ 1555234 h 4469549"/>
              <a:gd name="connsiteX3023" fmla="*/ 1924152 w 5178638"/>
              <a:gd name="connsiteY3023" fmla="*/ 1551341 h 4469549"/>
              <a:gd name="connsiteX3024" fmla="*/ 1926058 w 5178638"/>
              <a:gd name="connsiteY3024" fmla="*/ 1562553 h 4469549"/>
              <a:gd name="connsiteX3025" fmla="*/ 1910937 w 5178638"/>
              <a:gd name="connsiteY3025" fmla="*/ 1588507 h 4469549"/>
              <a:gd name="connsiteX3026" fmla="*/ 1907977 w 5178638"/>
              <a:gd name="connsiteY3026" fmla="*/ 1599820 h 4469549"/>
              <a:gd name="connsiteX3027" fmla="*/ 1915003 w 5178638"/>
              <a:gd name="connsiteY3027" fmla="*/ 1590876 h 4469549"/>
              <a:gd name="connsiteX3028" fmla="*/ 1921209 w 5178638"/>
              <a:gd name="connsiteY3028" fmla="*/ 1577109 h 4469549"/>
              <a:gd name="connsiteX3029" fmla="*/ 1930659 w 5178638"/>
              <a:gd name="connsiteY3029" fmla="*/ 1560888 h 4469549"/>
              <a:gd name="connsiteX3030" fmla="*/ 1947135 w 5178638"/>
              <a:gd name="connsiteY3030" fmla="*/ 1535723 h 4469549"/>
              <a:gd name="connsiteX3031" fmla="*/ 1959297 w 5178638"/>
              <a:gd name="connsiteY3031" fmla="*/ 1521081 h 4469549"/>
              <a:gd name="connsiteX3032" fmla="*/ 2002305 w 5178638"/>
              <a:gd name="connsiteY3032" fmla="*/ 1493993 h 4469549"/>
              <a:gd name="connsiteX3033" fmla="*/ 1996099 w 5178638"/>
              <a:gd name="connsiteY3033" fmla="*/ 1507760 h 4469549"/>
              <a:gd name="connsiteX3034" fmla="*/ 1965857 w 5178638"/>
              <a:gd name="connsiteY3034" fmla="*/ 1559668 h 4469549"/>
              <a:gd name="connsiteX3035" fmla="*/ 1960472 w 5178638"/>
              <a:gd name="connsiteY3035" fmla="*/ 1578258 h 4469549"/>
              <a:gd name="connsiteX3036" fmla="*/ 1994495 w 5178638"/>
              <a:gd name="connsiteY3036" fmla="*/ 1519861 h 4469549"/>
              <a:gd name="connsiteX3037" fmla="*/ 2028517 w 5178638"/>
              <a:gd name="connsiteY3037" fmla="*/ 1461464 h 4469549"/>
              <a:gd name="connsiteX3038" fmla="*/ 2063361 w 5178638"/>
              <a:gd name="connsiteY3038" fmla="*/ 1407890 h 4469549"/>
              <a:gd name="connsiteX3039" fmla="*/ 2108725 w 5178638"/>
              <a:gd name="connsiteY3039" fmla="*/ 1330028 h 4469549"/>
              <a:gd name="connsiteX3040" fmla="*/ 2123310 w 5178638"/>
              <a:gd name="connsiteY3040" fmla="*/ 1308107 h 4469549"/>
              <a:gd name="connsiteX3041" fmla="*/ 2152982 w 5178638"/>
              <a:gd name="connsiteY3041" fmla="*/ 1238485 h 4469549"/>
              <a:gd name="connsiteX3042" fmla="*/ 2159473 w 5178638"/>
              <a:gd name="connsiteY3042" fmla="*/ 1233576 h 4469549"/>
              <a:gd name="connsiteX3043" fmla="*/ 2168140 w 5178638"/>
              <a:gd name="connsiteY3043" fmla="*/ 1234280 h 4469549"/>
              <a:gd name="connsiteX3044" fmla="*/ 2182078 w 5178638"/>
              <a:gd name="connsiteY3044" fmla="*/ 1214374 h 4469549"/>
              <a:gd name="connsiteX3045" fmla="*/ 2168626 w 5178638"/>
              <a:gd name="connsiteY3045" fmla="*/ 1206538 h 4469549"/>
              <a:gd name="connsiteX3046" fmla="*/ 2168957 w 5178638"/>
              <a:gd name="connsiteY3046" fmla="*/ 1205827 h 4469549"/>
              <a:gd name="connsiteX3047" fmla="*/ 2186217 w 5178638"/>
              <a:gd name="connsiteY3047" fmla="*/ 1163737 h 4469549"/>
              <a:gd name="connsiteX3048" fmla="*/ 2191353 w 5178638"/>
              <a:gd name="connsiteY3048" fmla="*/ 1158039 h 4469549"/>
              <a:gd name="connsiteX3049" fmla="*/ 2198379 w 5178638"/>
              <a:gd name="connsiteY3049" fmla="*/ 1149096 h 4469549"/>
              <a:gd name="connsiteX3050" fmla="*/ 2256438 w 5178638"/>
              <a:gd name="connsiteY3050" fmla="*/ 1052557 h 4469549"/>
              <a:gd name="connsiteX3051" fmla="*/ 2276160 w 5178638"/>
              <a:gd name="connsiteY3051" fmla="*/ 1024938 h 4469549"/>
              <a:gd name="connsiteX3052" fmla="*/ 2295062 w 5178638"/>
              <a:gd name="connsiteY3052" fmla="*/ 992495 h 4469549"/>
              <a:gd name="connsiteX3053" fmla="*/ 2323949 w 5178638"/>
              <a:gd name="connsiteY3053" fmla="*/ 939798 h 4469549"/>
              <a:gd name="connsiteX3054" fmla="*/ 2331510 w 5178638"/>
              <a:gd name="connsiteY3054" fmla="*/ 926821 h 4469549"/>
              <a:gd name="connsiteX3055" fmla="*/ 2338535 w 5178638"/>
              <a:gd name="connsiteY3055" fmla="*/ 917877 h 4469549"/>
              <a:gd name="connsiteX3056" fmla="*/ 2338821 w 5178638"/>
              <a:gd name="connsiteY3056" fmla="*/ 926734 h 4469549"/>
              <a:gd name="connsiteX3057" fmla="*/ 2325340 w 5178638"/>
              <a:gd name="connsiteY3057" fmla="*/ 962335 h 4469549"/>
              <a:gd name="connsiteX3058" fmla="*/ 2321845 w 5178638"/>
              <a:gd name="connsiteY3058" fmla="*/ 977681 h 4469549"/>
              <a:gd name="connsiteX3059" fmla="*/ 2355617 w 5178638"/>
              <a:gd name="connsiteY3059" fmla="*/ 932174 h 4469549"/>
              <a:gd name="connsiteX3060" fmla="*/ 2381829 w 5178638"/>
              <a:gd name="connsiteY3060" fmla="*/ 899645 h 4469549"/>
              <a:gd name="connsiteX3061" fmla="*/ 2391030 w 5178638"/>
              <a:gd name="connsiteY3061" fmla="*/ 896315 h 4469549"/>
              <a:gd name="connsiteX3062" fmla="*/ 2384825 w 5178638"/>
              <a:gd name="connsiteY3062" fmla="*/ 910083 h 4469549"/>
              <a:gd name="connsiteX3063" fmla="*/ 2347022 w 5178638"/>
              <a:gd name="connsiteY3063" fmla="*/ 974967 h 4469549"/>
              <a:gd name="connsiteX3064" fmla="*/ 2293062 w 5178638"/>
              <a:gd name="connsiteY3064" fmla="*/ 1095623 h 4469549"/>
              <a:gd name="connsiteX3065" fmla="*/ 2272556 w 5178638"/>
              <a:gd name="connsiteY3065" fmla="*/ 1140167 h 4469549"/>
              <a:gd name="connsiteX3066" fmla="*/ 2244739 w 5178638"/>
              <a:gd name="connsiteY3066" fmla="*/ 1184797 h 4469549"/>
              <a:gd name="connsiteX3067" fmla="*/ 2212321 w 5178638"/>
              <a:gd name="connsiteY3067" fmla="*/ 1231092 h 4469549"/>
              <a:gd name="connsiteX3068" fmla="*/ 2211935 w 5178638"/>
              <a:gd name="connsiteY3068" fmla="*/ 1231770 h 4469549"/>
              <a:gd name="connsiteX3069" fmla="*/ 2198481 w 5178638"/>
              <a:gd name="connsiteY3069" fmla="*/ 1223931 h 4469549"/>
              <a:gd name="connsiteX3070" fmla="*/ 2189002 w 5178638"/>
              <a:gd name="connsiteY3070" fmla="*/ 1242089 h 4469549"/>
              <a:gd name="connsiteX3071" fmla="*/ 2175236 w 5178638"/>
              <a:gd name="connsiteY3071" fmla="*/ 1268832 h 4469549"/>
              <a:gd name="connsiteX3072" fmla="*/ 2180122 w 5178638"/>
              <a:gd name="connsiteY3072" fmla="*/ 1276024 h 4469549"/>
              <a:gd name="connsiteX3073" fmla="*/ 2191747 w 5178638"/>
              <a:gd name="connsiteY3073" fmla="*/ 1265415 h 4469549"/>
              <a:gd name="connsiteX3074" fmla="*/ 2185542 w 5178638"/>
              <a:gd name="connsiteY3074" fmla="*/ 1279182 h 4469549"/>
              <a:gd name="connsiteX3075" fmla="*/ 2183652 w 5178638"/>
              <a:gd name="connsiteY3075" fmla="*/ 1282427 h 4469549"/>
              <a:gd name="connsiteX3076" fmla="*/ 2190142 w 5178638"/>
              <a:gd name="connsiteY3076" fmla="*/ 1277517 h 4469549"/>
              <a:gd name="connsiteX3077" fmla="*/ 2210934 w 5178638"/>
              <a:gd name="connsiteY3077" fmla="*/ 1241831 h 4469549"/>
              <a:gd name="connsiteX3078" fmla="*/ 2216070 w 5178638"/>
              <a:gd name="connsiteY3078" fmla="*/ 1236131 h 4469549"/>
              <a:gd name="connsiteX3079" fmla="*/ 2219600 w 5178638"/>
              <a:gd name="connsiteY3079" fmla="*/ 1242535 h 4469549"/>
              <a:gd name="connsiteX3080" fmla="*/ 2209614 w 5178638"/>
              <a:gd name="connsiteY3080" fmla="*/ 1262789 h 4469549"/>
              <a:gd name="connsiteX3081" fmla="*/ 2188002 w 5178638"/>
              <a:gd name="connsiteY3081" fmla="*/ 1293652 h 4469549"/>
              <a:gd name="connsiteX3082" fmla="*/ 2180157 w 5178638"/>
              <a:gd name="connsiteY3082" fmla="*/ 1297772 h 4469549"/>
              <a:gd name="connsiteX3083" fmla="*/ 2170707 w 5178638"/>
              <a:gd name="connsiteY3083" fmla="*/ 1313993 h 4469549"/>
              <a:gd name="connsiteX3084" fmla="*/ 2159865 w 5178638"/>
              <a:gd name="connsiteY3084" fmla="*/ 1307677 h 4469549"/>
              <a:gd name="connsiteX3085" fmla="*/ 2119352 w 5178638"/>
              <a:gd name="connsiteY3085" fmla="*/ 1370984 h 4469549"/>
              <a:gd name="connsiteX3086" fmla="*/ 2117461 w 5178638"/>
              <a:gd name="connsiteY3086" fmla="*/ 1374228 h 4469549"/>
              <a:gd name="connsiteX3087" fmla="*/ 2092890 w 5178638"/>
              <a:gd name="connsiteY3087" fmla="*/ 1416403 h 4469549"/>
              <a:gd name="connsiteX3088" fmla="*/ 2089929 w 5178638"/>
              <a:gd name="connsiteY3088" fmla="*/ 1427715 h 4469549"/>
              <a:gd name="connsiteX3089" fmla="*/ 2102626 w 5178638"/>
              <a:gd name="connsiteY3089" fmla="*/ 1409040 h 4469549"/>
              <a:gd name="connsiteX3090" fmla="*/ 2108580 w 5178638"/>
              <a:gd name="connsiteY3090" fmla="*/ 1408163 h 4469549"/>
              <a:gd name="connsiteX3091" fmla="*/ 2105085 w 5178638"/>
              <a:gd name="connsiteY3091" fmla="*/ 1423509 h 4469549"/>
              <a:gd name="connsiteX3092" fmla="*/ 2066748 w 5178638"/>
              <a:gd name="connsiteY3092" fmla="*/ 1492429 h 4469549"/>
              <a:gd name="connsiteX3093" fmla="*/ 2017604 w 5178638"/>
              <a:gd name="connsiteY3093" fmla="*/ 1576780 h 4469549"/>
              <a:gd name="connsiteX3094" fmla="*/ 1970885 w 5178638"/>
              <a:gd name="connsiteY3094" fmla="*/ 1653851 h 4469549"/>
              <a:gd name="connsiteX3095" fmla="*/ 1965214 w 5178638"/>
              <a:gd name="connsiteY3095" fmla="*/ 1663585 h 4469549"/>
              <a:gd name="connsiteX3096" fmla="*/ 1922561 w 5178638"/>
              <a:gd name="connsiteY3096" fmla="*/ 1743027 h 4469549"/>
              <a:gd name="connsiteX3097" fmla="*/ 1890143 w 5178638"/>
              <a:gd name="connsiteY3097" fmla="*/ 1789322 h 4469549"/>
              <a:gd name="connsiteX3098" fmla="*/ 1862326 w 5178638"/>
              <a:gd name="connsiteY3098" fmla="*/ 1833952 h 4469549"/>
              <a:gd name="connsiteX3099" fmla="*/ 1841820 w 5178638"/>
              <a:gd name="connsiteY3099" fmla="*/ 1878496 h 4469549"/>
              <a:gd name="connsiteX3100" fmla="*/ 1787860 w 5178638"/>
              <a:gd name="connsiteY3100" fmla="*/ 1999151 h 4469549"/>
              <a:gd name="connsiteX3101" fmla="*/ 1750057 w 5178638"/>
              <a:gd name="connsiteY3101" fmla="*/ 2064036 h 4469549"/>
              <a:gd name="connsiteX3102" fmla="*/ 1743853 w 5178638"/>
              <a:gd name="connsiteY3102" fmla="*/ 2077803 h 4469549"/>
              <a:gd name="connsiteX3103" fmla="*/ 1753053 w 5178638"/>
              <a:gd name="connsiteY3103" fmla="*/ 2074473 h 4469549"/>
              <a:gd name="connsiteX3104" fmla="*/ 1779265 w 5178638"/>
              <a:gd name="connsiteY3104" fmla="*/ 2041944 h 4469549"/>
              <a:gd name="connsiteX3105" fmla="*/ 1813038 w 5178638"/>
              <a:gd name="connsiteY3105" fmla="*/ 1996438 h 4469549"/>
              <a:gd name="connsiteX3106" fmla="*/ 1809543 w 5178638"/>
              <a:gd name="connsiteY3106" fmla="*/ 2011784 h 4469549"/>
              <a:gd name="connsiteX3107" fmla="*/ 1796062 w 5178638"/>
              <a:gd name="connsiteY3107" fmla="*/ 2047384 h 4469549"/>
              <a:gd name="connsiteX3108" fmla="*/ 1796347 w 5178638"/>
              <a:gd name="connsiteY3108" fmla="*/ 2056242 h 4469549"/>
              <a:gd name="connsiteX3109" fmla="*/ 1803372 w 5178638"/>
              <a:gd name="connsiteY3109" fmla="*/ 2047298 h 4469549"/>
              <a:gd name="connsiteX3110" fmla="*/ 1810933 w 5178638"/>
              <a:gd name="connsiteY3110" fmla="*/ 2034321 h 4469549"/>
              <a:gd name="connsiteX3111" fmla="*/ 1839820 w 5178638"/>
              <a:gd name="connsiteY3111" fmla="*/ 1981624 h 4469549"/>
              <a:gd name="connsiteX3112" fmla="*/ 1858722 w 5178638"/>
              <a:gd name="connsiteY3112" fmla="*/ 1949180 h 4469549"/>
              <a:gd name="connsiteX3113" fmla="*/ 1878444 w 5178638"/>
              <a:gd name="connsiteY3113" fmla="*/ 1921562 h 4469549"/>
              <a:gd name="connsiteX3114" fmla="*/ 1936504 w 5178638"/>
              <a:gd name="connsiteY3114" fmla="*/ 1825023 h 4469549"/>
              <a:gd name="connsiteX3115" fmla="*/ 1943529 w 5178638"/>
              <a:gd name="connsiteY3115" fmla="*/ 1816080 h 4469549"/>
              <a:gd name="connsiteX3116" fmla="*/ 1948665 w 5178638"/>
              <a:gd name="connsiteY3116" fmla="*/ 1810381 h 4469549"/>
              <a:gd name="connsiteX3117" fmla="*/ 1965925 w 5178638"/>
              <a:gd name="connsiteY3117" fmla="*/ 1768291 h 4469549"/>
              <a:gd name="connsiteX3118" fmla="*/ 1995098 w 5178638"/>
              <a:gd name="connsiteY3118" fmla="*/ 1724451 h 4469549"/>
              <a:gd name="connsiteX3119" fmla="*/ 1998879 w 5178638"/>
              <a:gd name="connsiteY3119" fmla="*/ 1717962 h 4469549"/>
              <a:gd name="connsiteX3120" fmla="*/ 2019671 w 5178638"/>
              <a:gd name="connsiteY3120" fmla="*/ 1682276 h 4469549"/>
              <a:gd name="connsiteX3121" fmla="*/ 2045063 w 5178638"/>
              <a:gd name="connsiteY3121" fmla="*/ 1644923 h 4469549"/>
              <a:gd name="connsiteX3122" fmla="*/ 2075306 w 5178638"/>
              <a:gd name="connsiteY3122" fmla="*/ 1593015 h 4469549"/>
              <a:gd name="connsiteX3123" fmla="*/ 2099592 w 5178638"/>
              <a:gd name="connsiteY3123" fmla="*/ 1541983 h 4469549"/>
              <a:gd name="connsiteX3124" fmla="*/ 2137645 w 5178638"/>
              <a:gd name="connsiteY3124" fmla="*/ 1464207 h 4469549"/>
              <a:gd name="connsiteX3125" fmla="*/ 2168957 w 5178638"/>
              <a:gd name="connsiteY3125" fmla="*/ 1404230 h 4469549"/>
              <a:gd name="connsiteX3126" fmla="*/ 2155441 w 5178638"/>
              <a:gd name="connsiteY3126" fmla="*/ 1418082 h 4469549"/>
              <a:gd name="connsiteX3127" fmla="*/ 2145990 w 5178638"/>
              <a:gd name="connsiteY3127" fmla="*/ 1434305 h 4469549"/>
              <a:gd name="connsiteX3128" fmla="*/ 2104657 w 5178638"/>
              <a:gd name="connsiteY3128" fmla="*/ 1492788 h 4469549"/>
              <a:gd name="connsiteX3129" fmla="*/ 2074414 w 5178638"/>
              <a:gd name="connsiteY3129" fmla="*/ 1544695 h 4469549"/>
              <a:gd name="connsiteX3130" fmla="*/ 2052837 w 5178638"/>
              <a:gd name="connsiteY3130" fmla="*/ 1597307 h 4469549"/>
              <a:gd name="connsiteX3131" fmla="*/ 2046097 w 5178638"/>
              <a:gd name="connsiteY3131" fmla="*/ 1615108 h 4469549"/>
              <a:gd name="connsiteX3132" fmla="*/ 2003408 w 5178638"/>
              <a:gd name="connsiteY3132" fmla="*/ 1672801 h 4469549"/>
              <a:gd name="connsiteX3133" fmla="*/ 1986932 w 5178638"/>
              <a:gd name="connsiteY3133" fmla="*/ 1697965 h 4469549"/>
              <a:gd name="connsiteX3134" fmla="*/ 1966140 w 5178638"/>
              <a:gd name="connsiteY3134" fmla="*/ 1733653 h 4469549"/>
              <a:gd name="connsiteX3135" fmla="*/ 1954800 w 5178638"/>
              <a:gd name="connsiteY3135" fmla="*/ 1753118 h 4469549"/>
              <a:gd name="connsiteX3136" fmla="*/ 1936183 w 5178638"/>
              <a:gd name="connsiteY3136" fmla="*/ 1794418 h 4469549"/>
              <a:gd name="connsiteX3137" fmla="*/ 1921597 w 5178638"/>
              <a:gd name="connsiteY3137" fmla="*/ 1816339 h 4469549"/>
              <a:gd name="connsiteX3138" fmla="*/ 1885399 w 5178638"/>
              <a:gd name="connsiteY3138" fmla="*/ 1869122 h 4469549"/>
              <a:gd name="connsiteX3139" fmla="*/ 1865143 w 5178638"/>
              <a:gd name="connsiteY3139" fmla="*/ 1900775 h 4469549"/>
              <a:gd name="connsiteX3140" fmla="*/ 1860827 w 5178638"/>
              <a:gd name="connsiteY3140" fmla="*/ 1911298 h 4469549"/>
              <a:gd name="connsiteX3141" fmla="*/ 1847346 w 5178638"/>
              <a:gd name="connsiteY3141" fmla="*/ 1946898 h 4469549"/>
              <a:gd name="connsiteX3142" fmla="*/ 1835720 w 5178638"/>
              <a:gd name="connsiteY3142" fmla="*/ 1957507 h 4469549"/>
              <a:gd name="connsiteX3143" fmla="*/ 1854051 w 5178638"/>
              <a:gd name="connsiteY3143" fmla="*/ 1907350 h 4469549"/>
              <a:gd name="connsiteX3144" fmla="*/ 1958009 w 5178638"/>
              <a:gd name="connsiteY3144" fmla="*/ 1728915 h 4469549"/>
              <a:gd name="connsiteX3145" fmla="*/ 1987432 w 5178638"/>
              <a:gd name="connsiteY3145" fmla="*/ 1672185 h 4469549"/>
              <a:gd name="connsiteX3146" fmla="*/ 1990392 w 5178638"/>
              <a:gd name="connsiteY3146" fmla="*/ 1660873 h 4469549"/>
              <a:gd name="connsiteX3147" fmla="*/ 1989572 w 5178638"/>
              <a:gd name="connsiteY3147" fmla="*/ 1656049 h 4469549"/>
              <a:gd name="connsiteX3148" fmla="*/ 1986326 w 5178638"/>
              <a:gd name="connsiteY3148" fmla="*/ 1658503 h 4469549"/>
              <a:gd name="connsiteX3149" fmla="*/ 1977411 w 5178638"/>
              <a:gd name="connsiteY3149" fmla="*/ 1670690 h 4469549"/>
              <a:gd name="connsiteX3150" fmla="*/ 1977946 w 5178638"/>
              <a:gd name="connsiteY3150" fmla="*/ 1666658 h 4469549"/>
              <a:gd name="connsiteX3151" fmla="*/ 2063822 w 5178638"/>
              <a:gd name="connsiteY3151" fmla="*/ 1525488 h 4469549"/>
              <a:gd name="connsiteX3152" fmla="*/ 2092175 w 5178638"/>
              <a:gd name="connsiteY3152" fmla="*/ 1476824 h 4469549"/>
              <a:gd name="connsiteX3153" fmla="*/ 2120527 w 5178638"/>
              <a:gd name="connsiteY3153" fmla="*/ 1428160 h 4469549"/>
              <a:gd name="connsiteX3154" fmla="*/ 2124307 w 5178638"/>
              <a:gd name="connsiteY3154" fmla="*/ 1421671 h 4469549"/>
              <a:gd name="connsiteX3155" fmla="*/ 2147810 w 5178638"/>
              <a:gd name="connsiteY3155" fmla="*/ 1387564 h 4469549"/>
              <a:gd name="connsiteX3156" fmla="*/ 2183723 w 5178638"/>
              <a:gd name="connsiteY3156" fmla="*/ 1325922 h 4469549"/>
              <a:gd name="connsiteX3157" fmla="*/ 2197773 w 5178638"/>
              <a:gd name="connsiteY3157" fmla="*/ 1308037 h 4469549"/>
              <a:gd name="connsiteX3158" fmla="*/ 2214250 w 5178638"/>
              <a:gd name="connsiteY3158" fmla="*/ 1282872 h 4469549"/>
              <a:gd name="connsiteX3159" fmla="*/ 2229372 w 5178638"/>
              <a:gd name="connsiteY3159" fmla="*/ 1256918 h 4469549"/>
              <a:gd name="connsiteX3160" fmla="*/ 2238264 w 5178638"/>
              <a:gd name="connsiteY3160" fmla="*/ 1247803 h 4469549"/>
              <a:gd name="connsiteX3161" fmla="*/ 2242375 w 5178638"/>
              <a:gd name="connsiteY3161" fmla="*/ 1250199 h 4469549"/>
              <a:gd name="connsiteX3162" fmla="*/ 2223559 w 5178638"/>
              <a:gd name="connsiteY3162" fmla="*/ 1282862 h 4469549"/>
              <a:gd name="connsiteX3163" fmla="*/ 2199129 w 5178638"/>
              <a:gd name="connsiteY3163" fmla="*/ 1308826 h 4469549"/>
              <a:gd name="connsiteX3164" fmla="*/ 2175377 w 5178638"/>
              <a:gd name="connsiteY3164" fmla="*/ 1355825 h 4469549"/>
              <a:gd name="connsiteX3165" fmla="*/ 2175128 w 5178638"/>
              <a:gd name="connsiteY3165" fmla="*/ 1368716 h 4469549"/>
              <a:gd name="connsiteX3166" fmla="*/ 2167567 w 5178638"/>
              <a:gd name="connsiteY3166" fmla="*/ 1381693 h 4469549"/>
              <a:gd name="connsiteX3167" fmla="*/ 2171632 w 5178638"/>
              <a:gd name="connsiteY3167" fmla="*/ 1384061 h 4469549"/>
              <a:gd name="connsiteX3168" fmla="*/ 2181083 w 5178638"/>
              <a:gd name="connsiteY3168" fmla="*/ 1367839 h 4469549"/>
              <a:gd name="connsiteX3169" fmla="*/ 2188643 w 5178638"/>
              <a:gd name="connsiteY3169" fmla="*/ 1354863 h 4469549"/>
              <a:gd name="connsiteX3170" fmla="*/ 2195670 w 5178638"/>
              <a:gd name="connsiteY3170" fmla="*/ 1345919 h 4469549"/>
              <a:gd name="connsiteX3171" fmla="*/ 2194065 w 5178638"/>
              <a:gd name="connsiteY3171" fmla="*/ 1358020 h 4469549"/>
              <a:gd name="connsiteX3172" fmla="*/ 2198130 w 5178638"/>
              <a:gd name="connsiteY3172" fmla="*/ 1360389 h 4469549"/>
              <a:gd name="connsiteX3173" fmla="*/ 2218672 w 5178638"/>
              <a:gd name="connsiteY3173" fmla="*/ 1337595 h 4469549"/>
              <a:gd name="connsiteX3174" fmla="*/ 2253764 w 5178638"/>
              <a:gd name="connsiteY3174" fmla="*/ 1271129 h 4469549"/>
              <a:gd name="connsiteX3175" fmla="*/ 2259894 w 5178638"/>
              <a:gd name="connsiteY3175" fmla="*/ 1259711 h 4469549"/>
              <a:gd name="connsiteX3176" fmla="*/ 2252938 w 5178638"/>
              <a:gd name="connsiteY3176" fmla="*/ 1255659 h 4469549"/>
              <a:gd name="connsiteX3177" fmla="*/ 2255402 w 5178638"/>
              <a:gd name="connsiteY3177" fmla="*/ 1247500 h 4469549"/>
              <a:gd name="connsiteX3178" fmla="*/ 2263782 w 5178638"/>
              <a:gd name="connsiteY3178" fmla="*/ 1239345 h 4469549"/>
              <a:gd name="connsiteX3179" fmla="*/ 2280829 w 5178638"/>
              <a:gd name="connsiteY3179" fmla="*/ 1231895 h 4469549"/>
              <a:gd name="connsiteX3180" fmla="*/ 2287855 w 5178638"/>
              <a:gd name="connsiteY3180" fmla="*/ 1222953 h 4469549"/>
              <a:gd name="connsiteX3181" fmla="*/ 2304581 w 5178638"/>
              <a:gd name="connsiteY3181" fmla="*/ 1184897 h 4469549"/>
              <a:gd name="connsiteX3182" fmla="*/ 2316457 w 5178638"/>
              <a:gd name="connsiteY3182" fmla="*/ 1161398 h 4469549"/>
              <a:gd name="connsiteX3183" fmla="*/ 2330760 w 5178638"/>
              <a:gd name="connsiteY3183" fmla="*/ 1152389 h 4469549"/>
              <a:gd name="connsiteX3184" fmla="*/ 2345907 w 5178638"/>
              <a:gd name="connsiteY3184" fmla="*/ 1126391 h 4469549"/>
              <a:gd name="connsiteX3185" fmla="*/ 2342919 w 5178638"/>
              <a:gd name="connsiteY3185" fmla="*/ 1115978 h 4469549"/>
              <a:gd name="connsiteX3186" fmla="*/ 2348305 w 5178638"/>
              <a:gd name="connsiteY3186" fmla="*/ 1097388 h 4469549"/>
              <a:gd name="connsiteX3187" fmla="*/ 2356935 w 5178638"/>
              <a:gd name="connsiteY3187" fmla="*/ 1076344 h 4469549"/>
              <a:gd name="connsiteX3188" fmla="*/ 2377476 w 5178638"/>
              <a:gd name="connsiteY3188" fmla="*/ 1053547 h 4469549"/>
              <a:gd name="connsiteX3189" fmla="*/ 2396744 w 5178638"/>
              <a:gd name="connsiteY3189" fmla="*/ 1037613 h 4469549"/>
              <a:gd name="connsiteX3190" fmla="*/ 2400266 w 5178638"/>
              <a:gd name="connsiteY3190" fmla="*/ 1033088 h 4469549"/>
              <a:gd name="connsiteX3191" fmla="*/ 2425329 w 5178638"/>
              <a:gd name="connsiteY3191" fmla="*/ 990071 h 4469549"/>
              <a:gd name="connsiteX3192" fmla="*/ 2435002 w 5178638"/>
              <a:gd name="connsiteY3192" fmla="*/ 961043 h 4469549"/>
              <a:gd name="connsiteX3193" fmla="*/ 2457148 w 5178638"/>
              <a:gd name="connsiteY3193" fmla="*/ 926145 h 4469549"/>
              <a:gd name="connsiteX3194" fmla="*/ 2464964 w 5178638"/>
              <a:gd name="connsiteY3194" fmla="*/ 922041 h 4469549"/>
              <a:gd name="connsiteX3195" fmla="*/ 2465021 w 5178638"/>
              <a:gd name="connsiteY3195" fmla="*/ 921943 h 4469549"/>
              <a:gd name="connsiteX3196" fmla="*/ 2475131 w 5178638"/>
              <a:gd name="connsiteY3196" fmla="*/ 890995 h 4469549"/>
              <a:gd name="connsiteX3197" fmla="*/ 2490351 w 5178638"/>
              <a:gd name="connsiteY3197" fmla="*/ 862926 h 4469549"/>
              <a:gd name="connsiteX3198" fmla="*/ 2511143 w 5178638"/>
              <a:gd name="connsiteY3198" fmla="*/ 827239 h 4469549"/>
              <a:gd name="connsiteX3199" fmla="*/ 2528129 w 5178638"/>
              <a:gd name="connsiteY3199" fmla="*/ 796932 h 4469549"/>
              <a:gd name="connsiteX3200" fmla="*/ 2497708 w 5178638"/>
              <a:gd name="connsiteY3200" fmla="*/ 779208 h 4469549"/>
              <a:gd name="connsiteX3201" fmla="*/ 2507032 w 5178638"/>
              <a:gd name="connsiteY3201" fmla="*/ 769651 h 4469549"/>
              <a:gd name="connsiteX3202" fmla="*/ 2522153 w 5178638"/>
              <a:gd name="connsiteY3202" fmla="*/ 743697 h 4469549"/>
              <a:gd name="connsiteX3203" fmla="*/ 2538631 w 5178638"/>
              <a:gd name="connsiteY3203" fmla="*/ 718533 h 4469549"/>
              <a:gd name="connsiteX3204" fmla="*/ 2552681 w 5178638"/>
              <a:gd name="connsiteY3204" fmla="*/ 700646 h 4469549"/>
              <a:gd name="connsiteX3205" fmla="*/ 2588594 w 5178638"/>
              <a:gd name="connsiteY3205" fmla="*/ 639005 h 4469549"/>
              <a:gd name="connsiteX3206" fmla="*/ 2612096 w 5178638"/>
              <a:gd name="connsiteY3206" fmla="*/ 604897 h 4469549"/>
              <a:gd name="connsiteX3207" fmla="*/ 2615876 w 5178638"/>
              <a:gd name="connsiteY3207" fmla="*/ 598409 h 4469549"/>
              <a:gd name="connsiteX3208" fmla="*/ 2644229 w 5178638"/>
              <a:gd name="connsiteY3208" fmla="*/ 549745 h 4469549"/>
              <a:gd name="connsiteX3209" fmla="*/ 2672581 w 5178638"/>
              <a:gd name="connsiteY3209" fmla="*/ 501081 h 4469549"/>
              <a:gd name="connsiteX3210" fmla="*/ 2758458 w 5178638"/>
              <a:gd name="connsiteY3210" fmla="*/ 359912 h 4469549"/>
              <a:gd name="connsiteX3211" fmla="*/ 2758993 w 5178638"/>
              <a:gd name="connsiteY3211" fmla="*/ 355879 h 4469549"/>
              <a:gd name="connsiteX3212" fmla="*/ 2750078 w 5178638"/>
              <a:gd name="connsiteY3212" fmla="*/ 368065 h 4469549"/>
              <a:gd name="connsiteX3213" fmla="*/ 2746831 w 5178638"/>
              <a:gd name="connsiteY3213" fmla="*/ 370520 h 4469549"/>
              <a:gd name="connsiteX3214" fmla="*/ 2746012 w 5178638"/>
              <a:gd name="connsiteY3214" fmla="*/ 365697 h 4469549"/>
              <a:gd name="connsiteX3215" fmla="*/ 2748972 w 5178638"/>
              <a:gd name="connsiteY3215" fmla="*/ 354385 h 4469549"/>
              <a:gd name="connsiteX3216" fmla="*/ 2764191 w 5178638"/>
              <a:gd name="connsiteY3216" fmla="*/ 326316 h 4469549"/>
              <a:gd name="connsiteX3217" fmla="*/ 2755540 w 5178638"/>
              <a:gd name="connsiteY3217" fmla="*/ 286906 h 4469549"/>
              <a:gd name="connsiteX3218" fmla="*/ 2764627 w 5178638"/>
              <a:gd name="connsiteY3218" fmla="*/ 302591 h 4469549"/>
              <a:gd name="connsiteX3219" fmla="*/ 2749472 w 5178638"/>
              <a:gd name="connsiteY3219" fmla="*/ 328604 h 4469549"/>
              <a:gd name="connsiteX3220" fmla="*/ 2732995 w 5178638"/>
              <a:gd name="connsiteY3220" fmla="*/ 353769 h 4469549"/>
              <a:gd name="connsiteX3221" fmla="*/ 2690306 w 5178638"/>
              <a:gd name="connsiteY3221" fmla="*/ 411461 h 4469549"/>
              <a:gd name="connsiteX3222" fmla="*/ 2683566 w 5178638"/>
              <a:gd name="connsiteY3222" fmla="*/ 429262 h 4469549"/>
              <a:gd name="connsiteX3223" fmla="*/ 2661989 w 5178638"/>
              <a:gd name="connsiteY3223" fmla="*/ 481873 h 4469549"/>
              <a:gd name="connsiteX3224" fmla="*/ 2631747 w 5178638"/>
              <a:gd name="connsiteY3224" fmla="*/ 533781 h 4469549"/>
              <a:gd name="connsiteX3225" fmla="*/ 2590414 w 5178638"/>
              <a:gd name="connsiteY3225" fmla="*/ 592265 h 4469549"/>
              <a:gd name="connsiteX3226" fmla="*/ 2580963 w 5178638"/>
              <a:gd name="connsiteY3226" fmla="*/ 608486 h 4469549"/>
              <a:gd name="connsiteX3227" fmla="*/ 2567447 w 5178638"/>
              <a:gd name="connsiteY3227" fmla="*/ 622338 h 4469549"/>
              <a:gd name="connsiteX3228" fmla="*/ 2598758 w 5178638"/>
              <a:gd name="connsiteY3228" fmla="*/ 562362 h 4469549"/>
              <a:gd name="connsiteX3229" fmla="*/ 2636811 w 5178638"/>
              <a:gd name="connsiteY3229" fmla="*/ 484587 h 4469549"/>
              <a:gd name="connsiteX3230" fmla="*/ 2661098 w 5178638"/>
              <a:gd name="connsiteY3230" fmla="*/ 433554 h 4469549"/>
              <a:gd name="connsiteX3231" fmla="*/ 2691341 w 5178638"/>
              <a:gd name="connsiteY3231" fmla="*/ 381645 h 4469549"/>
              <a:gd name="connsiteX3232" fmla="*/ 2716733 w 5178638"/>
              <a:gd name="connsiteY3232" fmla="*/ 344294 h 4469549"/>
              <a:gd name="connsiteX3233" fmla="*/ 2737525 w 5178638"/>
              <a:gd name="connsiteY3233" fmla="*/ 308607 h 4469549"/>
              <a:gd name="connsiteX3234" fmla="*/ 2741305 w 5178638"/>
              <a:gd name="connsiteY3234" fmla="*/ 302118 h 4469549"/>
              <a:gd name="connsiteX3235" fmla="*/ 2605391 w 5178638"/>
              <a:gd name="connsiteY3235" fmla="*/ 27742 h 4469549"/>
              <a:gd name="connsiteX3236" fmla="*/ 2613689 w 5178638"/>
              <a:gd name="connsiteY3236" fmla="*/ 42064 h 4469549"/>
              <a:gd name="connsiteX3237" fmla="*/ 2611315 w 5178638"/>
              <a:gd name="connsiteY3237" fmla="*/ 47173 h 4469549"/>
              <a:gd name="connsiteX3238" fmla="*/ 2604904 w 5178638"/>
              <a:gd name="connsiteY3238" fmla="*/ 59732 h 4469549"/>
              <a:gd name="connsiteX3239" fmla="*/ 2608434 w 5178638"/>
              <a:gd name="connsiteY3239" fmla="*/ 66135 h 4469549"/>
              <a:gd name="connsiteX3240" fmla="*/ 2613571 w 5178638"/>
              <a:gd name="connsiteY3240" fmla="*/ 60436 h 4469549"/>
              <a:gd name="connsiteX3241" fmla="*/ 2618967 w 5178638"/>
              <a:gd name="connsiteY3241" fmla="*/ 51174 h 4469549"/>
              <a:gd name="connsiteX3242" fmla="*/ 2630137 w 5178638"/>
              <a:gd name="connsiteY3242" fmla="*/ 70454 h 4469549"/>
              <a:gd name="connsiteX3243" fmla="*/ 2626023 w 5178638"/>
              <a:gd name="connsiteY3243" fmla="*/ 78335 h 4469549"/>
              <a:gd name="connsiteX3244" fmla="*/ 2600040 w 5178638"/>
              <a:gd name="connsiteY3244" fmla="*/ 63197 h 4469549"/>
              <a:gd name="connsiteX3245" fmla="*/ 2576491 w 5178638"/>
              <a:gd name="connsiteY3245" fmla="*/ 103617 h 4469549"/>
              <a:gd name="connsiteX3246" fmla="*/ 2522531 w 5178638"/>
              <a:gd name="connsiteY3246" fmla="*/ 224273 h 4469549"/>
              <a:gd name="connsiteX3247" fmla="*/ 2502024 w 5178638"/>
              <a:gd name="connsiteY3247" fmla="*/ 268816 h 4469549"/>
              <a:gd name="connsiteX3248" fmla="*/ 2474208 w 5178638"/>
              <a:gd name="connsiteY3248" fmla="*/ 313447 h 4469549"/>
              <a:gd name="connsiteX3249" fmla="*/ 2441790 w 5178638"/>
              <a:gd name="connsiteY3249" fmla="*/ 359742 h 4469549"/>
              <a:gd name="connsiteX3250" fmla="*/ 2399136 w 5178638"/>
              <a:gd name="connsiteY3250" fmla="*/ 439185 h 4469549"/>
              <a:gd name="connsiteX3251" fmla="*/ 2393466 w 5178638"/>
              <a:gd name="connsiteY3251" fmla="*/ 448917 h 4469549"/>
              <a:gd name="connsiteX3252" fmla="*/ 2346746 w 5178638"/>
              <a:gd name="connsiteY3252" fmla="*/ 525989 h 4469549"/>
              <a:gd name="connsiteX3253" fmla="*/ 2297602 w 5178638"/>
              <a:gd name="connsiteY3253" fmla="*/ 610340 h 4469549"/>
              <a:gd name="connsiteX3254" fmla="*/ 2259265 w 5178638"/>
              <a:gd name="connsiteY3254" fmla="*/ 679260 h 4469549"/>
              <a:gd name="connsiteX3255" fmla="*/ 2255770 w 5178638"/>
              <a:gd name="connsiteY3255" fmla="*/ 694606 h 4469549"/>
              <a:gd name="connsiteX3256" fmla="*/ 2261725 w 5178638"/>
              <a:gd name="connsiteY3256" fmla="*/ 693729 h 4469549"/>
              <a:gd name="connsiteX3257" fmla="*/ 2274421 w 5178638"/>
              <a:gd name="connsiteY3257" fmla="*/ 675054 h 4469549"/>
              <a:gd name="connsiteX3258" fmla="*/ 2271461 w 5178638"/>
              <a:gd name="connsiteY3258" fmla="*/ 686365 h 4469549"/>
              <a:gd name="connsiteX3259" fmla="*/ 2246889 w 5178638"/>
              <a:gd name="connsiteY3259" fmla="*/ 728540 h 4469549"/>
              <a:gd name="connsiteX3260" fmla="*/ 2244999 w 5178638"/>
              <a:gd name="connsiteY3260" fmla="*/ 731785 h 4469549"/>
              <a:gd name="connsiteX3261" fmla="*/ 2236775 w 5178638"/>
              <a:gd name="connsiteY3261" fmla="*/ 744636 h 4469549"/>
              <a:gd name="connsiteX3262" fmla="*/ 2240354 w 5178638"/>
              <a:gd name="connsiteY3262" fmla="*/ 745169 h 4469549"/>
              <a:gd name="connsiteX3263" fmla="*/ 2631790 w 5178638"/>
              <a:gd name="connsiteY3263" fmla="*/ 73307 h 4469549"/>
              <a:gd name="connsiteX3264" fmla="*/ 2698582 w 5178638"/>
              <a:gd name="connsiteY3264" fmla="*/ 188594 h 4469549"/>
              <a:gd name="connsiteX3265" fmla="*/ 2691432 w 5178638"/>
              <a:gd name="connsiteY3265" fmla="*/ 201336 h 4469549"/>
              <a:gd name="connsiteX3266" fmla="*/ 2669192 w 5178638"/>
              <a:gd name="connsiteY3266" fmla="*/ 241068 h 4469549"/>
              <a:gd name="connsiteX3267" fmla="*/ 2648400 w 5178638"/>
              <a:gd name="connsiteY3267" fmla="*/ 276755 h 4469549"/>
              <a:gd name="connsiteX3268" fmla="*/ 2623043 w 5178638"/>
              <a:gd name="connsiteY3268" fmla="*/ 335855 h 4469549"/>
              <a:gd name="connsiteX3269" fmla="*/ 2615198 w 5178638"/>
              <a:gd name="connsiteY3269" fmla="*/ 339974 h 4469549"/>
              <a:gd name="connsiteX3270" fmla="*/ 2593051 w 5178638"/>
              <a:gd name="connsiteY3270" fmla="*/ 374872 h 4469549"/>
              <a:gd name="connsiteX3271" fmla="*/ 2583350 w 5178638"/>
              <a:gd name="connsiteY3271" fmla="*/ 403984 h 4469549"/>
              <a:gd name="connsiteX3272" fmla="*/ 2572830 w 5178638"/>
              <a:gd name="connsiteY3272" fmla="*/ 428273 h 4469549"/>
              <a:gd name="connsiteX3273" fmla="*/ 2535525 w 5178638"/>
              <a:gd name="connsiteY3273" fmla="*/ 467377 h 4469549"/>
              <a:gd name="connsiteX3274" fmla="*/ 2514984 w 5178638"/>
              <a:gd name="connsiteY3274" fmla="*/ 490172 h 4469549"/>
              <a:gd name="connsiteX3275" fmla="*/ 2506354 w 5178638"/>
              <a:gd name="connsiteY3275" fmla="*/ 511217 h 4469549"/>
              <a:gd name="connsiteX3276" fmla="*/ 2500969 w 5178638"/>
              <a:gd name="connsiteY3276" fmla="*/ 529807 h 4469549"/>
              <a:gd name="connsiteX3277" fmla="*/ 2503963 w 5178638"/>
              <a:gd name="connsiteY3277" fmla="*/ 540244 h 4469549"/>
              <a:gd name="connsiteX3278" fmla="*/ 2488842 w 5178638"/>
              <a:gd name="connsiteY3278" fmla="*/ 566198 h 4469549"/>
              <a:gd name="connsiteX3279" fmla="*/ 2474507 w 5178638"/>
              <a:gd name="connsiteY3279" fmla="*/ 575227 h 4469549"/>
              <a:gd name="connsiteX3280" fmla="*/ 2462630 w 5178638"/>
              <a:gd name="connsiteY3280" fmla="*/ 598726 h 4469549"/>
              <a:gd name="connsiteX3281" fmla="*/ 2445904 w 5178638"/>
              <a:gd name="connsiteY3281" fmla="*/ 636782 h 4469549"/>
              <a:gd name="connsiteX3282" fmla="*/ 2438877 w 5178638"/>
              <a:gd name="connsiteY3282" fmla="*/ 645725 h 4469549"/>
              <a:gd name="connsiteX3283" fmla="*/ 2421831 w 5178638"/>
              <a:gd name="connsiteY3283" fmla="*/ 653175 h 4469549"/>
              <a:gd name="connsiteX3284" fmla="*/ 2413451 w 5178638"/>
              <a:gd name="connsiteY3284" fmla="*/ 661330 h 4469549"/>
              <a:gd name="connsiteX3285" fmla="*/ 2397830 w 5178638"/>
              <a:gd name="connsiteY3285" fmla="*/ 713065 h 4469549"/>
              <a:gd name="connsiteX3286" fmla="*/ 2396760 w 5178638"/>
              <a:gd name="connsiteY3286" fmla="*/ 721133 h 4469549"/>
              <a:gd name="connsiteX3287" fmla="*/ 2403250 w 5178638"/>
              <a:gd name="connsiteY3287" fmla="*/ 716223 h 4469549"/>
              <a:gd name="connsiteX3288" fmla="*/ 2431068 w 5178638"/>
              <a:gd name="connsiteY3288" fmla="*/ 671594 h 4469549"/>
              <a:gd name="connsiteX3289" fmla="*/ 2438094 w 5178638"/>
              <a:gd name="connsiteY3289" fmla="*/ 662650 h 4469549"/>
              <a:gd name="connsiteX3290" fmla="*/ 2451610 w 5178638"/>
              <a:gd name="connsiteY3290" fmla="*/ 648797 h 4469549"/>
              <a:gd name="connsiteX3291" fmla="*/ 2460811 w 5178638"/>
              <a:gd name="connsiteY3291" fmla="*/ 645466 h 4469549"/>
              <a:gd name="connsiteX3292" fmla="*/ 2460560 w 5178638"/>
              <a:gd name="connsiteY3292" fmla="*/ 658358 h 4469549"/>
              <a:gd name="connsiteX3293" fmla="*/ 2468121 w 5178638"/>
              <a:gd name="connsiteY3293" fmla="*/ 645381 h 4469549"/>
              <a:gd name="connsiteX3294" fmla="*/ 2479997 w 5178638"/>
              <a:gd name="connsiteY3294" fmla="*/ 621882 h 4469549"/>
              <a:gd name="connsiteX3295" fmla="*/ 2496473 w 5178638"/>
              <a:gd name="connsiteY3295" fmla="*/ 596717 h 4469549"/>
              <a:gd name="connsiteX3296" fmla="*/ 2512701 w 5178638"/>
              <a:gd name="connsiteY3296" fmla="*/ 584443 h 4469549"/>
              <a:gd name="connsiteX3297" fmla="*/ 2520702 w 5178638"/>
              <a:gd name="connsiteY3297" fmla="*/ 573506 h 4469549"/>
              <a:gd name="connsiteX3298" fmla="*/ 2501442 w 5178638"/>
              <a:gd name="connsiteY3298" fmla="*/ 609650 h 4469549"/>
              <a:gd name="connsiteX3299" fmla="*/ 2483611 w 5178638"/>
              <a:gd name="connsiteY3299" fmla="*/ 634025 h 4469549"/>
              <a:gd name="connsiteX3300" fmla="*/ 2475514 w 5178638"/>
              <a:gd name="connsiteY3300" fmla="*/ 651036 h 4469549"/>
              <a:gd name="connsiteX3301" fmla="*/ 2468239 w 5178638"/>
              <a:gd name="connsiteY3301" fmla="*/ 672870 h 4469549"/>
              <a:gd name="connsiteX3302" fmla="*/ 2430151 w 5178638"/>
              <a:gd name="connsiteY3302" fmla="*/ 728898 h 4469549"/>
              <a:gd name="connsiteX3303" fmla="*/ 2428261 w 5178638"/>
              <a:gd name="connsiteY3303" fmla="*/ 732142 h 4469549"/>
              <a:gd name="connsiteX3304" fmla="*/ 2372627 w 5178638"/>
              <a:gd name="connsiteY3304" fmla="*/ 821403 h 4469549"/>
              <a:gd name="connsiteX3305" fmla="*/ 2369666 w 5178638"/>
              <a:gd name="connsiteY3305" fmla="*/ 832714 h 4469549"/>
              <a:gd name="connsiteX3306" fmla="*/ 2368780 w 5178638"/>
              <a:gd name="connsiteY3306" fmla="*/ 836607 h 4469549"/>
              <a:gd name="connsiteX3307" fmla="*/ 2366873 w 5178638"/>
              <a:gd name="connsiteY3307" fmla="*/ 825395 h 4469549"/>
              <a:gd name="connsiteX3308" fmla="*/ 2381994 w 5178638"/>
              <a:gd name="connsiteY3308" fmla="*/ 799441 h 4469549"/>
              <a:gd name="connsiteX3309" fmla="*/ 2384955 w 5178638"/>
              <a:gd name="connsiteY3309" fmla="*/ 788128 h 4469549"/>
              <a:gd name="connsiteX3310" fmla="*/ 2377929 w 5178638"/>
              <a:gd name="connsiteY3310" fmla="*/ 797072 h 4469549"/>
              <a:gd name="connsiteX3311" fmla="*/ 2371723 w 5178638"/>
              <a:gd name="connsiteY3311" fmla="*/ 810838 h 4469549"/>
              <a:gd name="connsiteX3312" fmla="*/ 2362272 w 5178638"/>
              <a:gd name="connsiteY3312" fmla="*/ 827059 h 4469549"/>
              <a:gd name="connsiteX3313" fmla="*/ 2345796 w 5178638"/>
              <a:gd name="connsiteY3313" fmla="*/ 852224 h 4469549"/>
              <a:gd name="connsiteX3314" fmla="*/ 2333635 w 5178638"/>
              <a:gd name="connsiteY3314" fmla="*/ 866867 h 4469549"/>
              <a:gd name="connsiteX3315" fmla="*/ 2290626 w 5178638"/>
              <a:gd name="connsiteY3315" fmla="*/ 893955 h 4469549"/>
              <a:gd name="connsiteX3316" fmla="*/ 2296832 w 5178638"/>
              <a:gd name="connsiteY3316" fmla="*/ 880188 h 4469549"/>
              <a:gd name="connsiteX3317" fmla="*/ 2327074 w 5178638"/>
              <a:gd name="connsiteY3317" fmla="*/ 828280 h 4469549"/>
              <a:gd name="connsiteX3318" fmla="*/ 2332460 w 5178638"/>
              <a:gd name="connsiteY3318" fmla="*/ 809690 h 4469549"/>
              <a:gd name="connsiteX3319" fmla="*/ 2298437 w 5178638"/>
              <a:gd name="connsiteY3319" fmla="*/ 868087 h 4469549"/>
              <a:gd name="connsiteX3320" fmla="*/ 2264414 w 5178638"/>
              <a:gd name="connsiteY3320" fmla="*/ 926484 h 4469549"/>
              <a:gd name="connsiteX3321" fmla="*/ 2229570 w 5178638"/>
              <a:gd name="connsiteY3321" fmla="*/ 980057 h 4469549"/>
              <a:gd name="connsiteX3322" fmla="*/ 2184207 w 5178638"/>
              <a:gd name="connsiteY3322" fmla="*/ 1057919 h 4469549"/>
              <a:gd name="connsiteX3323" fmla="*/ 2169621 w 5178638"/>
              <a:gd name="connsiteY3323" fmla="*/ 1079840 h 4469549"/>
              <a:gd name="connsiteX3324" fmla="*/ 2139949 w 5178638"/>
              <a:gd name="connsiteY3324" fmla="*/ 1149462 h 4469549"/>
              <a:gd name="connsiteX3325" fmla="*/ 2133458 w 5178638"/>
              <a:gd name="connsiteY3325" fmla="*/ 1154372 h 4469549"/>
              <a:gd name="connsiteX3326" fmla="*/ 2124791 w 5178638"/>
              <a:gd name="connsiteY3326" fmla="*/ 1153668 h 4469549"/>
              <a:gd name="connsiteX3327" fmla="*/ 2110853 w 5178638"/>
              <a:gd name="connsiteY3327" fmla="*/ 1173573 h 4469549"/>
              <a:gd name="connsiteX3328" fmla="*/ 2124305 w 5178638"/>
              <a:gd name="connsiteY3328" fmla="*/ 1181410 h 4469549"/>
              <a:gd name="connsiteX3329" fmla="*/ 2123975 w 5178638"/>
              <a:gd name="connsiteY3329" fmla="*/ 1182120 h 4469549"/>
              <a:gd name="connsiteX3330" fmla="*/ 2106714 w 5178638"/>
              <a:gd name="connsiteY3330" fmla="*/ 1224210 h 4469549"/>
              <a:gd name="connsiteX3331" fmla="*/ 2101578 w 5178638"/>
              <a:gd name="connsiteY3331" fmla="*/ 1229908 h 4469549"/>
              <a:gd name="connsiteX3332" fmla="*/ 2094553 w 5178638"/>
              <a:gd name="connsiteY3332" fmla="*/ 1238852 h 4469549"/>
              <a:gd name="connsiteX3333" fmla="*/ 2036493 w 5178638"/>
              <a:gd name="connsiteY3333" fmla="*/ 1335391 h 4469549"/>
              <a:gd name="connsiteX3334" fmla="*/ 2016771 w 5178638"/>
              <a:gd name="connsiteY3334" fmla="*/ 1363010 h 4469549"/>
              <a:gd name="connsiteX3335" fmla="*/ 1997870 w 5178638"/>
              <a:gd name="connsiteY3335" fmla="*/ 1395453 h 4469549"/>
              <a:gd name="connsiteX3336" fmla="*/ 1968982 w 5178638"/>
              <a:gd name="connsiteY3336" fmla="*/ 1448150 h 4469549"/>
              <a:gd name="connsiteX3337" fmla="*/ 1961422 w 5178638"/>
              <a:gd name="connsiteY3337" fmla="*/ 1461126 h 4469549"/>
              <a:gd name="connsiteX3338" fmla="*/ 1954396 w 5178638"/>
              <a:gd name="connsiteY3338" fmla="*/ 1470071 h 4469549"/>
              <a:gd name="connsiteX3339" fmla="*/ 1954111 w 5178638"/>
              <a:gd name="connsiteY3339" fmla="*/ 1461213 h 4469549"/>
              <a:gd name="connsiteX3340" fmla="*/ 1967592 w 5178638"/>
              <a:gd name="connsiteY3340" fmla="*/ 1425613 h 4469549"/>
              <a:gd name="connsiteX3341" fmla="*/ 1971087 w 5178638"/>
              <a:gd name="connsiteY3341" fmla="*/ 1410267 h 4469549"/>
              <a:gd name="connsiteX3342" fmla="*/ 1937314 w 5178638"/>
              <a:gd name="connsiteY3342" fmla="*/ 1455773 h 4469549"/>
              <a:gd name="connsiteX3343" fmla="*/ 1911102 w 5178638"/>
              <a:gd name="connsiteY3343" fmla="*/ 1488302 h 4469549"/>
              <a:gd name="connsiteX3344" fmla="*/ 1901902 w 5178638"/>
              <a:gd name="connsiteY3344" fmla="*/ 1491632 h 4469549"/>
              <a:gd name="connsiteX3345" fmla="*/ 1908106 w 5178638"/>
              <a:gd name="connsiteY3345" fmla="*/ 1477865 h 4469549"/>
              <a:gd name="connsiteX3346" fmla="*/ 1945909 w 5178638"/>
              <a:gd name="connsiteY3346" fmla="*/ 1412981 h 4469549"/>
              <a:gd name="connsiteX3347" fmla="*/ 1999869 w 5178638"/>
              <a:gd name="connsiteY3347" fmla="*/ 1292325 h 4469549"/>
              <a:gd name="connsiteX3348" fmla="*/ 2020375 w 5178638"/>
              <a:gd name="connsiteY3348" fmla="*/ 1247781 h 4469549"/>
              <a:gd name="connsiteX3349" fmla="*/ 2048192 w 5178638"/>
              <a:gd name="connsiteY3349" fmla="*/ 1203151 h 4469549"/>
              <a:gd name="connsiteX3350" fmla="*/ 2080610 w 5178638"/>
              <a:gd name="connsiteY3350" fmla="*/ 1156856 h 4469549"/>
              <a:gd name="connsiteX3351" fmla="*/ 2080998 w 5178638"/>
              <a:gd name="connsiteY3351" fmla="*/ 1156179 h 4469549"/>
              <a:gd name="connsiteX3352" fmla="*/ 2094450 w 5178638"/>
              <a:gd name="connsiteY3352" fmla="*/ 1164016 h 4469549"/>
              <a:gd name="connsiteX3353" fmla="*/ 2103930 w 5178638"/>
              <a:gd name="connsiteY3353" fmla="*/ 1145859 h 4469549"/>
              <a:gd name="connsiteX3354" fmla="*/ 2117696 w 5178638"/>
              <a:gd name="connsiteY3354" fmla="*/ 1119116 h 4469549"/>
              <a:gd name="connsiteX3355" fmla="*/ 2112809 w 5178638"/>
              <a:gd name="connsiteY3355" fmla="*/ 1111923 h 4469549"/>
              <a:gd name="connsiteX3356" fmla="*/ 2101184 w 5178638"/>
              <a:gd name="connsiteY3356" fmla="*/ 1122533 h 4469549"/>
              <a:gd name="connsiteX3357" fmla="*/ 2107389 w 5178638"/>
              <a:gd name="connsiteY3357" fmla="*/ 1108765 h 4469549"/>
              <a:gd name="connsiteX3358" fmla="*/ 2109279 w 5178638"/>
              <a:gd name="connsiteY3358" fmla="*/ 1105521 h 4469549"/>
              <a:gd name="connsiteX3359" fmla="*/ 2102789 w 5178638"/>
              <a:gd name="connsiteY3359" fmla="*/ 1110431 h 4469549"/>
              <a:gd name="connsiteX3360" fmla="*/ 2081998 w 5178638"/>
              <a:gd name="connsiteY3360" fmla="*/ 1146117 h 4469549"/>
              <a:gd name="connsiteX3361" fmla="*/ 2076861 w 5178638"/>
              <a:gd name="connsiteY3361" fmla="*/ 1151816 h 4469549"/>
              <a:gd name="connsiteX3362" fmla="*/ 2073331 w 5178638"/>
              <a:gd name="connsiteY3362" fmla="*/ 1145414 h 4469549"/>
              <a:gd name="connsiteX3363" fmla="*/ 2083317 w 5178638"/>
              <a:gd name="connsiteY3363" fmla="*/ 1125159 h 4469549"/>
              <a:gd name="connsiteX3364" fmla="*/ 2104929 w 5178638"/>
              <a:gd name="connsiteY3364" fmla="*/ 1094296 h 4469549"/>
              <a:gd name="connsiteX3365" fmla="*/ 2112774 w 5178638"/>
              <a:gd name="connsiteY3365" fmla="*/ 1090175 h 4469549"/>
              <a:gd name="connsiteX3366" fmla="*/ 2122225 w 5178638"/>
              <a:gd name="connsiteY3366" fmla="*/ 1073954 h 4469549"/>
              <a:gd name="connsiteX3367" fmla="*/ 2133067 w 5178638"/>
              <a:gd name="connsiteY3367" fmla="*/ 1080271 h 4469549"/>
              <a:gd name="connsiteX3368" fmla="*/ 2173580 w 5178638"/>
              <a:gd name="connsiteY3368" fmla="*/ 1016964 h 4469549"/>
              <a:gd name="connsiteX3369" fmla="*/ 2175470 w 5178638"/>
              <a:gd name="connsiteY3369" fmla="*/ 1013719 h 4469549"/>
              <a:gd name="connsiteX3370" fmla="*/ 2200042 w 5178638"/>
              <a:gd name="connsiteY3370" fmla="*/ 971544 h 4469549"/>
              <a:gd name="connsiteX3371" fmla="*/ 2203003 w 5178638"/>
              <a:gd name="connsiteY3371" fmla="*/ 960233 h 4469549"/>
              <a:gd name="connsiteX3372" fmla="*/ 2190306 w 5178638"/>
              <a:gd name="connsiteY3372" fmla="*/ 978908 h 4469549"/>
              <a:gd name="connsiteX3373" fmla="*/ 2184351 w 5178638"/>
              <a:gd name="connsiteY3373" fmla="*/ 979785 h 4469549"/>
              <a:gd name="connsiteX3374" fmla="*/ 2187846 w 5178638"/>
              <a:gd name="connsiteY3374" fmla="*/ 964439 h 4469549"/>
              <a:gd name="connsiteX3375" fmla="*/ 2226183 w 5178638"/>
              <a:gd name="connsiteY3375" fmla="*/ 895519 h 4469549"/>
              <a:gd name="connsiteX3376" fmla="*/ 2275327 w 5178638"/>
              <a:gd name="connsiteY3376" fmla="*/ 811168 h 4469549"/>
              <a:gd name="connsiteX3377" fmla="*/ 2322047 w 5178638"/>
              <a:gd name="connsiteY3377" fmla="*/ 734096 h 4469549"/>
              <a:gd name="connsiteX3378" fmla="*/ 2327717 w 5178638"/>
              <a:gd name="connsiteY3378" fmla="*/ 724363 h 4469549"/>
              <a:gd name="connsiteX3379" fmla="*/ 2370370 w 5178638"/>
              <a:gd name="connsiteY3379" fmla="*/ 644921 h 4469549"/>
              <a:gd name="connsiteX3380" fmla="*/ 2402789 w 5178638"/>
              <a:gd name="connsiteY3380" fmla="*/ 598626 h 4469549"/>
              <a:gd name="connsiteX3381" fmla="*/ 2430606 w 5178638"/>
              <a:gd name="connsiteY3381" fmla="*/ 553995 h 4469549"/>
              <a:gd name="connsiteX3382" fmla="*/ 2451112 w 5178638"/>
              <a:gd name="connsiteY3382" fmla="*/ 509452 h 4469549"/>
              <a:gd name="connsiteX3383" fmla="*/ 2505072 w 5178638"/>
              <a:gd name="connsiteY3383" fmla="*/ 388796 h 4469549"/>
              <a:gd name="connsiteX3384" fmla="*/ 2542875 w 5178638"/>
              <a:gd name="connsiteY3384" fmla="*/ 323911 h 4469549"/>
              <a:gd name="connsiteX3385" fmla="*/ 2549079 w 5178638"/>
              <a:gd name="connsiteY3385" fmla="*/ 310144 h 4469549"/>
              <a:gd name="connsiteX3386" fmla="*/ 2539879 w 5178638"/>
              <a:gd name="connsiteY3386" fmla="*/ 313474 h 4469549"/>
              <a:gd name="connsiteX3387" fmla="*/ 2513667 w 5178638"/>
              <a:gd name="connsiteY3387" fmla="*/ 346003 h 4469549"/>
              <a:gd name="connsiteX3388" fmla="*/ 2479894 w 5178638"/>
              <a:gd name="connsiteY3388" fmla="*/ 391510 h 4469549"/>
              <a:gd name="connsiteX3389" fmla="*/ 2483389 w 5178638"/>
              <a:gd name="connsiteY3389" fmla="*/ 376164 h 4469549"/>
              <a:gd name="connsiteX3390" fmla="*/ 2496870 w 5178638"/>
              <a:gd name="connsiteY3390" fmla="*/ 340563 h 4469549"/>
              <a:gd name="connsiteX3391" fmla="*/ 2496584 w 5178638"/>
              <a:gd name="connsiteY3391" fmla="*/ 331706 h 4469549"/>
              <a:gd name="connsiteX3392" fmla="*/ 2489559 w 5178638"/>
              <a:gd name="connsiteY3392" fmla="*/ 340650 h 4469549"/>
              <a:gd name="connsiteX3393" fmla="*/ 2481999 w 5178638"/>
              <a:gd name="connsiteY3393" fmla="*/ 353627 h 4469549"/>
              <a:gd name="connsiteX3394" fmla="*/ 2453111 w 5178638"/>
              <a:gd name="connsiteY3394" fmla="*/ 406324 h 4469549"/>
              <a:gd name="connsiteX3395" fmla="*/ 2434209 w 5178638"/>
              <a:gd name="connsiteY3395" fmla="*/ 438767 h 4469549"/>
              <a:gd name="connsiteX3396" fmla="*/ 2414487 w 5178638"/>
              <a:gd name="connsiteY3396" fmla="*/ 466386 h 4469549"/>
              <a:gd name="connsiteX3397" fmla="*/ 2356428 w 5178638"/>
              <a:gd name="connsiteY3397" fmla="*/ 562925 h 4469549"/>
              <a:gd name="connsiteX3398" fmla="*/ 2349402 w 5178638"/>
              <a:gd name="connsiteY3398" fmla="*/ 571868 h 4469549"/>
              <a:gd name="connsiteX3399" fmla="*/ 2344266 w 5178638"/>
              <a:gd name="connsiteY3399" fmla="*/ 577566 h 4469549"/>
              <a:gd name="connsiteX3400" fmla="*/ 2327006 w 5178638"/>
              <a:gd name="connsiteY3400" fmla="*/ 619657 h 4469549"/>
              <a:gd name="connsiteX3401" fmla="*/ 2297833 w 5178638"/>
              <a:gd name="connsiteY3401" fmla="*/ 663497 h 4469549"/>
              <a:gd name="connsiteX3402" fmla="*/ 2294053 w 5178638"/>
              <a:gd name="connsiteY3402" fmla="*/ 669986 h 4469549"/>
              <a:gd name="connsiteX3403" fmla="*/ 2273261 w 5178638"/>
              <a:gd name="connsiteY3403" fmla="*/ 705673 h 4469549"/>
              <a:gd name="connsiteX3404" fmla="*/ 2247869 w 5178638"/>
              <a:gd name="connsiteY3404" fmla="*/ 743024 h 4469549"/>
              <a:gd name="connsiteX3405" fmla="*/ 2217626 w 5178638"/>
              <a:gd name="connsiteY3405" fmla="*/ 794933 h 4469549"/>
              <a:gd name="connsiteX3406" fmla="*/ 2193339 w 5178638"/>
              <a:gd name="connsiteY3406" fmla="*/ 845965 h 4469549"/>
              <a:gd name="connsiteX3407" fmla="*/ 2155286 w 5178638"/>
              <a:gd name="connsiteY3407" fmla="*/ 923741 h 4469549"/>
              <a:gd name="connsiteX3408" fmla="*/ 2123974 w 5178638"/>
              <a:gd name="connsiteY3408" fmla="*/ 983717 h 4469549"/>
              <a:gd name="connsiteX3409" fmla="*/ 2137491 w 5178638"/>
              <a:gd name="connsiteY3409" fmla="*/ 969865 h 4469549"/>
              <a:gd name="connsiteX3410" fmla="*/ 2146941 w 5178638"/>
              <a:gd name="connsiteY3410" fmla="*/ 953643 h 4469549"/>
              <a:gd name="connsiteX3411" fmla="*/ 2188275 w 5178638"/>
              <a:gd name="connsiteY3411" fmla="*/ 895160 h 4469549"/>
              <a:gd name="connsiteX3412" fmla="*/ 2218517 w 5178638"/>
              <a:gd name="connsiteY3412" fmla="*/ 843252 h 4469549"/>
              <a:gd name="connsiteX3413" fmla="*/ 2240094 w 5178638"/>
              <a:gd name="connsiteY3413" fmla="*/ 790641 h 4469549"/>
              <a:gd name="connsiteX3414" fmla="*/ 2246834 w 5178638"/>
              <a:gd name="connsiteY3414" fmla="*/ 772840 h 4469549"/>
              <a:gd name="connsiteX3415" fmla="*/ 2289523 w 5178638"/>
              <a:gd name="connsiteY3415" fmla="*/ 715147 h 4469549"/>
              <a:gd name="connsiteX3416" fmla="*/ 2305999 w 5178638"/>
              <a:gd name="connsiteY3416" fmla="*/ 689983 h 4469549"/>
              <a:gd name="connsiteX3417" fmla="*/ 2326791 w 5178638"/>
              <a:gd name="connsiteY3417" fmla="*/ 654295 h 4469549"/>
              <a:gd name="connsiteX3418" fmla="*/ 2338132 w 5178638"/>
              <a:gd name="connsiteY3418" fmla="*/ 634830 h 4469549"/>
              <a:gd name="connsiteX3419" fmla="*/ 2356748 w 5178638"/>
              <a:gd name="connsiteY3419" fmla="*/ 593530 h 4469549"/>
              <a:gd name="connsiteX3420" fmla="*/ 2371334 w 5178638"/>
              <a:gd name="connsiteY3420" fmla="*/ 571609 h 4469549"/>
              <a:gd name="connsiteX3421" fmla="*/ 2407532 w 5178638"/>
              <a:gd name="connsiteY3421" fmla="*/ 518826 h 4469549"/>
              <a:gd name="connsiteX3422" fmla="*/ 2427789 w 5178638"/>
              <a:gd name="connsiteY3422" fmla="*/ 487172 h 4469549"/>
              <a:gd name="connsiteX3423" fmla="*/ 2432105 w 5178638"/>
              <a:gd name="connsiteY3423" fmla="*/ 476650 h 4469549"/>
              <a:gd name="connsiteX3424" fmla="*/ 2445586 w 5178638"/>
              <a:gd name="connsiteY3424" fmla="*/ 441050 h 4469549"/>
              <a:gd name="connsiteX3425" fmla="*/ 2457212 w 5178638"/>
              <a:gd name="connsiteY3425" fmla="*/ 430441 h 4469549"/>
              <a:gd name="connsiteX3426" fmla="*/ 2438881 w 5178638"/>
              <a:gd name="connsiteY3426" fmla="*/ 480598 h 4469549"/>
              <a:gd name="connsiteX3427" fmla="*/ 2334922 w 5178638"/>
              <a:gd name="connsiteY3427" fmla="*/ 659033 h 4469549"/>
              <a:gd name="connsiteX3428" fmla="*/ 2305499 w 5178638"/>
              <a:gd name="connsiteY3428" fmla="*/ 715764 h 4469549"/>
              <a:gd name="connsiteX3429" fmla="*/ 2302540 w 5178638"/>
              <a:gd name="connsiteY3429" fmla="*/ 727076 h 4469549"/>
              <a:gd name="connsiteX3430" fmla="*/ 2303359 w 5178638"/>
              <a:gd name="connsiteY3430" fmla="*/ 731899 h 4469549"/>
              <a:gd name="connsiteX3431" fmla="*/ 2306606 w 5178638"/>
              <a:gd name="connsiteY3431" fmla="*/ 729445 h 4469549"/>
              <a:gd name="connsiteX3432" fmla="*/ 2315520 w 5178638"/>
              <a:gd name="connsiteY3432" fmla="*/ 717257 h 4469549"/>
              <a:gd name="connsiteX3433" fmla="*/ 2314985 w 5178638"/>
              <a:gd name="connsiteY3433" fmla="*/ 721290 h 4469549"/>
              <a:gd name="connsiteX3434" fmla="*/ 2229109 w 5178638"/>
              <a:gd name="connsiteY3434" fmla="*/ 862460 h 4469549"/>
              <a:gd name="connsiteX3435" fmla="*/ 2200757 w 5178638"/>
              <a:gd name="connsiteY3435" fmla="*/ 911124 h 4469549"/>
              <a:gd name="connsiteX3436" fmla="*/ 2172404 w 5178638"/>
              <a:gd name="connsiteY3436" fmla="*/ 959788 h 4469549"/>
              <a:gd name="connsiteX3437" fmla="*/ 2168624 w 5178638"/>
              <a:gd name="connsiteY3437" fmla="*/ 966276 h 4469549"/>
              <a:gd name="connsiteX3438" fmla="*/ 2145122 w 5178638"/>
              <a:gd name="connsiteY3438" fmla="*/ 1000384 h 4469549"/>
              <a:gd name="connsiteX3439" fmla="*/ 2109209 w 5178638"/>
              <a:gd name="connsiteY3439" fmla="*/ 1062025 h 4469549"/>
              <a:gd name="connsiteX3440" fmla="*/ 2095158 w 5178638"/>
              <a:gd name="connsiteY3440" fmla="*/ 1079912 h 4469549"/>
              <a:gd name="connsiteX3441" fmla="*/ 2078681 w 5178638"/>
              <a:gd name="connsiteY3441" fmla="*/ 1105076 h 4469549"/>
              <a:gd name="connsiteX3442" fmla="*/ 2063560 w 5178638"/>
              <a:gd name="connsiteY3442" fmla="*/ 1131030 h 4469549"/>
              <a:gd name="connsiteX3443" fmla="*/ 2054668 w 5178638"/>
              <a:gd name="connsiteY3443" fmla="*/ 1140144 h 4469549"/>
              <a:gd name="connsiteX3444" fmla="*/ 2050556 w 5178638"/>
              <a:gd name="connsiteY3444" fmla="*/ 1137749 h 4469549"/>
              <a:gd name="connsiteX3445" fmla="*/ 2069373 w 5178638"/>
              <a:gd name="connsiteY3445" fmla="*/ 1105085 h 4469549"/>
              <a:gd name="connsiteX3446" fmla="*/ 2093802 w 5178638"/>
              <a:gd name="connsiteY3446" fmla="*/ 1079122 h 4469549"/>
              <a:gd name="connsiteX3447" fmla="*/ 2117555 w 5178638"/>
              <a:gd name="connsiteY3447" fmla="*/ 1032123 h 4469549"/>
              <a:gd name="connsiteX3448" fmla="*/ 2117804 w 5178638"/>
              <a:gd name="connsiteY3448" fmla="*/ 1019232 h 4469549"/>
              <a:gd name="connsiteX3449" fmla="*/ 2125364 w 5178638"/>
              <a:gd name="connsiteY3449" fmla="*/ 1006255 h 4469549"/>
              <a:gd name="connsiteX3450" fmla="*/ 2121300 w 5178638"/>
              <a:gd name="connsiteY3450" fmla="*/ 1003887 h 4469549"/>
              <a:gd name="connsiteX3451" fmla="*/ 2111849 w 5178638"/>
              <a:gd name="connsiteY3451" fmla="*/ 1020109 h 4469549"/>
              <a:gd name="connsiteX3452" fmla="*/ 2104288 w 5178638"/>
              <a:gd name="connsiteY3452" fmla="*/ 1033086 h 4469549"/>
              <a:gd name="connsiteX3453" fmla="*/ 2097262 w 5178638"/>
              <a:gd name="connsiteY3453" fmla="*/ 1042028 h 4469549"/>
              <a:gd name="connsiteX3454" fmla="*/ 2098867 w 5178638"/>
              <a:gd name="connsiteY3454" fmla="*/ 1029927 h 4469549"/>
              <a:gd name="connsiteX3455" fmla="*/ 2094801 w 5178638"/>
              <a:gd name="connsiteY3455" fmla="*/ 1027558 h 4469549"/>
              <a:gd name="connsiteX3456" fmla="*/ 2074260 w 5178638"/>
              <a:gd name="connsiteY3456" fmla="*/ 1050354 h 4469549"/>
              <a:gd name="connsiteX3457" fmla="*/ 2039167 w 5178638"/>
              <a:gd name="connsiteY3457" fmla="*/ 1116819 h 4469549"/>
              <a:gd name="connsiteX3458" fmla="*/ 2033037 w 5178638"/>
              <a:gd name="connsiteY3458" fmla="*/ 1128236 h 4469549"/>
              <a:gd name="connsiteX3459" fmla="*/ 2039993 w 5178638"/>
              <a:gd name="connsiteY3459" fmla="*/ 1132289 h 4469549"/>
              <a:gd name="connsiteX3460" fmla="*/ 2037530 w 5178638"/>
              <a:gd name="connsiteY3460" fmla="*/ 1140448 h 4469549"/>
              <a:gd name="connsiteX3461" fmla="*/ 2029150 w 5178638"/>
              <a:gd name="connsiteY3461" fmla="*/ 1148602 h 4469549"/>
              <a:gd name="connsiteX3462" fmla="*/ 2012103 w 5178638"/>
              <a:gd name="connsiteY3462" fmla="*/ 1156052 h 4469549"/>
              <a:gd name="connsiteX3463" fmla="*/ 2005077 w 5178638"/>
              <a:gd name="connsiteY3463" fmla="*/ 1164995 h 4469549"/>
              <a:gd name="connsiteX3464" fmla="*/ 1988350 w 5178638"/>
              <a:gd name="connsiteY3464" fmla="*/ 1203050 h 4469549"/>
              <a:gd name="connsiteX3465" fmla="*/ 1976474 w 5178638"/>
              <a:gd name="connsiteY3465" fmla="*/ 1226550 h 4469549"/>
              <a:gd name="connsiteX3466" fmla="*/ 1962172 w 5178638"/>
              <a:gd name="connsiteY3466" fmla="*/ 1235558 h 4469549"/>
              <a:gd name="connsiteX3467" fmla="*/ 1947025 w 5178638"/>
              <a:gd name="connsiteY3467" fmla="*/ 1261557 h 4469549"/>
              <a:gd name="connsiteX3468" fmla="*/ 1950012 w 5178638"/>
              <a:gd name="connsiteY3468" fmla="*/ 1271969 h 4469549"/>
              <a:gd name="connsiteX3469" fmla="*/ 1944627 w 5178638"/>
              <a:gd name="connsiteY3469" fmla="*/ 1290559 h 4469549"/>
              <a:gd name="connsiteX3470" fmla="*/ 1935997 w 5178638"/>
              <a:gd name="connsiteY3470" fmla="*/ 1311604 h 4469549"/>
              <a:gd name="connsiteX3471" fmla="*/ 1915455 w 5178638"/>
              <a:gd name="connsiteY3471" fmla="*/ 1334400 h 4469549"/>
              <a:gd name="connsiteX3472" fmla="*/ 1896188 w 5178638"/>
              <a:gd name="connsiteY3472" fmla="*/ 1350335 h 4469549"/>
              <a:gd name="connsiteX3473" fmla="*/ 1892665 w 5178638"/>
              <a:gd name="connsiteY3473" fmla="*/ 1354859 h 4469549"/>
              <a:gd name="connsiteX3474" fmla="*/ 1867603 w 5178638"/>
              <a:gd name="connsiteY3474" fmla="*/ 1397877 h 4469549"/>
              <a:gd name="connsiteX3475" fmla="*/ 1857930 w 5178638"/>
              <a:gd name="connsiteY3475" fmla="*/ 1426905 h 4469549"/>
              <a:gd name="connsiteX3476" fmla="*/ 1835783 w 5178638"/>
              <a:gd name="connsiteY3476" fmla="*/ 1461803 h 4469549"/>
              <a:gd name="connsiteX3477" fmla="*/ 1827968 w 5178638"/>
              <a:gd name="connsiteY3477" fmla="*/ 1465906 h 4469549"/>
              <a:gd name="connsiteX3478" fmla="*/ 1827911 w 5178638"/>
              <a:gd name="connsiteY3478" fmla="*/ 1466005 h 4469549"/>
              <a:gd name="connsiteX3479" fmla="*/ 1817801 w 5178638"/>
              <a:gd name="connsiteY3479" fmla="*/ 1496953 h 4469549"/>
              <a:gd name="connsiteX3480" fmla="*/ 1802580 w 5178638"/>
              <a:gd name="connsiteY3480" fmla="*/ 1525022 h 4469549"/>
              <a:gd name="connsiteX3481" fmla="*/ 1781789 w 5178638"/>
              <a:gd name="connsiteY3481" fmla="*/ 1560709 h 4469549"/>
              <a:gd name="connsiteX3482" fmla="*/ 1764803 w 5178638"/>
              <a:gd name="connsiteY3482" fmla="*/ 1591017 h 4469549"/>
              <a:gd name="connsiteX3483" fmla="*/ 1795224 w 5178638"/>
              <a:gd name="connsiteY3483" fmla="*/ 1608740 h 4469549"/>
              <a:gd name="connsiteX3484" fmla="*/ 1785900 w 5178638"/>
              <a:gd name="connsiteY3484" fmla="*/ 1618296 h 4469549"/>
              <a:gd name="connsiteX3485" fmla="*/ 1770779 w 5178638"/>
              <a:gd name="connsiteY3485" fmla="*/ 1644252 h 4469549"/>
              <a:gd name="connsiteX3486" fmla="*/ 1754301 w 5178638"/>
              <a:gd name="connsiteY3486" fmla="*/ 1669415 h 4469549"/>
              <a:gd name="connsiteX3487" fmla="*/ 1740251 w 5178638"/>
              <a:gd name="connsiteY3487" fmla="*/ 1687302 h 4469549"/>
              <a:gd name="connsiteX3488" fmla="*/ 1704338 w 5178638"/>
              <a:gd name="connsiteY3488" fmla="*/ 1748943 h 4469549"/>
              <a:gd name="connsiteX3489" fmla="*/ 1680835 w 5178638"/>
              <a:gd name="connsiteY3489" fmla="*/ 1783051 h 4469549"/>
              <a:gd name="connsiteX3490" fmla="*/ 1677055 w 5178638"/>
              <a:gd name="connsiteY3490" fmla="*/ 1789539 h 4469549"/>
              <a:gd name="connsiteX3491" fmla="*/ 1648703 w 5178638"/>
              <a:gd name="connsiteY3491" fmla="*/ 1838204 h 4469549"/>
              <a:gd name="connsiteX3492" fmla="*/ 1620351 w 5178638"/>
              <a:gd name="connsiteY3492" fmla="*/ 1886867 h 4469549"/>
              <a:gd name="connsiteX3493" fmla="*/ 1534474 w 5178638"/>
              <a:gd name="connsiteY3493" fmla="*/ 2028036 h 4469549"/>
              <a:gd name="connsiteX3494" fmla="*/ 1533939 w 5178638"/>
              <a:gd name="connsiteY3494" fmla="*/ 2032069 h 4469549"/>
              <a:gd name="connsiteX3495" fmla="*/ 1542854 w 5178638"/>
              <a:gd name="connsiteY3495" fmla="*/ 2019882 h 4469549"/>
              <a:gd name="connsiteX3496" fmla="*/ 1546100 w 5178638"/>
              <a:gd name="connsiteY3496" fmla="*/ 2017428 h 4469549"/>
              <a:gd name="connsiteX3497" fmla="*/ 1546920 w 5178638"/>
              <a:gd name="connsiteY3497" fmla="*/ 2022251 h 4469549"/>
              <a:gd name="connsiteX3498" fmla="*/ 1543960 w 5178638"/>
              <a:gd name="connsiteY3498" fmla="*/ 2033563 h 4469549"/>
              <a:gd name="connsiteX3499" fmla="*/ 1514537 w 5178638"/>
              <a:gd name="connsiteY3499" fmla="*/ 2090294 h 4469549"/>
              <a:gd name="connsiteX3500" fmla="*/ 1410579 w 5178638"/>
              <a:gd name="connsiteY3500" fmla="*/ 2268729 h 4469549"/>
              <a:gd name="connsiteX3501" fmla="*/ 1392248 w 5178638"/>
              <a:gd name="connsiteY3501" fmla="*/ 2318885 h 4469549"/>
              <a:gd name="connsiteX3502" fmla="*/ 1403874 w 5178638"/>
              <a:gd name="connsiteY3502" fmla="*/ 2308277 h 4469549"/>
              <a:gd name="connsiteX3503" fmla="*/ 1417355 w 5178638"/>
              <a:gd name="connsiteY3503" fmla="*/ 2272676 h 4469549"/>
              <a:gd name="connsiteX3504" fmla="*/ 1421671 w 5178638"/>
              <a:gd name="connsiteY3504" fmla="*/ 2262155 h 4469549"/>
              <a:gd name="connsiteX3505" fmla="*/ 1441928 w 5178638"/>
              <a:gd name="connsiteY3505" fmla="*/ 2230501 h 4469549"/>
              <a:gd name="connsiteX3506" fmla="*/ 1478126 w 5178638"/>
              <a:gd name="connsiteY3506" fmla="*/ 2177717 h 4469549"/>
              <a:gd name="connsiteX3507" fmla="*/ 1492711 w 5178638"/>
              <a:gd name="connsiteY3507" fmla="*/ 2155796 h 4469549"/>
              <a:gd name="connsiteX3508" fmla="*/ 1511328 w 5178638"/>
              <a:gd name="connsiteY3508" fmla="*/ 2114497 h 4469549"/>
              <a:gd name="connsiteX3509" fmla="*/ 1522669 w 5178638"/>
              <a:gd name="connsiteY3509" fmla="*/ 2095031 h 4469549"/>
              <a:gd name="connsiteX3510" fmla="*/ 1543460 w 5178638"/>
              <a:gd name="connsiteY3510" fmla="*/ 2059344 h 4469549"/>
              <a:gd name="connsiteX3511" fmla="*/ 1559936 w 5178638"/>
              <a:gd name="connsiteY3511" fmla="*/ 2034179 h 4469549"/>
              <a:gd name="connsiteX3512" fmla="*/ 1602625 w 5178638"/>
              <a:gd name="connsiteY3512" fmla="*/ 1976487 h 4469549"/>
              <a:gd name="connsiteX3513" fmla="*/ 1609365 w 5178638"/>
              <a:gd name="connsiteY3513" fmla="*/ 1958686 h 4469549"/>
              <a:gd name="connsiteX3514" fmla="*/ 1630943 w 5178638"/>
              <a:gd name="connsiteY3514" fmla="*/ 1906075 h 4469549"/>
              <a:gd name="connsiteX3515" fmla="*/ 1661185 w 5178638"/>
              <a:gd name="connsiteY3515" fmla="*/ 1854166 h 4469549"/>
              <a:gd name="connsiteX3516" fmla="*/ 1702518 w 5178638"/>
              <a:gd name="connsiteY3516" fmla="*/ 1795684 h 4469549"/>
              <a:gd name="connsiteX3517" fmla="*/ 1711969 w 5178638"/>
              <a:gd name="connsiteY3517" fmla="*/ 1779461 h 4469549"/>
              <a:gd name="connsiteX3518" fmla="*/ 1725485 w 5178638"/>
              <a:gd name="connsiteY3518" fmla="*/ 1765610 h 4469549"/>
              <a:gd name="connsiteX3519" fmla="*/ 1694173 w 5178638"/>
              <a:gd name="connsiteY3519" fmla="*/ 1825585 h 4469549"/>
              <a:gd name="connsiteX3520" fmla="*/ 1656121 w 5178638"/>
              <a:gd name="connsiteY3520" fmla="*/ 1903361 h 4469549"/>
              <a:gd name="connsiteX3521" fmla="*/ 1631834 w 5178638"/>
              <a:gd name="connsiteY3521" fmla="*/ 1954395 h 4469549"/>
              <a:gd name="connsiteX3522" fmla="*/ 1601591 w 5178638"/>
              <a:gd name="connsiteY3522" fmla="*/ 2006302 h 4469549"/>
              <a:gd name="connsiteX3523" fmla="*/ 1576199 w 5178638"/>
              <a:gd name="connsiteY3523" fmla="*/ 2043654 h 4469549"/>
              <a:gd name="connsiteX3524" fmla="*/ 1555407 w 5178638"/>
              <a:gd name="connsiteY3524" fmla="*/ 2079341 h 4469549"/>
              <a:gd name="connsiteX3525" fmla="*/ 1551627 w 5178638"/>
              <a:gd name="connsiteY3525" fmla="*/ 2085830 h 4469549"/>
              <a:gd name="connsiteX3526" fmla="*/ 1522454 w 5178638"/>
              <a:gd name="connsiteY3526" fmla="*/ 2129671 h 4469549"/>
              <a:gd name="connsiteX3527" fmla="*/ 1505193 w 5178638"/>
              <a:gd name="connsiteY3527" fmla="*/ 2171761 h 4469549"/>
              <a:gd name="connsiteX3528" fmla="*/ 1500057 w 5178638"/>
              <a:gd name="connsiteY3528" fmla="*/ 2177458 h 4469549"/>
              <a:gd name="connsiteX3529" fmla="*/ 1493032 w 5178638"/>
              <a:gd name="connsiteY3529" fmla="*/ 2186401 h 4469549"/>
              <a:gd name="connsiteX3530" fmla="*/ 1434972 w 5178638"/>
              <a:gd name="connsiteY3530" fmla="*/ 2282941 h 4469549"/>
              <a:gd name="connsiteX3531" fmla="*/ 1415251 w 5178638"/>
              <a:gd name="connsiteY3531" fmla="*/ 2310560 h 4469549"/>
              <a:gd name="connsiteX3532" fmla="*/ 1396349 w 5178638"/>
              <a:gd name="connsiteY3532" fmla="*/ 2343002 h 4469549"/>
              <a:gd name="connsiteX3533" fmla="*/ 1367461 w 5178638"/>
              <a:gd name="connsiteY3533" fmla="*/ 2395700 h 4469549"/>
              <a:gd name="connsiteX3534" fmla="*/ 1359901 w 5178638"/>
              <a:gd name="connsiteY3534" fmla="*/ 2408677 h 4469549"/>
              <a:gd name="connsiteX3535" fmla="*/ 1352875 w 5178638"/>
              <a:gd name="connsiteY3535" fmla="*/ 2417620 h 4469549"/>
              <a:gd name="connsiteX3536" fmla="*/ 1352590 w 5178638"/>
              <a:gd name="connsiteY3536" fmla="*/ 2408764 h 4469549"/>
              <a:gd name="connsiteX3537" fmla="*/ 1366071 w 5178638"/>
              <a:gd name="connsiteY3537" fmla="*/ 2373163 h 4469549"/>
              <a:gd name="connsiteX3538" fmla="*/ 1369566 w 5178638"/>
              <a:gd name="connsiteY3538" fmla="*/ 2357817 h 4469549"/>
              <a:gd name="connsiteX3539" fmla="*/ 1335793 w 5178638"/>
              <a:gd name="connsiteY3539" fmla="*/ 2403323 h 4469549"/>
              <a:gd name="connsiteX3540" fmla="*/ 1332317 w 5178638"/>
              <a:gd name="connsiteY3540" fmla="*/ 2407638 h 4469549"/>
              <a:gd name="connsiteX3541" fmla="*/ 1335070 w 5178638"/>
              <a:gd name="connsiteY3541" fmla="*/ 2409242 h 4469549"/>
              <a:gd name="connsiteX3542" fmla="*/ 1325746 w 5178638"/>
              <a:gd name="connsiteY3542" fmla="*/ 2418798 h 4469549"/>
              <a:gd name="connsiteX3543" fmla="*/ 1310625 w 5178638"/>
              <a:gd name="connsiteY3543" fmla="*/ 2444752 h 4469549"/>
              <a:gd name="connsiteX3544" fmla="*/ 1294148 w 5178638"/>
              <a:gd name="connsiteY3544" fmla="*/ 2469917 h 4469549"/>
              <a:gd name="connsiteX3545" fmla="*/ 1280097 w 5178638"/>
              <a:gd name="connsiteY3545" fmla="*/ 2487804 h 4469549"/>
              <a:gd name="connsiteX3546" fmla="*/ 1244184 w 5178638"/>
              <a:gd name="connsiteY3546" fmla="*/ 2549445 h 4469549"/>
              <a:gd name="connsiteX3547" fmla="*/ 1220682 w 5178638"/>
              <a:gd name="connsiteY3547" fmla="*/ 2583552 h 4469549"/>
              <a:gd name="connsiteX3548" fmla="*/ 1216902 w 5178638"/>
              <a:gd name="connsiteY3548" fmla="*/ 2590041 h 4469549"/>
              <a:gd name="connsiteX3549" fmla="*/ 1188549 w 5178638"/>
              <a:gd name="connsiteY3549" fmla="*/ 2638705 h 4469549"/>
              <a:gd name="connsiteX3550" fmla="*/ 1160197 w 5178638"/>
              <a:gd name="connsiteY3550" fmla="*/ 2687369 h 4469549"/>
              <a:gd name="connsiteX3551" fmla="*/ 1074321 w 5178638"/>
              <a:gd name="connsiteY3551" fmla="*/ 2828538 h 4469549"/>
              <a:gd name="connsiteX3552" fmla="*/ 1073786 w 5178638"/>
              <a:gd name="connsiteY3552" fmla="*/ 2832571 h 4469549"/>
              <a:gd name="connsiteX3553" fmla="*/ 1082701 w 5178638"/>
              <a:gd name="connsiteY3553" fmla="*/ 2820384 h 4469549"/>
              <a:gd name="connsiteX3554" fmla="*/ 1085947 w 5178638"/>
              <a:gd name="connsiteY3554" fmla="*/ 2817930 h 4469549"/>
              <a:gd name="connsiteX3555" fmla="*/ 1086766 w 5178638"/>
              <a:gd name="connsiteY3555" fmla="*/ 2822753 h 4469549"/>
              <a:gd name="connsiteX3556" fmla="*/ 1083807 w 5178638"/>
              <a:gd name="connsiteY3556" fmla="*/ 2834065 h 4469549"/>
              <a:gd name="connsiteX3557" fmla="*/ 1054384 w 5178638"/>
              <a:gd name="connsiteY3557" fmla="*/ 2890796 h 4469549"/>
              <a:gd name="connsiteX3558" fmla="*/ 1031395 w 5178638"/>
              <a:gd name="connsiteY3558" fmla="*/ 2930253 h 4469549"/>
              <a:gd name="connsiteX3559" fmla="*/ 1032756 w 5178638"/>
              <a:gd name="connsiteY3559" fmla="*/ 2931046 h 4469549"/>
              <a:gd name="connsiteX3560" fmla="*/ 1045781 w 5178638"/>
              <a:gd name="connsiteY3560" fmla="*/ 2926331 h 4469549"/>
              <a:gd name="connsiteX3561" fmla="*/ 1051174 w 5178638"/>
              <a:gd name="connsiteY3561" fmla="*/ 2914998 h 4469549"/>
              <a:gd name="connsiteX3562" fmla="*/ 1062515 w 5178638"/>
              <a:gd name="connsiteY3562" fmla="*/ 2895533 h 4469549"/>
              <a:gd name="connsiteX3563" fmla="*/ 1083307 w 5178638"/>
              <a:gd name="connsiteY3563" fmla="*/ 2859846 h 4469549"/>
              <a:gd name="connsiteX3564" fmla="*/ 1099783 w 5178638"/>
              <a:gd name="connsiteY3564" fmla="*/ 2834681 h 4469549"/>
              <a:gd name="connsiteX3565" fmla="*/ 1142472 w 5178638"/>
              <a:gd name="connsiteY3565" fmla="*/ 2776989 h 4469549"/>
              <a:gd name="connsiteX3566" fmla="*/ 1149212 w 5178638"/>
              <a:gd name="connsiteY3566" fmla="*/ 2759188 h 4469549"/>
              <a:gd name="connsiteX3567" fmla="*/ 1170789 w 5178638"/>
              <a:gd name="connsiteY3567" fmla="*/ 2706576 h 4469549"/>
              <a:gd name="connsiteX3568" fmla="*/ 1201031 w 5178638"/>
              <a:gd name="connsiteY3568" fmla="*/ 2654668 h 4469549"/>
              <a:gd name="connsiteX3569" fmla="*/ 1242365 w 5178638"/>
              <a:gd name="connsiteY3569" fmla="*/ 2596186 h 4469549"/>
              <a:gd name="connsiteX3570" fmla="*/ 1251816 w 5178638"/>
              <a:gd name="connsiteY3570" fmla="*/ 2579964 h 4469549"/>
              <a:gd name="connsiteX3571" fmla="*/ 1265332 w 5178638"/>
              <a:gd name="connsiteY3571" fmla="*/ 2566111 h 4469549"/>
              <a:gd name="connsiteX3572" fmla="*/ 1234020 w 5178638"/>
              <a:gd name="connsiteY3572" fmla="*/ 2626087 h 4469549"/>
              <a:gd name="connsiteX3573" fmla="*/ 1195967 w 5178638"/>
              <a:gd name="connsiteY3573" fmla="*/ 2703863 h 4469549"/>
              <a:gd name="connsiteX3574" fmla="*/ 1171680 w 5178638"/>
              <a:gd name="connsiteY3574" fmla="*/ 2754896 h 4469549"/>
              <a:gd name="connsiteX3575" fmla="*/ 1141437 w 5178638"/>
              <a:gd name="connsiteY3575" fmla="*/ 2806804 h 4469549"/>
              <a:gd name="connsiteX3576" fmla="*/ 1116045 w 5178638"/>
              <a:gd name="connsiteY3576" fmla="*/ 2844156 h 4469549"/>
              <a:gd name="connsiteX3577" fmla="*/ 1095254 w 5178638"/>
              <a:gd name="connsiteY3577" fmla="*/ 2879843 h 4469549"/>
              <a:gd name="connsiteX3578" fmla="*/ 1091473 w 5178638"/>
              <a:gd name="connsiteY3578" fmla="*/ 2886332 h 4469549"/>
              <a:gd name="connsiteX3579" fmla="*/ 1074039 w 5178638"/>
              <a:gd name="connsiteY3579" fmla="*/ 2904963 h 4469549"/>
              <a:gd name="connsiteX3580" fmla="*/ 1073006 w 5178638"/>
              <a:gd name="connsiteY3580" fmla="*/ 2907181 h 4469549"/>
              <a:gd name="connsiteX3581" fmla="*/ 1089687 w 5178638"/>
              <a:gd name="connsiteY3581" fmla="*/ 2889798 h 4469549"/>
              <a:gd name="connsiteX3582" fmla="*/ 1103903 w 5178638"/>
              <a:gd name="connsiteY3582" fmla="*/ 2889934 h 4469549"/>
              <a:gd name="connsiteX3583" fmla="*/ 1123999 w 5178638"/>
              <a:gd name="connsiteY3583" fmla="*/ 2884259 h 4469549"/>
              <a:gd name="connsiteX3584" fmla="*/ 1138141 w 5178638"/>
              <a:gd name="connsiteY3584" fmla="*/ 2874373 h 4469549"/>
              <a:gd name="connsiteX3585" fmla="*/ 1136780 w 5178638"/>
              <a:gd name="connsiteY3585" fmla="*/ 2884633 h 4469549"/>
              <a:gd name="connsiteX3586" fmla="*/ 1110852 w 5178638"/>
              <a:gd name="connsiteY3586" fmla="*/ 2926018 h 4469549"/>
              <a:gd name="connsiteX3587" fmla="*/ 1099227 w 5178638"/>
              <a:gd name="connsiteY3587" fmla="*/ 2936628 h 4469549"/>
              <a:gd name="connsiteX3588" fmla="*/ 1094626 w 5178638"/>
              <a:gd name="connsiteY3588" fmla="*/ 2938293 h 4469549"/>
              <a:gd name="connsiteX3589" fmla="*/ 1067343 w 5178638"/>
              <a:gd name="connsiteY3589" fmla="*/ 2978889 h 4469549"/>
              <a:gd name="connsiteX3590" fmla="*/ 1051974 w 5178638"/>
              <a:gd name="connsiteY3590" fmla="*/ 3017734 h 4469549"/>
              <a:gd name="connsiteX3591" fmla="*/ 1025511 w 5178638"/>
              <a:gd name="connsiteY3591" fmla="*/ 3063155 h 4469549"/>
              <a:gd name="connsiteX3592" fmla="*/ 1009569 w 5178638"/>
              <a:gd name="connsiteY3592" fmla="*/ 3084285 h 4469549"/>
              <a:gd name="connsiteX3593" fmla="*/ 1003223 w 5178638"/>
              <a:gd name="connsiteY3593" fmla="*/ 3095177 h 4469549"/>
              <a:gd name="connsiteX3594" fmla="*/ 999500 w 5178638"/>
              <a:gd name="connsiteY3594" fmla="*/ 3098799 h 4469549"/>
              <a:gd name="connsiteX3595" fmla="*/ 990836 w 5178638"/>
              <a:gd name="connsiteY3595" fmla="*/ 3098095 h 4469549"/>
              <a:gd name="connsiteX3596" fmla="*/ 990550 w 5178638"/>
              <a:gd name="connsiteY3596" fmla="*/ 3089238 h 4469549"/>
              <a:gd name="connsiteX3597" fmla="*/ 1000000 w 5178638"/>
              <a:gd name="connsiteY3597" fmla="*/ 3073017 h 4469549"/>
              <a:gd name="connsiteX3598" fmla="*/ 1028103 w 5178638"/>
              <a:gd name="connsiteY3598" fmla="*/ 3037244 h 4469549"/>
              <a:gd name="connsiteX3599" fmla="*/ 1034844 w 5178638"/>
              <a:gd name="connsiteY3599" fmla="*/ 3019444 h 4469549"/>
              <a:gd name="connsiteX3600" fmla="*/ 1032383 w 5178638"/>
              <a:gd name="connsiteY3600" fmla="*/ 3004974 h 4469549"/>
              <a:gd name="connsiteX3601" fmla="*/ 1046684 w 5178638"/>
              <a:gd name="connsiteY3601" fmla="*/ 2974195 h 4469549"/>
              <a:gd name="connsiteX3602" fmla="*/ 1063160 w 5178638"/>
              <a:gd name="connsiteY3602" fmla="*/ 2949031 h 4469549"/>
              <a:gd name="connsiteX3603" fmla="*/ 1062876 w 5178638"/>
              <a:gd name="connsiteY3603" fmla="*/ 2940174 h 4469549"/>
              <a:gd name="connsiteX3604" fmla="*/ 1055030 w 5178638"/>
              <a:gd name="connsiteY3604" fmla="*/ 2944295 h 4469549"/>
              <a:gd name="connsiteX3605" fmla="*/ 1050714 w 5178638"/>
              <a:gd name="connsiteY3605" fmla="*/ 2954817 h 4469549"/>
              <a:gd name="connsiteX3606" fmla="*/ 1023967 w 5178638"/>
              <a:gd name="connsiteY3606" fmla="*/ 2991378 h 4469549"/>
              <a:gd name="connsiteX3607" fmla="*/ 1013946 w 5178638"/>
              <a:gd name="connsiteY3607" fmla="*/ 2989886 h 4469549"/>
              <a:gd name="connsiteX3608" fmla="*/ 996934 w 5178638"/>
              <a:gd name="connsiteY3608" fmla="*/ 3019084 h 4469549"/>
              <a:gd name="connsiteX3609" fmla="*/ 980458 w 5178638"/>
              <a:gd name="connsiteY3609" fmla="*/ 3044249 h 4469549"/>
              <a:gd name="connsiteX3610" fmla="*/ 968582 w 5178638"/>
              <a:gd name="connsiteY3610" fmla="*/ 3067749 h 4469549"/>
              <a:gd name="connsiteX3611" fmla="*/ 922684 w 5178638"/>
              <a:gd name="connsiteY3611" fmla="*/ 3149645 h 4469549"/>
              <a:gd name="connsiteX3612" fmla="*/ 901892 w 5178638"/>
              <a:gd name="connsiteY3612" fmla="*/ 3185332 h 4469549"/>
              <a:gd name="connsiteX3613" fmla="*/ 876535 w 5178638"/>
              <a:gd name="connsiteY3613" fmla="*/ 3244432 h 4469549"/>
              <a:gd name="connsiteX3614" fmla="*/ 868689 w 5178638"/>
              <a:gd name="connsiteY3614" fmla="*/ 3248551 h 4469549"/>
              <a:gd name="connsiteX3615" fmla="*/ 846543 w 5178638"/>
              <a:gd name="connsiteY3615" fmla="*/ 3283449 h 4469549"/>
              <a:gd name="connsiteX3616" fmla="*/ 836842 w 5178638"/>
              <a:gd name="connsiteY3616" fmla="*/ 3312561 h 4469549"/>
              <a:gd name="connsiteX3617" fmla="*/ 826322 w 5178638"/>
              <a:gd name="connsiteY3617" fmla="*/ 3336850 h 4469549"/>
              <a:gd name="connsiteX3618" fmla="*/ 789017 w 5178638"/>
              <a:gd name="connsiteY3618" fmla="*/ 3375954 h 4469549"/>
              <a:gd name="connsiteX3619" fmla="*/ 768476 w 5178638"/>
              <a:gd name="connsiteY3619" fmla="*/ 3398750 h 4469549"/>
              <a:gd name="connsiteX3620" fmla="*/ 759846 w 5178638"/>
              <a:gd name="connsiteY3620" fmla="*/ 3419794 h 4469549"/>
              <a:gd name="connsiteX3621" fmla="*/ 754461 w 5178638"/>
              <a:gd name="connsiteY3621" fmla="*/ 3438385 h 4469549"/>
              <a:gd name="connsiteX3622" fmla="*/ 757455 w 5178638"/>
              <a:gd name="connsiteY3622" fmla="*/ 3448821 h 4469549"/>
              <a:gd name="connsiteX3623" fmla="*/ 742334 w 5178638"/>
              <a:gd name="connsiteY3623" fmla="*/ 3474775 h 4469549"/>
              <a:gd name="connsiteX3624" fmla="*/ 727998 w 5178638"/>
              <a:gd name="connsiteY3624" fmla="*/ 3483804 h 4469549"/>
              <a:gd name="connsiteX3625" fmla="*/ 716122 w 5178638"/>
              <a:gd name="connsiteY3625" fmla="*/ 3507303 h 4469549"/>
              <a:gd name="connsiteX3626" fmla="*/ 699396 w 5178638"/>
              <a:gd name="connsiteY3626" fmla="*/ 3545359 h 4469549"/>
              <a:gd name="connsiteX3627" fmla="*/ 692369 w 5178638"/>
              <a:gd name="connsiteY3627" fmla="*/ 3554303 h 4469549"/>
              <a:gd name="connsiteX3628" fmla="*/ 675323 w 5178638"/>
              <a:gd name="connsiteY3628" fmla="*/ 3561752 h 4469549"/>
              <a:gd name="connsiteX3629" fmla="*/ 666943 w 5178638"/>
              <a:gd name="connsiteY3629" fmla="*/ 3569907 h 4469549"/>
              <a:gd name="connsiteX3630" fmla="*/ 651321 w 5178638"/>
              <a:gd name="connsiteY3630" fmla="*/ 3621643 h 4469549"/>
              <a:gd name="connsiteX3631" fmla="*/ 650252 w 5178638"/>
              <a:gd name="connsiteY3631" fmla="*/ 3629710 h 4469549"/>
              <a:gd name="connsiteX3632" fmla="*/ 656742 w 5178638"/>
              <a:gd name="connsiteY3632" fmla="*/ 3624801 h 4469549"/>
              <a:gd name="connsiteX3633" fmla="*/ 684560 w 5178638"/>
              <a:gd name="connsiteY3633" fmla="*/ 3580171 h 4469549"/>
              <a:gd name="connsiteX3634" fmla="*/ 691585 w 5178638"/>
              <a:gd name="connsiteY3634" fmla="*/ 3571227 h 4469549"/>
              <a:gd name="connsiteX3635" fmla="*/ 705102 w 5178638"/>
              <a:gd name="connsiteY3635" fmla="*/ 3557375 h 4469549"/>
              <a:gd name="connsiteX3636" fmla="*/ 714303 w 5178638"/>
              <a:gd name="connsiteY3636" fmla="*/ 3554044 h 4469549"/>
              <a:gd name="connsiteX3637" fmla="*/ 714052 w 5178638"/>
              <a:gd name="connsiteY3637" fmla="*/ 3566935 h 4469549"/>
              <a:gd name="connsiteX3638" fmla="*/ 721613 w 5178638"/>
              <a:gd name="connsiteY3638" fmla="*/ 3553958 h 4469549"/>
              <a:gd name="connsiteX3639" fmla="*/ 733489 w 5178638"/>
              <a:gd name="connsiteY3639" fmla="*/ 3530459 h 4469549"/>
              <a:gd name="connsiteX3640" fmla="*/ 749965 w 5178638"/>
              <a:gd name="connsiteY3640" fmla="*/ 3505294 h 4469549"/>
              <a:gd name="connsiteX3641" fmla="*/ 766192 w 5178638"/>
              <a:gd name="connsiteY3641" fmla="*/ 3493020 h 4469549"/>
              <a:gd name="connsiteX3642" fmla="*/ 774194 w 5178638"/>
              <a:gd name="connsiteY3642" fmla="*/ 3482083 h 4469549"/>
              <a:gd name="connsiteX3643" fmla="*/ 754934 w 5178638"/>
              <a:gd name="connsiteY3643" fmla="*/ 3518228 h 4469549"/>
              <a:gd name="connsiteX3644" fmla="*/ 737102 w 5178638"/>
              <a:gd name="connsiteY3644" fmla="*/ 3542602 h 4469549"/>
              <a:gd name="connsiteX3645" fmla="*/ 729006 w 5178638"/>
              <a:gd name="connsiteY3645" fmla="*/ 3559613 h 4469549"/>
              <a:gd name="connsiteX3646" fmla="*/ 721731 w 5178638"/>
              <a:gd name="connsiteY3646" fmla="*/ 3581447 h 4469549"/>
              <a:gd name="connsiteX3647" fmla="*/ 683643 w 5178638"/>
              <a:gd name="connsiteY3647" fmla="*/ 3637475 h 4469549"/>
              <a:gd name="connsiteX3648" fmla="*/ 681752 w 5178638"/>
              <a:gd name="connsiteY3648" fmla="*/ 3640719 h 4469549"/>
              <a:gd name="connsiteX3649" fmla="*/ 626119 w 5178638"/>
              <a:gd name="connsiteY3649" fmla="*/ 3729980 h 4469549"/>
              <a:gd name="connsiteX3650" fmla="*/ 623158 w 5178638"/>
              <a:gd name="connsiteY3650" fmla="*/ 3741291 h 4469549"/>
              <a:gd name="connsiteX3651" fmla="*/ 622272 w 5178638"/>
              <a:gd name="connsiteY3651" fmla="*/ 3745184 h 4469549"/>
              <a:gd name="connsiteX3652" fmla="*/ 620365 w 5178638"/>
              <a:gd name="connsiteY3652" fmla="*/ 3733972 h 4469549"/>
              <a:gd name="connsiteX3653" fmla="*/ 635486 w 5178638"/>
              <a:gd name="connsiteY3653" fmla="*/ 3708018 h 4469549"/>
              <a:gd name="connsiteX3654" fmla="*/ 638446 w 5178638"/>
              <a:gd name="connsiteY3654" fmla="*/ 3696705 h 4469549"/>
              <a:gd name="connsiteX3655" fmla="*/ 631421 w 5178638"/>
              <a:gd name="connsiteY3655" fmla="*/ 3705649 h 4469549"/>
              <a:gd name="connsiteX3656" fmla="*/ 625215 w 5178638"/>
              <a:gd name="connsiteY3656" fmla="*/ 3719416 h 4469549"/>
              <a:gd name="connsiteX3657" fmla="*/ 615764 w 5178638"/>
              <a:gd name="connsiteY3657" fmla="*/ 3735637 h 4469549"/>
              <a:gd name="connsiteX3658" fmla="*/ 599288 w 5178638"/>
              <a:gd name="connsiteY3658" fmla="*/ 3760802 h 4469549"/>
              <a:gd name="connsiteX3659" fmla="*/ 587127 w 5178638"/>
              <a:gd name="connsiteY3659" fmla="*/ 3775444 h 4469549"/>
              <a:gd name="connsiteX3660" fmla="*/ 544118 w 5178638"/>
              <a:gd name="connsiteY3660" fmla="*/ 3802532 h 4469549"/>
              <a:gd name="connsiteX3661" fmla="*/ 550324 w 5178638"/>
              <a:gd name="connsiteY3661" fmla="*/ 3788765 h 4469549"/>
              <a:gd name="connsiteX3662" fmla="*/ 580566 w 5178638"/>
              <a:gd name="connsiteY3662" fmla="*/ 3736858 h 4469549"/>
              <a:gd name="connsiteX3663" fmla="*/ 585952 w 5178638"/>
              <a:gd name="connsiteY3663" fmla="*/ 3718267 h 4469549"/>
              <a:gd name="connsiteX3664" fmla="*/ 551929 w 5178638"/>
              <a:gd name="connsiteY3664" fmla="*/ 3776664 h 4469549"/>
              <a:gd name="connsiteX3665" fmla="*/ 517906 w 5178638"/>
              <a:gd name="connsiteY3665" fmla="*/ 3835061 h 4469549"/>
              <a:gd name="connsiteX3666" fmla="*/ 483062 w 5178638"/>
              <a:gd name="connsiteY3666" fmla="*/ 3888635 h 4469549"/>
              <a:gd name="connsiteX3667" fmla="*/ 437699 w 5178638"/>
              <a:gd name="connsiteY3667" fmla="*/ 3966497 h 4469549"/>
              <a:gd name="connsiteX3668" fmla="*/ 423113 w 5178638"/>
              <a:gd name="connsiteY3668" fmla="*/ 3988417 h 4469549"/>
              <a:gd name="connsiteX3669" fmla="*/ 393441 w 5178638"/>
              <a:gd name="connsiteY3669" fmla="*/ 4058040 h 4469549"/>
              <a:gd name="connsiteX3670" fmla="*/ 386950 w 5178638"/>
              <a:gd name="connsiteY3670" fmla="*/ 4062949 h 4469549"/>
              <a:gd name="connsiteX3671" fmla="*/ 378283 w 5178638"/>
              <a:gd name="connsiteY3671" fmla="*/ 4062246 h 4469549"/>
              <a:gd name="connsiteX3672" fmla="*/ 364345 w 5178638"/>
              <a:gd name="connsiteY3672" fmla="*/ 4082150 h 4469549"/>
              <a:gd name="connsiteX3673" fmla="*/ 377797 w 5178638"/>
              <a:gd name="connsiteY3673" fmla="*/ 4089988 h 4469549"/>
              <a:gd name="connsiteX3674" fmla="*/ 377467 w 5178638"/>
              <a:gd name="connsiteY3674" fmla="*/ 4090698 h 4469549"/>
              <a:gd name="connsiteX3675" fmla="*/ 360206 w 5178638"/>
              <a:gd name="connsiteY3675" fmla="*/ 4132788 h 4469549"/>
              <a:gd name="connsiteX3676" fmla="*/ 355070 w 5178638"/>
              <a:gd name="connsiteY3676" fmla="*/ 4138486 h 4469549"/>
              <a:gd name="connsiteX3677" fmla="*/ 348045 w 5178638"/>
              <a:gd name="connsiteY3677" fmla="*/ 4147429 h 4469549"/>
              <a:gd name="connsiteX3678" fmla="*/ 289985 w 5178638"/>
              <a:gd name="connsiteY3678" fmla="*/ 4243968 h 4469549"/>
              <a:gd name="connsiteX3679" fmla="*/ 270263 w 5178638"/>
              <a:gd name="connsiteY3679" fmla="*/ 4271588 h 4469549"/>
              <a:gd name="connsiteX3680" fmla="*/ 270244 w 5178638"/>
              <a:gd name="connsiteY3680" fmla="*/ 4271622 h 4469549"/>
              <a:gd name="connsiteX3681" fmla="*/ 268285 w 5178638"/>
              <a:gd name="connsiteY3681" fmla="*/ 4271816 h 4469549"/>
              <a:gd name="connsiteX3682" fmla="*/ 268285 w 5178638"/>
              <a:gd name="connsiteY3682" fmla="*/ 4274984 h 4469549"/>
              <a:gd name="connsiteX3683" fmla="*/ 251362 w 5178638"/>
              <a:gd name="connsiteY3683" fmla="*/ 4304030 h 4469549"/>
              <a:gd name="connsiteX3684" fmla="*/ 222474 w 5178638"/>
              <a:gd name="connsiteY3684" fmla="*/ 4356728 h 4469549"/>
              <a:gd name="connsiteX3685" fmla="*/ 214914 w 5178638"/>
              <a:gd name="connsiteY3685" fmla="*/ 4369705 h 4469549"/>
              <a:gd name="connsiteX3686" fmla="*/ 207888 w 5178638"/>
              <a:gd name="connsiteY3686" fmla="*/ 4378648 h 4469549"/>
              <a:gd name="connsiteX3687" fmla="*/ 207603 w 5178638"/>
              <a:gd name="connsiteY3687" fmla="*/ 4369791 h 4469549"/>
              <a:gd name="connsiteX3688" fmla="*/ 221084 w 5178638"/>
              <a:gd name="connsiteY3688" fmla="*/ 4334191 h 4469549"/>
              <a:gd name="connsiteX3689" fmla="*/ 224579 w 5178638"/>
              <a:gd name="connsiteY3689" fmla="*/ 4318845 h 4469549"/>
              <a:gd name="connsiteX3690" fmla="*/ 190806 w 5178638"/>
              <a:gd name="connsiteY3690" fmla="*/ 4364351 h 4469549"/>
              <a:gd name="connsiteX3691" fmla="*/ 164594 w 5178638"/>
              <a:gd name="connsiteY3691" fmla="*/ 4396880 h 4469549"/>
              <a:gd name="connsiteX3692" fmla="*/ 155394 w 5178638"/>
              <a:gd name="connsiteY3692" fmla="*/ 4400210 h 4469549"/>
              <a:gd name="connsiteX3693" fmla="*/ 161598 w 5178638"/>
              <a:gd name="connsiteY3693" fmla="*/ 4386443 h 4469549"/>
              <a:gd name="connsiteX3694" fmla="*/ 199401 w 5178638"/>
              <a:gd name="connsiteY3694" fmla="*/ 4321558 h 4469549"/>
              <a:gd name="connsiteX3695" fmla="*/ 253361 w 5178638"/>
              <a:gd name="connsiteY3695" fmla="*/ 4200902 h 4469549"/>
              <a:gd name="connsiteX3696" fmla="*/ 258335 w 5178638"/>
              <a:gd name="connsiteY3696" fmla="*/ 4190098 h 4469549"/>
              <a:gd name="connsiteX3697" fmla="*/ 273677 w 5178638"/>
              <a:gd name="connsiteY3697" fmla="*/ 4162522 h 4469549"/>
              <a:gd name="connsiteX3698" fmla="*/ 269470 w 5178638"/>
              <a:gd name="connsiteY3698" fmla="*/ 4165911 h 4469549"/>
              <a:gd name="connsiteX3699" fmla="*/ 273867 w 5178638"/>
              <a:gd name="connsiteY3699" fmla="*/ 4156359 h 4469549"/>
              <a:gd name="connsiteX3700" fmla="*/ 300733 w 5178638"/>
              <a:gd name="connsiteY3700" fmla="*/ 4113254 h 4469549"/>
              <a:gd name="connsiteX3701" fmla="*/ 299175 w 5178638"/>
              <a:gd name="connsiteY3701" fmla="*/ 4116540 h 4469549"/>
              <a:gd name="connsiteX3702" fmla="*/ 302069 w 5178638"/>
              <a:gd name="connsiteY3702" fmla="*/ 4118225 h 4469549"/>
              <a:gd name="connsiteX3703" fmla="*/ 321048 w 5178638"/>
              <a:gd name="connsiteY3703" fmla="*/ 4094520 h 4469549"/>
              <a:gd name="connsiteX3704" fmla="*/ 336294 w 5178638"/>
              <a:gd name="connsiteY3704" fmla="*/ 4065808 h 4469549"/>
              <a:gd name="connsiteX3705" fmla="*/ 347942 w 5178638"/>
              <a:gd name="connsiteY3705" fmla="*/ 4072593 h 4469549"/>
              <a:gd name="connsiteX3706" fmla="*/ 357422 w 5178638"/>
              <a:gd name="connsiteY3706" fmla="*/ 4054436 h 4469549"/>
              <a:gd name="connsiteX3707" fmla="*/ 371188 w 5178638"/>
              <a:gd name="connsiteY3707" fmla="*/ 4027693 h 4469549"/>
              <a:gd name="connsiteX3708" fmla="*/ 366301 w 5178638"/>
              <a:gd name="connsiteY3708" fmla="*/ 4020501 h 4469549"/>
              <a:gd name="connsiteX3709" fmla="*/ 360088 w 5178638"/>
              <a:gd name="connsiteY3709" fmla="*/ 4028830 h 4469549"/>
              <a:gd name="connsiteX3710" fmla="*/ 355718 w 5178638"/>
              <a:gd name="connsiteY3710" fmla="*/ 4030671 h 4469549"/>
              <a:gd name="connsiteX3711" fmla="*/ 356922 w 5178638"/>
              <a:gd name="connsiteY3711" fmla="*/ 4028510 h 4469549"/>
              <a:gd name="connsiteX3712" fmla="*/ 363164 w 5178638"/>
              <a:gd name="connsiteY3712" fmla="*/ 4017158 h 4469549"/>
              <a:gd name="connsiteX3713" fmla="*/ 361540 w 5178638"/>
              <a:gd name="connsiteY3713" fmla="*/ 4016212 h 4469549"/>
              <a:gd name="connsiteX3714" fmla="*/ 362771 w 5178638"/>
              <a:gd name="connsiteY3714" fmla="*/ 4014098 h 4469549"/>
              <a:gd name="connsiteX3715" fmla="*/ 359928 w 5178638"/>
              <a:gd name="connsiteY3715" fmla="*/ 4013528 h 4469549"/>
              <a:gd name="connsiteX3716" fmla="*/ 359092 w 5178638"/>
              <a:gd name="connsiteY3716" fmla="*/ 4014785 h 4469549"/>
              <a:gd name="connsiteX3717" fmla="*/ 358213 w 5178638"/>
              <a:gd name="connsiteY3717" fmla="*/ 4014273 h 4469549"/>
              <a:gd name="connsiteX3718" fmla="*/ 361170 w 5178638"/>
              <a:gd name="connsiteY3718" fmla="*/ 4006402 h 4469549"/>
              <a:gd name="connsiteX3719" fmla="*/ 368769 w 5178638"/>
              <a:gd name="connsiteY3719" fmla="*/ 3997793 h 4469549"/>
              <a:gd name="connsiteX3720" fmla="*/ 383081 w 5178638"/>
              <a:gd name="connsiteY3720" fmla="*/ 3988749 h 4469549"/>
              <a:gd name="connsiteX3721" fmla="*/ 384062 w 5178638"/>
              <a:gd name="connsiteY3721" fmla="*/ 3987394 h 4469549"/>
              <a:gd name="connsiteX3722" fmla="*/ 386559 w 5178638"/>
              <a:gd name="connsiteY3722" fmla="*/ 3988848 h 4469549"/>
              <a:gd name="connsiteX3723" fmla="*/ 427072 w 5178638"/>
              <a:gd name="connsiteY3723" fmla="*/ 3925541 h 4469549"/>
              <a:gd name="connsiteX3724" fmla="*/ 428962 w 5178638"/>
              <a:gd name="connsiteY3724" fmla="*/ 3922297 h 4469549"/>
              <a:gd name="connsiteX3725" fmla="*/ 453534 w 5178638"/>
              <a:gd name="connsiteY3725" fmla="*/ 3880121 h 4469549"/>
              <a:gd name="connsiteX3726" fmla="*/ 456495 w 5178638"/>
              <a:gd name="connsiteY3726" fmla="*/ 3868810 h 4469549"/>
              <a:gd name="connsiteX3727" fmla="*/ 447327 w 5178638"/>
              <a:gd name="connsiteY3727" fmla="*/ 3882295 h 4469549"/>
              <a:gd name="connsiteX3728" fmla="*/ 446343 w 5178638"/>
              <a:gd name="connsiteY3728" fmla="*/ 3873515 h 4469549"/>
              <a:gd name="connsiteX3729" fmla="*/ 452901 w 5178638"/>
              <a:gd name="connsiteY3729" fmla="*/ 3855607 h 4469549"/>
              <a:gd name="connsiteX3730" fmla="*/ 461558 w 5178638"/>
              <a:gd name="connsiteY3730" fmla="*/ 3836666 h 4469549"/>
              <a:gd name="connsiteX3731" fmla="*/ 462847 w 5178638"/>
              <a:gd name="connsiteY3731" fmla="*/ 3834349 h 4469549"/>
              <a:gd name="connsiteX3732" fmla="*/ 481291 w 5178638"/>
              <a:gd name="connsiteY3732" fmla="*/ 3811311 h 4469549"/>
              <a:gd name="connsiteX3733" fmla="*/ 498410 w 5178638"/>
              <a:gd name="connsiteY3733" fmla="*/ 3794125 h 4469549"/>
              <a:gd name="connsiteX3734" fmla="*/ 501742 w 5178638"/>
              <a:gd name="connsiteY3734" fmla="*/ 3789489 h 4469549"/>
              <a:gd name="connsiteX3735" fmla="*/ 526804 w 5178638"/>
              <a:gd name="connsiteY3735" fmla="*/ 3746472 h 4469549"/>
              <a:gd name="connsiteX3736" fmla="*/ 538035 w 5178638"/>
              <a:gd name="connsiteY3736" fmla="*/ 3718351 h 4469549"/>
              <a:gd name="connsiteX3737" fmla="*/ 559791 w 5178638"/>
              <a:gd name="connsiteY3737" fmla="*/ 3683226 h 4469549"/>
              <a:gd name="connsiteX3738" fmla="*/ 566439 w 5178638"/>
              <a:gd name="connsiteY3738" fmla="*/ 3678442 h 4469549"/>
              <a:gd name="connsiteX3739" fmla="*/ 566496 w 5178638"/>
              <a:gd name="connsiteY3739" fmla="*/ 3678344 h 4469549"/>
              <a:gd name="connsiteX3740" fmla="*/ 578311 w 5178638"/>
              <a:gd name="connsiteY3740" fmla="*/ 3648389 h 4469549"/>
              <a:gd name="connsiteX3741" fmla="*/ 593775 w 5178638"/>
              <a:gd name="connsiteY3741" fmla="*/ 3620462 h 4469549"/>
              <a:gd name="connsiteX3742" fmla="*/ 614567 w 5178638"/>
              <a:gd name="connsiteY3742" fmla="*/ 3584775 h 4469549"/>
              <a:gd name="connsiteX3743" fmla="*/ 631697 w 5178638"/>
              <a:gd name="connsiteY3743" fmla="*/ 3554552 h 4469549"/>
              <a:gd name="connsiteX3744" fmla="*/ 625494 w 5178638"/>
              <a:gd name="connsiteY3744" fmla="*/ 3550938 h 4469549"/>
              <a:gd name="connsiteX3745" fmla="*/ 626444 w 5178638"/>
              <a:gd name="connsiteY3745" fmla="*/ 3549447 h 4469549"/>
              <a:gd name="connsiteX3746" fmla="*/ 631139 w 5178638"/>
              <a:gd name="connsiteY3746" fmla="*/ 3543583 h 4469549"/>
              <a:gd name="connsiteX3747" fmla="*/ 640326 w 5178638"/>
              <a:gd name="connsiteY3747" fmla="*/ 3527816 h 4469549"/>
              <a:gd name="connsiteX3748" fmla="*/ 652972 w 5178638"/>
              <a:gd name="connsiteY3748" fmla="*/ 3511477 h 4469549"/>
              <a:gd name="connsiteX3749" fmla="*/ 649154 w 5178638"/>
              <a:gd name="connsiteY3749" fmla="*/ 3519315 h 4469549"/>
              <a:gd name="connsiteX3750" fmla="*/ 655639 w 5178638"/>
              <a:gd name="connsiteY3750" fmla="*/ 3512310 h 4469549"/>
              <a:gd name="connsiteX3751" fmla="*/ 660856 w 5178638"/>
              <a:gd name="connsiteY3751" fmla="*/ 3503105 h 4469549"/>
              <a:gd name="connsiteX3752" fmla="*/ 664784 w 5178638"/>
              <a:gd name="connsiteY3752" fmla="*/ 3493559 h 4469549"/>
              <a:gd name="connsiteX3753" fmla="*/ 684097 w 5178638"/>
              <a:gd name="connsiteY3753" fmla="*/ 3462573 h 4469549"/>
              <a:gd name="connsiteX3754" fmla="*/ 704603 w 5178638"/>
              <a:gd name="connsiteY3754" fmla="*/ 3418029 h 4469549"/>
              <a:gd name="connsiteX3755" fmla="*/ 748321 w 5178638"/>
              <a:gd name="connsiteY3755" fmla="*/ 3320276 h 4469549"/>
              <a:gd name="connsiteX3756" fmla="*/ 753804 w 5178638"/>
              <a:gd name="connsiteY3756" fmla="*/ 3310865 h 4469549"/>
              <a:gd name="connsiteX3757" fmla="*/ 782157 w 5178638"/>
              <a:gd name="connsiteY3757" fmla="*/ 3262201 h 4469549"/>
              <a:gd name="connsiteX3758" fmla="*/ 867252 w 5178638"/>
              <a:gd name="connsiteY3758" fmla="*/ 3120577 h 4469549"/>
              <a:gd name="connsiteX3759" fmla="*/ 868177 w 5178638"/>
              <a:gd name="connsiteY3759" fmla="*/ 3116771 h 4469549"/>
              <a:gd name="connsiteX3760" fmla="*/ 859653 w 5178638"/>
              <a:gd name="connsiteY3760" fmla="*/ 3129186 h 4469549"/>
              <a:gd name="connsiteX3761" fmla="*/ 856798 w 5178638"/>
              <a:gd name="connsiteY3761" fmla="*/ 3131868 h 4469549"/>
              <a:gd name="connsiteX3762" fmla="*/ 856759 w 5178638"/>
              <a:gd name="connsiteY3762" fmla="*/ 3127500 h 4469549"/>
              <a:gd name="connsiteX3763" fmla="*/ 860500 w 5178638"/>
              <a:gd name="connsiteY3763" fmla="*/ 3116643 h 4469549"/>
              <a:gd name="connsiteX3764" fmla="*/ 890704 w 5178638"/>
              <a:gd name="connsiteY3764" fmla="*/ 3060367 h 4469549"/>
              <a:gd name="connsiteX3765" fmla="*/ 994663 w 5178638"/>
              <a:gd name="connsiteY3765" fmla="*/ 2881932 h 4469549"/>
              <a:gd name="connsiteX3766" fmla="*/ 1015337 w 5178638"/>
              <a:gd name="connsiteY3766" fmla="*/ 2833141 h 4469549"/>
              <a:gd name="connsiteX3767" fmla="*/ 1004883 w 5178638"/>
              <a:gd name="connsiteY3767" fmla="*/ 2844432 h 4469549"/>
              <a:gd name="connsiteX3768" fmla="*/ 989840 w 5178638"/>
              <a:gd name="connsiteY3768" fmla="*/ 2879122 h 4469549"/>
              <a:gd name="connsiteX3769" fmla="*/ 985133 w 5178638"/>
              <a:gd name="connsiteY3769" fmla="*/ 2889417 h 4469549"/>
              <a:gd name="connsiteX3770" fmla="*/ 965267 w 5178638"/>
              <a:gd name="connsiteY3770" fmla="*/ 2921298 h 4469549"/>
              <a:gd name="connsiteX3771" fmla="*/ 930241 w 5178638"/>
              <a:gd name="connsiteY3771" fmla="*/ 2974765 h 4469549"/>
              <a:gd name="connsiteX3772" fmla="*/ 916046 w 5178638"/>
              <a:gd name="connsiteY3772" fmla="*/ 2996913 h 4469549"/>
              <a:gd name="connsiteX3773" fmla="*/ 896258 w 5178638"/>
              <a:gd name="connsiteY3773" fmla="*/ 3037530 h 4469549"/>
              <a:gd name="connsiteX3774" fmla="*/ 884917 w 5178638"/>
              <a:gd name="connsiteY3774" fmla="*/ 3056995 h 4469549"/>
              <a:gd name="connsiteX3775" fmla="*/ 864125 w 5178638"/>
              <a:gd name="connsiteY3775" fmla="*/ 3092682 h 4469549"/>
              <a:gd name="connsiteX3776" fmla="*/ 848039 w 5178638"/>
              <a:gd name="connsiteY3776" fmla="*/ 3118075 h 4469549"/>
              <a:gd name="connsiteX3777" fmla="*/ 807304 w 5178638"/>
              <a:gd name="connsiteY3777" fmla="*/ 3176905 h 4469549"/>
              <a:gd name="connsiteX3778" fmla="*/ 799782 w 5178638"/>
              <a:gd name="connsiteY3778" fmla="*/ 3194251 h 4469549"/>
              <a:gd name="connsiteX3779" fmla="*/ 778819 w 5178638"/>
              <a:gd name="connsiteY3779" fmla="*/ 3240110 h 4469549"/>
              <a:gd name="connsiteX3780" fmla="*/ 767158 w 5178638"/>
              <a:gd name="connsiteY3780" fmla="*/ 3254581 h 4469549"/>
              <a:gd name="connsiteX3781" fmla="*/ 733386 w 5178638"/>
              <a:gd name="connsiteY3781" fmla="*/ 3300087 h 4469549"/>
              <a:gd name="connsiteX3782" fmla="*/ 734392 w 5178638"/>
              <a:gd name="connsiteY3782" fmla="*/ 3293619 h 4469549"/>
              <a:gd name="connsiteX3783" fmla="*/ 756152 w 5178638"/>
              <a:gd name="connsiteY3783" fmla="*/ 3251396 h 4469549"/>
              <a:gd name="connsiteX3784" fmla="*/ 781611 w 5178638"/>
              <a:gd name="connsiteY3784" fmla="*/ 3201046 h 4469549"/>
              <a:gd name="connsiteX3785" fmla="*/ 811854 w 5178638"/>
              <a:gd name="connsiteY3785" fmla="*/ 3149138 h 4469549"/>
              <a:gd name="connsiteX3786" fmla="*/ 836465 w 5178638"/>
              <a:gd name="connsiteY3786" fmla="*/ 3111331 h 4469549"/>
              <a:gd name="connsiteX3787" fmla="*/ 857256 w 5178638"/>
              <a:gd name="connsiteY3787" fmla="*/ 3075644 h 4469549"/>
              <a:gd name="connsiteX3788" fmla="*/ 861037 w 5178638"/>
              <a:gd name="connsiteY3788" fmla="*/ 3069155 h 4469549"/>
              <a:gd name="connsiteX3789" fmla="*/ 889428 w 5178638"/>
              <a:gd name="connsiteY3789" fmla="*/ 3024860 h 4469549"/>
              <a:gd name="connsiteX3790" fmla="*/ 908252 w 5178638"/>
              <a:gd name="connsiteY3790" fmla="*/ 2983680 h 4469549"/>
              <a:gd name="connsiteX3791" fmla="*/ 912997 w 5178638"/>
              <a:gd name="connsiteY3791" fmla="*/ 2977754 h 4469549"/>
              <a:gd name="connsiteX3792" fmla="*/ 919631 w 5178638"/>
              <a:gd name="connsiteY3792" fmla="*/ 2968583 h 4469549"/>
              <a:gd name="connsiteX3793" fmla="*/ 977300 w 5178638"/>
              <a:gd name="connsiteY3793" fmla="*/ 2871817 h 4469549"/>
              <a:gd name="connsiteX3794" fmla="*/ 996241 w 5178638"/>
              <a:gd name="connsiteY3794" fmla="*/ 2843743 h 4469549"/>
              <a:gd name="connsiteX3795" fmla="*/ 1015143 w 5178638"/>
              <a:gd name="connsiteY3795" fmla="*/ 2811300 h 4469549"/>
              <a:gd name="connsiteX3796" fmla="*/ 1044421 w 5178638"/>
              <a:gd name="connsiteY3796" fmla="*/ 2758830 h 4469549"/>
              <a:gd name="connsiteX3797" fmla="*/ 1051981 w 5178638"/>
              <a:gd name="connsiteY3797" fmla="*/ 2745853 h 4469549"/>
              <a:gd name="connsiteX3798" fmla="*/ 1058616 w 5178638"/>
              <a:gd name="connsiteY3798" fmla="*/ 2736682 h 4469549"/>
              <a:gd name="connsiteX3799" fmla="*/ 1057730 w 5178638"/>
              <a:gd name="connsiteY3799" fmla="*/ 2744856 h 4469549"/>
              <a:gd name="connsiteX3800" fmla="*/ 1042686 w 5178638"/>
              <a:gd name="connsiteY3800" fmla="*/ 2779546 h 4469549"/>
              <a:gd name="connsiteX3801" fmla="*/ 1038019 w 5178638"/>
              <a:gd name="connsiteY3801" fmla="*/ 2794209 h 4469549"/>
              <a:gd name="connsiteX3802" fmla="*/ 1070230 w 5178638"/>
              <a:gd name="connsiteY3802" fmla="*/ 2747793 h 4469549"/>
              <a:gd name="connsiteX3803" fmla="*/ 1073499 w 5178638"/>
              <a:gd name="connsiteY3803" fmla="*/ 2743358 h 4469549"/>
              <a:gd name="connsiteX3804" fmla="*/ 1071539 w 5178638"/>
              <a:gd name="connsiteY3804" fmla="*/ 2742216 h 4469549"/>
              <a:gd name="connsiteX3805" fmla="*/ 1080055 w 5178638"/>
              <a:gd name="connsiteY3805" fmla="*/ 2732188 h 4469549"/>
              <a:gd name="connsiteX3806" fmla="*/ 1095176 w 5178638"/>
              <a:gd name="connsiteY3806" fmla="*/ 2706234 h 4469549"/>
              <a:gd name="connsiteX3807" fmla="*/ 1111263 w 5178638"/>
              <a:gd name="connsiteY3807" fmla="*/ 2680842 h 4469549"/>
              <a:gd name="connsiteX3808" fmla="*/ 1124532 w 5178638"/>
              <a:gd name="connsiteY3808" fmla="*/ 2662500 h 4469549"/>
              <a:gd name="connsiteX3809" fmla="*/ 1160445 w 5178638"/>
              <a:gd name="connsiteY3809" fmla="*/ 2600860 h 4469549"/>
              <a:gd name="connsiteX3810" fmla="*/ 1183166 w 5178638"/>
              <a:gd name="connsiteY3810" fmla="*/ 2566296 h 4469549"/>
              <a:gd name="connsiteX3811" fmla="*/ 1186946 w 5178638"/>
              <a:gd name="connsiteY3811" fmla="*/ 2559808 h 4469549"/>
              <a:gd name="connsiteX3812" fmla="*/ 1215298 w 5178638"/>
              <a:gd name="connsiteY3812" fmla="*/ 2511144 h 4469549"/>
              <a:gd name="connsiteX3813" fmla="*/ 1243651 w 5178638"/>
              <a:gd name="connsiteY3813" fmla="*/ 2462480 h 4469549"/>
              <a:gd name="connsiteX3814" fmla="*/ 1328746 w 5178638"/>
              <a:gd name="connsiteY3814" fmla="*/ 2320856 h 4469549"/>
              <a:gd name="connsiteX3815" fmla="*/ 1329672 w 5178638"/>
              <a:gd name="connsiteY3815" fmla="*/ 2317050 h 4469549"/>
              <a:gd name="connsiteX3816" fmla="*/ 1321147 w 5178638"/>
              <a:gd name="connsiteY3816" fmla="*/ 2329465 h 4469549"/>
              <a:gd name="connsiteX3817" fmla="*/ 1318292 w 5178638"/>
              <a:gd name="connsiteY3817" fmla="*/ 2332147 h 4469549"/>
              <a:gd name="connsiteX3818" fmla="*/ 1318254 w 5178638"/>
              <a:gd name="connsiteY3818" fmla="*/ 2327779 h 4469549"/>
              <a:gd name="connsiteX3819" fmla="*/ 1321994 w 5178638"/>
              <a:gd name="connsiteY3819" fmla="*/ 2316922 h 4469549"/>
              <a:gd name="connsiteX3820" fmla="*/ 1352198 w 5178638"/>
              <a:gd name="connsiteY3820" fmla="*/ 2260646 h 4469549"/>
              <a:gd name="connsiteX3821" fmla="*/ 1375187 w 5178638"/>
              <a:gd name="connsiteY3821" fmla="*/ 2221188 h 4469549"/>
              <a:gd name="connsiteX3822" fmla="*/ 1374218 w 5178638"/>
              <a:gd name="connsiteY3822" fmla="*/ 2220624 h 4469549"/>
              <a:gd name="connsiteX3823" fmla="*/ 1363405 w 5178638"/>
              <a:gd name="connsiteY3823" fmla="*/ 2226628 h 4469549"/>
              <a:gd name="connsiteX3824" fmla="*/ 1357752 w 5178638"/>
              <a:gd name="connsiteY3824" fmla="*/ 2237809 h 4469549"/>
              <a:gd name="connsiteX3825" fmla="*/ 1346411 w 5178638"/>
              <a:gd name="connsiteY3825" fmla="*/ 2257275 h 4469549"/>
              <a:gd name="connsiteX3826" fmla="*/ 1325619 w 5178638"/>
              <a:gd name="connsiteY3826" fmla="*/ 2292961 h 4469549"/>
              <a:gd name="connsiteX3827" fmla="*/ 1309534 w 5178638"/>
              <a:gd name="connsiteY3827" fmla="*/ 2318354 h 4469549"/>
              <a:gd name="connsiteX3828" fmla="*/ 1268798 w 5178638"/>
              <a:gd name="connsiteY3828" fmla="*/ 2377184 h 4469549"/>
              <a:gd name="connsiteX3829" fmla="*/ 1261276 w 5178638"/>
              <a:gd name="connsiteY3829" fmla="*/ 2394531 h 4469549"/>
              <a:gd name="connsiteX3830" fmla="*/ 1237746 w 5178638"/>
              <a:gd name="connsiteY3830" fmla="*/ 2446003 h 4469549"/>
              <a:gd name="connsiteX3831" fmla="*/ 1207504 w 5178638"/>
              <a:gd name="connsiteY3831" fmla="*/ 2497912 h 4469549"/>
              <a:gd name="connsiteX3832" fmla="*/ 1167733 w 5178638"/>
              <a:gd name="connsiteY3832" fmla="*/ 2557305 h 4469549"/>
              <a:gd name="connsiteX3833" fmla="*/ 1158282 w 5178638"/>
              <a:gd name="connsiteY3833" fmla="*/ 2573527 h 4469549"/>
              <a:gd name="connsiteX3834" fmla="*/ 1145938 w 5178638"/>
              <a:gd name="connsiteY3834" fmla="*/ 2588062 h 4469549"/>
              <a:gd name="connsiteX3835" fmla="*/ 1178031 w 5178638"/>
              <a:gd name="connsiteY3835" fmla="*/ 2528541 h 4469549"/>
              <a:gd name="connsiteX3836" fmla="*/ 1217647 w 5178638"/>
              <a:gd name="connsiteY3836" fmla="*/ 2451675 h 4469549"/>
              <a:gd name="connsiteX3837" fmla="*/ 1243105 w 5178638"/>
              <a:gd name="connsiteY3837" fmla="*/ 2401325 h 4469549"/>
              <a:gd name="connsiteX3838" fmla="*/ 1273348 w 5178638"/>
              <a:gd name="connsiteY3838" fmla="*/ 2349417 h 4469549"/>
              <a:gd name="connsiteX3839" fmla="*/ 1297959 w 5178638"/>
              <a:gd name="connsiteY3839" fmla="*/ 2311610 h 4469549"/>
              <a:gd name="connsiteX3840" fmla="*/ 1318751 w 5178638"/>
              <a:gd name="connsiteY3840" fmla="*/ 2275923 h 4469549"/>
              <a:gd name="connsiteX3841" fmla="*/ 1322531 w 5178638"/>
              <a:gd name="connsiteY3841" fmla="*/ 2269434 h 4469549"/>
              <a:gd name="connsiteX3842" fmla="*/ 1338549 w 5178638"/>
              <a:gd name="connsiteY3842" fmla="*/ 2249978 h 4469549"/>
              <a:gd name="connsiteX3843" fmla="*/ 1339638 w 5178638"/>
              <a:gd name="connsiteY3843" fmla="*/ 2247793 h 4469549"/>
              <a:gd name="connsiteX3844" fmla="*/ 1324367 w 5178638"/>
              <a:gd name="connsiteY3844" fmla="*/ 2265997 h 4469549"/>
              <a:gd name="connsiteX3845" fmla="*/ 1313228 w 5178638"/>
              <a:gd name="connsiteY3845" fmla="*/ 2267654 h 4469549"/>
              <a:gd name="connsiteX3846" fmla="*/ 1276039 w 5178638"/>
              <a:gd name="connsiteY3846" fmla="*/ 2293787 h 4469549"/>
              <a:gd name="connsiteX3847" fmla="*/ 1267514 w 5178638"/>
              <a:gd name="connsiteY3847" fmla="*/ 2306203 h 4469549"/>
              <a:gd name="connsiteX3848" fmla="*/ 1244793 w 5178638"/>
              <a:gd name="connsiteY3848" fmla="*/ 2340766 h 4469549"/>
              <a:gd name="connsiteX3849" fmla="*/ 1236268 w 5178638"/>
              <a:gd name="connsiteY3849" fmla="*/ 2353182 h 4469549"/>
              <a:gd name="connsiteX3850" fmla="*/ 1221147 w 5178638"/>
              <a:gd name="connsiteY3850" fmla="*/ 2379136 h 4469549"/>
              <a:gd name="connsiteX3851" fmla="*/ 1197578 w 5178638"/>
              <a:gd name="connsiteY3851" fmla="*/ 2426241 h 4469549"/>
              <a:gd name="connsiteX3852" fmla="*/ 1177712 w 5178638"/>
              <a:gd name="connsiteY3852" fmla="*/ 2458121 h 4469549"/>
              <a:gd name="connsiteX3853" fmla="*/ 1138827 w 5178638"/>
              <a:gd name="connsiteY3853" fmla="*/ 2509341 h 4469549"/>
              <a:gd name="connsiteX3854" fmla="*/ 1110592 w 5178638"/>
              <a:gd name="connsiteY3854" fmla="*/ 2571109 h 4469549"/>
              <a:gd name="connsiteX3855" fmla="*/ 1098404 w 5178638"/>
              <a:gd name="connsiteY3855" fmla="*/ 2603118 h 4469549"/>
              <a:gd name="connsiteX3856" fmla="*/ 1077534 w 5178638"/>
              <a:gd name="connsiteY3856" fmla="*/ 2630068 h 4469549"/>
              <a:gd name="connsiteX3857" fmla="*/ 1073714 w 5178638"/>
              <a:gd name="connsiteY3857" fmla="*/ 2632189 h 4469549"/>
              <a:gd name="connsiteX3858" fmla="*/ 1040539 w 5178638"/>
              <a:gd name="connsiteY3858" fmla="*/ 2678042 h 4469549"/>
              <a:gd name="connsiteX3859" fmla="*/ 1028273 w 5178638"/>
              <a:gd name="connsiteY3859" fmla="*/ 2701314 h 4469549"/>
              <a:gd name="connsiteX3860" fmla="*/ 1016123 w 5178638"/>
              <a:gd name="connsiteY3860" fmla="*/ 2737691 h 4469549"/>
              <a:gd name="connsiteX3861" fmla="*/ 1013347 w 5178638"/>
              <a:gd name="connsiteY3861" fmla="*/ 2749110 h 4469549"/>
              <a:gd name="connsiteX3862" fmla="*/ 987810 w 5178638"/>
              <a:gd name="connsiteY3862" fmla="*/ 2790722 h 4469549"/>
              <a:gd name="connsiteX3863" fmla="*/ 977356 w 5178638"/>
              <a:gd name="connsiteY3863" fmla="*/ 2802014 h 4469549"/>
              <a:gd name="connsiteX3864" fmla="*/ 973536 w 5178638"/>
              <a:gd name="connsiteY3864" fmla="*/ 2804135 h 4469549"/>
              <a:gd name="connsiteX3865" fmla="*/ 947035 w 5178638"/>
              <a:gd name="connsiteY3865" fmla="*/ 2845186 h 4469549"/>
              <a:gd name="connsiteX3866" fmla="*/ 930102 w 5178638"/>
              <a:gd name="connsiteY3866" fmla="*/ 2883121 h 4469549"/>
              <a:gd name="connsiteX3867" fmla="*/ 903640 w 5178638"/>
              <a:gd name="connsiteY3867" fmla="*/ 2928541 h 4469549"/>
              <a:gd name="connsiteX3868" fmla="*/ 888479 w 5178638"/>
              <a:gd name="connsiteY3868" fmla="*/ 2950127 h 4469549"/>
              <a:gd name="connsiteX3869" fmla="*/ 882133 w 5178638"/>
              <a:gd name="connsiteY3869" fmla="*/ 2961019 h 4469549"/>
              <a:gd name="connsiteX3870" fmla="*/ 878758 w 5178638"/>
              <a:gd name="connsiteY3870" fmla="*/ 2964843 h 4469549"/>
              <a:gd name="connsiteX3871" fmla="*/ 872046 w 5178638"/>
              <a:gd name="connsiteY3871" fmla="*/ 2965277 h 4469549"/>
              <a:gd name="connsiteX3872" fmla="*/ 872203 w 5178638"/>
              <a:gd name="connsiteY3872" fmla="*/ 2963832 h 4469549"/>
              <a:gd name="connsiteX3873" fmla="*/ 898029 w 5178638"/>
              <a:gd name="connsiteY3873" fmla="*/ 2919256 h 4469549"/>
              <a:gd name="connsiteX3874" fmla="*/ 908922 w 5178638"/>
              <a:gd name="connsiteY3874" fmla="*/ 2904198 h 4469549"/>
              <a:gd name="connsiteX3875" fmla="*/ 915201 w 5178638"/>
              <a:gd name="connsiteY3875" fmla="*/ 2895363 h 4469549"/>
              <a:gd name="connsiteX3876" fmla="*/ 916325 w 5178638"/>
              <a:gd name="connsiteY3876" fmla="*/ 2887675 h 4469549"/>
              <a:gd name="connsiteX3877" fmla="*/ 1718820 w 5178638"/>
              <a:gd name="connsiteY3877" fmla="*/ 1502528 h 4469549"/>
              <a:gd name="connsiteX3878" fmla="*/ 1730573 w 5178638"/>
              <a:gd name="connsiteY3878" fmla="*/ 1485239 h 4469549"/>
              <a:gd name="connsiteX3879" fmla="*/ 1736527 w 5178638"/>
              <a:gd name="connsiteY3879" fmla="*/ 1484363 h 4469549"/>
              <a:gd name="connsiteX3880" fmla="*/ 1733032 w 5178638"/>
              <a:gd name="connsiteY3880" fmla="*/ 1499709 h 4469549"/>
              <a:gd name="connsiteX3881" fmla="*/ 1694695 w 5178638"/>
              <a:gd name="connsiteY3881" fmla="*/ 1568628 h 4469549"/>
              <a:gd name="connsiteX3882" fmla="*/ 1645551 w 5178638"/>
              <a:gd name="connsiteY3882" fmla="*/ 1652979 h 4469549"/>
              <a:gd name="connsiteX3883" fmla="*/ 1598832 w 5178638"/>
              <a:gd name="connsiteY3883" fmla="*/ 1730051 h 4469549"/>
              <a:gd name="connsiteX3884" fmla="*/ 1593161 w 5178638"/>
              <a:gd name="connsiteY3884" fmla="*/ 1739784 h 4469549"/>
              <a:gd name="connsiteX3885" fmla="*/ 1550508 w 5178638"/>
              <a:gd name="connsiteY3885" fmla="*/ 1819227 h 4469549"/>
              <a:gd name="connsiteX3886" fmla="*/ 1518090 w 5178638"/>
              <a:gd name="connsiteY3886" fmla="*/ 1865522 h 4469549"/>
              <a:gd name="connsiteX3887" fmla="*/ 1490273 w 5178638"/>
              <a:gd name="connsiteY3887" fmla="*/ 1910152 h 4469549"/>
              <a:gd name="connsiteX3888" fmla="*/ 1469767 w 5178638"/>
              <a:gd name="connsiteY3888" fmla="*/ 1954697 h 4469549"/>
              <a:gd name="connsiteX3889" fmla="*/ 1415807 w 5178638"/>
              <a:gd name="connsiteY3889" fmla="*/ 2075351 h 4469549"/>
              <a:gd name="connsiteX3890" fmla="*/ 1378004 w 5178638"/>
              <a:gd name="connsiteY3890" fmla="*/ 2140236 h 4469549"/>
              <a:gd name="connsiteX3891" fmla="*/ 1371800 w 5178638"/>
              <a:gd name="connsiteY3891" fmla="*/ 2154003 h 4469549"/>
              <a:gd name="connsiteX3892" fmla="*/ 1381000 w 5178638"/>
              <a:gd name="connsiteY3892" fmla="*/ 2150673 h 4469549"/>
              <a:gd name="connsiteX3893" fmla="*/ 1407212 w 5178638"/>
              <a:gd name="connsiteY3893" fmla="*/ 2118144 h 4469549"/>
              <a:gd name="connsiteX3894" fmla="*/ 1440985 w 5178638"/>
              <a:gd name="connsiteY3894" fmla="*/ 2072638 h 4469549"/>
              <a:gd name="connsiteX3895" fmla="*/ 1437490 w 5178638"/>
              <a:gd name="connsiteY3895" fmla="*/ 2087984 h 4469549"/>
              <a:gd name="connsiteX3896" fmla="*/ 1424009 w 5178638"/>
              <a:gd name="connsiteY3896" fmla="*/ 2123584 h 4469549"/>
              <a:gd name="connsiteX3897" fmla="*/ 1424294 w 5178638"/>
              <a:gd name="connsiteY3897" fmla="*/ 2132442 h 4469549"/>
              <a:gd name="connsiteX3898" fmla="*/ 1431319 w 5178638"/>
              <a:gd name="connsiteY3898" fmla="*/ 2123498 h 4469549"/>
              <a:gd name="connsiteX3899" fmla="*/ 1438880 w 5178638"/>
              <a:gd name="connsiteY3899" fmla="*/ 2110521 h 4469549"/>
              <a:gd name="connsiteX3900" fmla="*/ 1467767 w 5178638"/>
              <a:gd name="connsiteY3900" fmla="*/ 2057824 h 4469549"/>
              <a:gd name="connsiteX3901" fmla="*/ 1486669 w 5178638"/>
              <a:gd name="connsiteY3901" fmla="*/ 2025380 h 4469549"/>
              <a:gd name="connsiteX3902" fmla="*/ 1506391 w 5178638"/>
              <a:gd name="connsiteY3902" fmla="*/ 1997762 h 4469549"/>
              <a:gd name="connsiteX3903" fmla="*/ 1564451 w 5178638"/>
              <a:gd name="connsiteY3903" fmla="*/ 1901223 h 4469549"/>
              <a:gd name="connsiteX3904" fmla="*/ 1571476 w 5178638"/>
              <a:gd name="connsiteY3904" fmla="*/ 1892280 h 4469549"/>
              <a:gd name="connsiteX3905" fmla="*/ 1576612 w 5178638"/>
              <a:gd name="connsiteY3905" fmla="*/ 1886581 h 4469549"/>
              <a:gd name="connsiteX3906" fmla="*/ 1593872 w 5178638"/>
              <a:gd name="connsiteY3906" fmla="*/ 1844491 h 4469549"/>
              <a:gd name="connsiteX3907" fmla="*/ 1623045 w 5178638"/>
              <a:gd name="connsiteY3907" fmla="*/ 1800651 h 4469549"/>
              <a:gd name="connsiteX3908" fmla="*/ 1626826 w 5178638"/>
              <a:gd name="connsiteY3908" fmla="*/ 1794162 h 4469549"/>
              <a:gd name="connsiteX3909" fmla="*/ 1647618 w 5178638"/>
              <a:gd name="connsiteY3909" fmla="*/ 1758475 h 4469549"/>
              <a:gd name="connsiteX3910" fmla="*/ 1673010 w 5178638"/>
              <a:gd name="connsiteY3910" fmla="*/ 1721124 h 4469549"/>
              <a:gd name="connsiteX3911" fmla="*/ 1703253 w 5178638"/>
              <a:gd name="connsiteY3911" fmla="*/ 1669216 h 4469549"/>
              <a:gd name="connsiteX3912" fmla="*/ 1727539 w 5178638"/>
              <a:gd name="connsiteY3912" fmla="*/ 1618182 h 4469549"/>
              <a:gd name="connsiteX3913" fmla="*/ 1765592 w 5178638"/>
              <a:gd name="connsiteY3913" fmla="*/ 1540406 h 4469549"/>
              <a:gd name="connsiteX3914" fmla="*/ 1796904 w 5178638"/>
              <a:gd name="connsiteY3914" fmla="*/ 1480431 h 4469549"/>
              <a:gd name="connsiteX3915" fmla="*/ 1783388 w 5178638"/>
              <a:gd name="connsiteY3915" fmla="*/ 1494283 h 4469549"/>
              <a:gd name="connsiteX3916" fmla="*/ 1773937 w 5178638"/>
              <a:gd name="connsiteY3916" fmla="*/ 1510505 h 4469549"/>
              <a:gd name="connsiteX3917" fmla="*/ 1732604 w 5178638"/>
              <a:gd name="connsiteY3917" fmla="*/ 1568988 h 4469549"/>
              <a:gd name="connsiteX3918" fmla="*/ 1702361 w 5178638"/>
              <a:gd name="connsiteY3918" fmla="*/ 1620895 h 4469549"/>
              <a:gd name="connsiteX3919" fmla="*/ 1680784 w 5178638"/>
              <a:gd name="connsiteY3919" fmla="*/ 1673506 h 4469549"/>
              <a:gd name="connsiteX3920" fmla="*/ 1674044 w 5178638"/>
              <a:gd name="connsiteY3920" fmla="*/ 1691308 h 4469549"/>
              <a:gd name="connsiteX3921" fmla="*/ 1631355 w 5178638"/>
              <a:gd name="connsiteY3921" fmla="*/ 1749001 h 4469549"/>
              <a:gd name="connsiteX3922" fmla="*/ 1614879 w 5178638"/>
              <a:gd name="connsiteY3922" fmla="*/ 1774165 h 4469549"/>
              <a:gd name="connsiteX3923" fmla="*/ 1594087 w 5178638"/>
              <a:gd name="connsiteY3923" fmla="*/ 1809852 h 4469549"/>
              <a:gd name="connsiteX3924" fmla="*/ 1582747 w 5178638"/>
              <a:gd name="connsiteY3924" fmla="*/ 1829318 h 4469549"/>
              <a:gd name="connsiteX3925" fmla="*/ 1564130 w 5178638"/>
              <a:gd name="connsiteY3925" fmla="*/ 1870618 h 4469549"/>
              <a:gd name="connsiteX3926" fmla="*/ 1549544 w 5178638"/>
              <a:gd name="connsiteY3926" fmla="*/ 1892538 h 4469549"/>
              <a:gd name="connsiteX3927" fmla="*/ 1513346 w 5178638"/>
              <a:gd name="connsiteY3927" fmla="*/ 1945321 h 4469549"/>
              <a:gd name="connsiteX3928" fmla="*/ 1493090 w 5178638"/>
              <a:gd name="connsiteY3928" fmla="*/ 1976975 h 4469549"/>
              <a:gd name="connsiteX3929" fmla="*/ 1488774 w 5178638"/>
              <a:gd name="connsiteY3929" fmla="*/ 1987498 h 4469549"/>
              <a:gd name="connsiteX3930" fmla="*/ 1475293 w 5178638"/>
              <a:gd name="connsiteY3930" fmla="*/ 2023098 h 4469549"/>
              <a:gd name="connsiteX3931" fmla="*/ 1463667 w 5178638"/>
              <a:gd name="connsiteY3931" fmla="*/ 2033707 h 4469549"/>
              <a:gd name="connsiteX3932" fmla="*/ 1481998 w 5178638"/>
              <a:gd name="connsiteY3932" fmla="*/ 1983550 h 4469549"/>
              <a:gd name="connsiteX3933" fmla="*/ 1585956 w 5178638"/>
              <a:gd name="connsiteY3933" fmla="*/ 1805115 h 4469549"/>
              <a:gd name="connsiteX3934" fmla="*/ 1615379 w 5178638"/>
              <a:gd name="connsiteY3934" fmla="*/ 1748384 h 4469549"/>
              <a:gd name="connsiteX3935" fmla="*/ 1618339 w 5178638"/>
              <a:gd name="connsiteY3935" fmla="*/ 1737072 h 4469549"/>
              <a:gd name="connsiteX3936" fmla="*/ 1617519 w 5178638"/>
              <a:gd name="connsiteY3936" fmla="*/ 1732249 h 4469549"/>
              <a:gd name="connsiteX3937" fmla="*/ 1614273 w 5178638"/>
              <a:gd name="connsiteY3937" fmla="*/ 1734703 h 4469549"/>
              <a:gd name="connsiteX3938" fmla="*/ 1605358 w 5178638"/>
              <a:gd name="connsiteY3938" fmla="*/ 1746890 h 4469549"/>
              <a:gd name="connsiteX3939" fmla="*/ 1605893 w 5178638"/>
              <a:gd name="connsiteY3939" fmla="*/ 1742857 h 4469549"/>
              <a:gd name="connsiteX3940" fmla="*/ 1691769 w 5178638"/>
              <a:gd name="connsiteY3940" fmla="*/ 1601689 h 4469549"/>
              <a:gd name="connsiteX3941" fmla="*/ 1720122 w 5178638"/>
              <a:gd name="connsiteY3941" fmla="*/ 1553024 h 4469549"/>
              <a:gd name="connsiteX3942" fmla="*/ 1748474 w 5178638"/>
              <a:gd name="connsiteY3942" fmla="*/ 1504360 h 4469549"/>
              <a:gd name="connsiteX3943" fmla="*/ 1752254 w 5178638"/>
              <a:gd name="connsiteY3943" fmla="*/ 1497871 h 4469549"/>
              <a:gd name="connsiteX3944" fmla="*/ 1775757 w 5178638"/>
              <a:gd name="connsiteY3944" fmla="*/ 1463765 h 4469549"/>
              <a:gd name="connsiteX3945" fmla="*/ 1811670 w 5178638"/>
              <a:gd name="connsiteY3945" fmla="*/ 1402123 h 4469549"/>
              <a:gd name="connsiteX3946" fmla="*/ 1825720 w 5178638"/>
              <a:gd name="connsiteY3946" fmla="*/ 1384236 h 4469549"/>
              <a:gd name="connsiteX3947" fmla="*/ 1842197 w 5178638"/>
              <a:gd name="connsiteY3947" fmla="*/ 1359072 h 4469549"/>
              <a:gd name="connsiteX3948" fmla="*/ 1857319 w 5178638"/>
              <a:gd name="connsiteY3948" fmla="*/ 1333117 h 4469549"/>
              <a:gd name="connsiteX3949" fmla="*/ 1866211 w 5178638"/>
              <a:gd name="connsiteY3949" fmla="*/ 1324004 h 4469549"/>
              <a:gd name="connsiteX3950" fmla="*/ 1870322 w 5178638"/>
              <a:gd name="connsiteY3950" fmla="*/ 1326399 h 4469549"/>
              <a:gd name="connsiteX3951" fmla="*/ 1851506 w 5178638"/>
              <a:gd name="connsiteY3951" fmla="*/ 1359063 h 4469549"/>
              <a:gd name="connsiteX3952" fmla="*/ 1827076 w 5178638"/>
              <a:gd name="connsiteY3952" fmla="*/ 1385027 h 4469549"/>
              <a:gd name="connsiteX3953" fmla="*/ 1803324 w 5178638"/>
              <a:gd name="connsiteY3953" fmla="*/ 1432024 h 4469549"/>
              <a:gd name="connsiteX3954" fmla="*/ 1803075 w 5178638"/>
              <a:gd name="connsiteY3954" fmla="*/ 1444915 h 4469549"/>
              <a:gd name="connsiteX3955" fmla="*/ 1795514 w 5178638"/>
              <a:gd name="connsiteY3955" fmla="*/ 1457893 h 4469549"/>
              <a:gd name="connsiteX3956" fmla="*/ 1799579 w 5178638"/>
              <a:gd name="connsiteY3956" fmla="*/ 1460260 h 4469549"/>
              <a:gd name="connsiteX3957" fmla="*/ 1809030 w 5178638"/>
              <a:gd name="connsiteY3957" fmla="*/ 1444039 h 4469549"/>
              <a:gd name="connsiteX3958" fmla="*/ 1816590 w 5178638"/>
              <a:gd name="connsiteY3958" fmla="*/ 1431062 h 4469549"/>
              <a:gd name="connsiteX3959" fmla="*/ 1823617 w 5178638"/>
              <a:gd name="connsiteY3959" fmla="*/ 1422119 h 4469549"/>
              <a:gd name="connsiteX3960" fmla="*/ 1822012 w 5178638"/>
              <a:gd name="connsiteY3960" fmla="*/ 1434221 h 4469549"/>
              <a:gd name="connsiteX3961" fmla="*/ 1826077 w 5178638"/>
              <a:gd name="connsiteY3961" fmla="*/ 1436590 h 4469549"/>
              <a:gd name="connsiteX3962" fmla="*/ 1846619 w 5178638"/>
              <a:gd name="connsiteY3962" fmla="*/ 1413794 h 4469549"/>
              <a:gd name="connsiteX3963" fmla="*/ 1881711 w 5178638"/>
              <a:gd name="connsiteY3963" fmla="*/ 1347329 h 4469549"/>
              <a:gd name="connsiteX3964" fmla="*/ 1887841 w 5178638"/>
              <a:gd name="connsiteY3964" fmla="*/ 1335911 h 4469549"/>
              <a:gd name="connsiteX3965" fmla="*/ 1880885 w 5178638"/>
              <a:gd name="connsiteY3965" fmla="*/ 1331859 h 4469549"/>
              <a:gd name="connsiteX3966" fmla="*/ 1883349 w 5178638"/>
              <a:gd name="connsiteY3966" fmla="*/ 1323699 h 4469549"/>
              <a:gd name="connsiteX3967" fmla="*/ 1891729 w 5178638"/>
              <a:gd name="connsiteY3967" fmla="*/ 1315546 h 4469549"/>
              <a:gd name="connsiteX3968" fmla="*/ 1908776 w 5178638"/>
              <a:gd name="connsiteY3968" fmla="*/ 1308095 h 4469549"/>
              <a:gd name="connsiteX3969" fmla="*/ 1915802 w 5178638"/>
              <a:gd name="connsiteY3969" fmla="*/ 1299153 h 4469549"/>
              <a:gd name="connsiteX3970" fmla="*/ 1932528 w 5178638"/>
              <a:gd name="connsiteY3970" fmla="*/ 1261097 h 4469549"/>
              <a:gd name="connsiteX3971" fmla="*/ 1944404 w 5178638"/>
              <a:gd name="connsiteY3971" fmla="*/ 1237598 h 4469549"/>
              <a:gd name="connsiteX3972" fmla="*/ 1958707 w 5178638"/>
              <a:gd name="connsiteY3972" fmla="*/ 1228589 h 4469549"/>
              <a:gd name="connsiteX3973" fmla="*/ 1973854 w 5178638"/>
              <a:gd name="connsiteY3973" fmla="*/ 1202591 h 4469549"/>
              <a:gd name="connsiteX3974" fmla="*/ 1970866 w 5178638"/>
              <a:gd name="connsiteY3974" fmla="*/ 1192178 h 4469549"/>
              <a:gd name="connsiteX3975" fmla="*/ 1976252 w 5178638"/>
              <a:gd name="connsiteY3975" fmla="*/ 1173588 h 4469549"/>
              <a:gd name="connsiteX3976" fmla="*/ 1984882 w 5178638"/>
              <a:gd name="connsiteY3976" fmla="*/ 1152543 h 4469549"/>
              <a:gd name="connsiteX3977" fmla="*/ 2005423 w 5178638"/>
              <a:gd name="connsiteY3977" fmla="*/ 1129747 h 4469549"/>
              <a:gd name="connsiteX3978" fmla="*/ 2024691 w 5178638"/>
              <a:gd name="connsiteY3978" fmla="*/ 1113813 h 4469549"/>
              <a:gd name="connsiteX3979" fmla="*/ 2028213 w 5178638"/>
              <a:gd name="connsiteY3979" fmla="*/ 1109288 h 4469549"/>
              <a:gd name="connsiteX3980" fmla="*/ 2053276 w 5178638"/>
              <a:gd name="connsiteY3980" fmla="*/ 1066271 h 4469549"/>
              <a:gd name="connsiteX3981" fmla="*/ 2062949 w 5178638"/>
              <a:gd name="connsiteY3981" fmla="*/ 1037242 h 4469549"/>
              <a:gd name="connsiteX3982" fmla="*/ 2085095 w 5178638"/>
              <a:gd name="connsiteY3982" fmla="*/ 1002345 h 4469549"/>
              <a:gd name="connsiteX3983" fmla="*/ 2092910 w 5178638"/>
              <a:gd name="connsiteY3983" fmla="*/ 998241 h 4469549"/>
              <a:gd name="connsiteX3984" fmla="*/ 2092968 w 5178638"/>
              <a:gd name="connsiteY3984" fmla="*/ 998143 h 4469549"/>
              <a:gd name="connsiteX3985" fmla="*/ 2103078 w 5178638"/>
              <a:gd name="connsiteY3985" fmla="*/ 967195 h 4469549"/>
              <a:gd name="connsiteX3986" fmla="*/ 2118298 w 5178638"/>
              <a:gd name="connsiteY3986" fmla="*/ 939126 h 4469549"/>
              <a:gd name="connsiteX3987" fmla="*/ 2139090 w 5178638"/>
              <a:gd name="connsiteY3987" fmla="*/ 903439 h 4469549"/>
              <a:gd name="connsiteX3988" fmla="*/ 2156076 w 5178638"/>
              <a:gd name="connsiteY3988" fmla="*/ 873131 h 4469549"/>
              <a:gd name="connsiteX3989" fmla="*/ 2125655 w 5178638"/>
              <a:gd name="connsiteY3989" fmla="*/ 855408 h 4469549"/>
              <a:gd name="connsiteX3990" fmla="*/ 2134979 w 5178638"/>
              <a:gd name="connsiteY3990" fmla="*/ 845851 h 4469549"/>
              <a:gd name="connsiteX3991" fmla="*/ 2150100 w 5178638"/>
              <a:gd name="connsiteY3991" fmla="*/ 819897 h 4469549"/>
              <a:gd name="connsiteX3992" fmla="*/ 2166577 w 5178638"/>
              <a:gd name="connsiteY3992" fmla="*/ 794733 h 4469549"/>
              <a:gd name="connsiteX3993" fmla="*/ 2180628 w 5178638"/>
              <a:gd name="connsiteY3993" fmla="*/ 776846 h 4469549"/>
              <a:gd name="connsiteX3994" fmla="*/ 2216541 w 5178638"/>
              <a:gd name="connsiteY3994" fmla="*/ 715205 h 4469549"/>
              <a:gd name="connsiteX3995" fmla="*/ 2240043 w 5178638"/>
              <a:gd name="connsiteY3995" fmla="*/ 681097 h 4469549"/>
              <a:gd name="connsiteX3996" fmla="*/ 2243823 w 5178638"/>
              <a:gd name="connsiteY3996" fmla="*/ 674609 h 4469549"/>
              <a:gd name="connsiteX3997" fmla="*/ 2272176 w 5178638"/>
              <a:gd name="connsiteY3997" fmla="*/ 625945 h 4469549"/>
              <a:gd name="connsiteX3998" fmla="*/ 2300528 w 5178638"/>
              <a:gd name="connsiteY3998" fmla="*/ 577281 h 4469549"/>
              <a:gd name="connsiteX3999" fmla="*/ 2386405 w 5178638"/>
              <a:gd name="connsiteY3999" fmla="*/ 436111 h 4469549"/>
              <a:gd name="connsiteX4000" fmla="*/ 2386940 w 5178638"/>
              <a:gd name="connsiteY4000" fmla="*/ 432078 h 4469549"/>
              <a:gd name="connsiteX4001" fmla="*/ 2378024 w 5178638"/>
              <a:gd name="connsiteY4001" fmla="*/ 444265 h 4469549"/>
              <a:gd name="connsiteX4002" fmla="*/ 2374778 w 5178638"/>
              <a:gd name="connsiteY4002" fmla="*/ 446720 h 4469549"/>
              <a:gd name="connsiteX4003" fmla="*/ 2373959 w 5178638"/>
              <a:gd name="connsiteY4003" fmla="*/ 441897 h 4469549"/>
              <a:gd name="connsiteX4004" fmla="*/ 2376918 w 5178638"/>
              <a:gd name="connsiteY4004" fmla="*/ 430585 h 4469549"/>
              <a:gd name="connsiteX4005" fmla="*/ 2406341 w 5178638"/>
              <a:gd name="connsiteY4005" fmla="*/ 373854 h 4469549"/>
              <a:gd name="connsiteX4006" fmla="*/ 2510300 w 5178638"/>
              <a:gd name="connsiteY4006" fmla="*/ 195419 h 4469549"/>
              <a:gd name="connsiteX4007" fmla="*/ 2528631 w 5178638"/>
              <a:gd name="connsiteY4007" fmla="*/ 145262 h 4469549"/>
              <a:gd name="connsiteX4008" fmla="*/ 2517004 w 5178638"/>
              <a:gd name="connsiteY4008" fmla="*/ 155870 h 4469549"/>
              <a:gd name="connsiteX4009" fmla="*/ 2503523 w 5178638"/>
              <a:gd name="connsiteY4009" fmla="*/ 191471 h 4469549"/>
              <a:gd name="connsiteX4010" fmla="*/ 2499208 w 5178638"/>
              <a:gd name="connsiteY4010" fmla="*/ 201993 h 4469549"/>
              <a:gd name="connsiteX4011" fmla="*/ 2478951 w 5178638"/>
              <a:gd name="connsiteY4011" fmla="*/ 233647 h 4469549"/>
              <a:gd name="connsiteX4012" fmla="*/ 2442753 w 5178638"/>
              <a:gd name="connsiteY4012" fmla="*/ 286431 h 4469549"/>
              <a:gd name="connsiteX4013" fmla="*/ 2428167 w 5178638"/>
              <a:gd name="connsiteY4013" fmla="*/ 308351 h 4469549"/>
              <a:gd name="connsiteX4014" fmla="*/ 2409551 w 5178638"/>
              <a:gd name="connsiteY4014" fmla="*/ 349651 h 4469549"/>
              <a:gd name="connsiteX4015" fmla="*/ 2398210 w 5178638"/>
              <a:gd name="connsiteY4015" fmla="*/ 369116 h 4469549"/>
              <a:gd name="connsiteX4016" fmla="*/ 2377418 w 5178638"/>
              <a:gd name="connsiteY4016" fmla="*/ 404803 h 4469549"/>
              <a:gd name="connsiteX4017" fmla="*/ 2360942 w 5178638"/>
              <a:gd name="connsiteY4017" fmla="*/ 429968 h 4469549"/>
              <a:gd name="connsiteX4018" fmla="*/ 2318253 w 5178638"/>
              <a:gd name="connsiteY4018" fmla="*/ 487661 h 4469549"/>
              <a:gd name="connsiteX4019" fmla="*/ 2311513 w 5178638"/>
              <a:gd name="connsiteY4019" fmla="*/ 505462 h 4469549"/>
              <a:gd name="connsiteX4020" fmla="*/ 2289936 w 5178638"/>
              <a:gd name="connsiteY4020" fmla="*/ 558073 h 4469549"/>
              <a:gd name="connsiteX4021" fmla="*/ 2259694 w 5178638"/>
              <a:gd name="connsiteY4021" fmla="*/ 609981 h 4469549"/>
              <a:gd name="connsiteX4022" fmla="*/ 2218360 w 5178638"/>
              <a:gd name="connsiteY4022" fmla="*/ 668464 h 4469549"/>
              <a:gd name="connsiteX4023" fmla="*/ 2208909 w 5178638"/>
              <a:gd name="connsiteY4023" fmla="*/ 684686 h 4469549"/>
              <a:gd name="connsiteX4024" fmla="*/ 2195393 w 5178638"/>
              <a:gd name="connsiteY4024" fmla="*/ 698538 h 4469549"/>
              <a:gd name="connsiteX4025" fmla="*/ 2226705 w 5178638"/>
              <a:gd name="connsiteY4025" fmla="*/ 638562 h 4469549"/>
              <a:gd name="connsiteX4026" fmla="*/ 2264758 w 5178638"/>
              <a:gd name="connsiteY4026" fmla="*/ 560786 h 4469549"/>
              <a:gd name="connsiteX4027" fmla="*/ 2266296 w 5178638"/>
              <a:gd name="connsiteY4027" fmla="*/ 557555 h 4469549"/>
              <a:gd name="connsiteX4028" fmla="*/ 2371578 w 5178638"/>
              <a:gd name="connsiteY4028" fmla="*/ 375833 h 4469549"/>
              <a:gd name="connsiteX4029" fmla="*/ 2386687 w 5178638"/>
              <a:gd name="connsiteY4029" fmla="*/ 359687 h 4469549"/>
              <a:gd name="connsiteX4030" fmla="*/ 2398425 w 5178638"/>
              <a:gd name="connsiteY4030" fmla="*/ 334477 h 4469549"/>
              <a:gd name="connsiteX4031" fmla="*/ 2407563 w 5178638"/>
              <a:gd name="connsiteY4031" fmla="*/ 313728 h 4469549"/>
              <a:gd name="connsiteX4032" fmla="*/ 2407572 w 5178638"/>
              <a:gd name="connsiteY4032" fmla="*/ 313704 h 4469549"/>
              <a:gd name="connsiteX4033" fmla="*/ 2437294 w 5178638"/>
              <a:gd name="connsiteY4033" fmla="*/ 262403 h 4469549"/>
              <a:gd name="connsiteX4034" fmla="*/ 2457385 w 5178638"/>
              <a:gd name="connsiteY4034" fmla="*/ 229773 h 4469549"/>
              <a:gd name="connsiteX4035" fmla="*/ 2485906 w 5178638"/>
              <a:gd name="connsiteY4035" fmla="*/ 181207 h 4469549"/>
              <a:gd name="connsiteX4036" fmla="*/ 2505628 w 5178638"/>
              <a:gd name="connsiteY4036" fmla="*/ 153588 h 4469549"/>
              <a:gd name="connsiteX4037" fmla="*/ 2524530 w 5178638"/>
              <a:gd name="connsiteY4037" fmla="*/ 121145 h 4469549"/>
              <a:gd name="connsiteX4038" fmla="*/ 2553417 w 5178638"/>
              <a:gd name="connsiteY4038" fmla="*/ 68448 h 4469549"/>
              <a:gd name="connsiteX4039" fmla="*/ 2560978 w 5178638"/>
              <a:gd name="connsiteY4039" fmla="*/ 55471 h 4469549"/>
              <a:gd name="connsiteX4040" fmla="*/ 2568003 w 5178638"/>
              <a:gd name="connsiteY4040" fmla="*/ 46527 h 4469549"/>
              <a:gd name="connsiteX4041" fmla="*/ 2568289 w 5178638"/>
              <a:gd name="connsiteY4041" fmla="*/ 55384 h 4469549"/>
              <a:gd name="connsiteX4042" fmla="*/ 2554808 w 5178638"/>
              <a:gd name="connsiteY4042" fmla="*/ 90984 h 4469549"/>
              <a:gd name="connsiteX4043" fmla="*/ 2551313 w 5178638"/>
              <a:gd name="connsiteY4043" fmla="*/ 106330 h 4469549"/>
              <a:gd name="connsiteX4044" fmla="*/ 2585086 w 5178638"/>
              <a:gd name="connsiteY4044" fmla="*/ 60824 h 4469549"/>
              <a:gd name="connsiteX4045" fmla="*/ 2588562 w 5178638"/>
              <a:gd name="connsiteY4045" fmla="*/ 56510 h 4469549"/>
              <a:gd name="connsiteX4046" fmla="*/ 2585809 w 5178638"/>
              <a:gd name="connsiteY4046" fmla="*/ 54906 h 4469549"/>
              <a:gd name="connsiteX4047" fmla="*/ 2595132 w 5178638"/>
              <a:gd name="connsiteY4047" fmla="*/ 45349 h 4469549"/>
              <a:gd name="connsiteX4048" fmla="*/ 2589319 w 5178638"/>
              <a:gd name="connsiteY4048" fmla="*/ 0 h 4469549"/>
              <a:gd name="connsiteX4049" fmla="*/ 2600754 w 5178638"/>
              <a:gd name="connsiteY4049" fmla="*/ 19738 h 4469549"/>
              <a:gd name="connsiteX4050" fmla="*/ 2581829 w 5178638"/>
              <a:gd name="connsiteY4050" fmla="*/ 52587 h 4469549"/>
              <a:gd name="connsiteX4051" fmla="*/ 2564651 w 5178638"/>
              <a:gd name="connsiteY4051" fmla="*/ 42579 h 446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Lst>
            <a:rect l="l" t="t" r="r" b="b"/>
            <a:pathLst>
              <a:path w="5178638" h="4469549">
                <a:moveTo>
                  <a:pt x="1275523" y="4465566"/>
                </a:moveTo>
                <a:cubicBezTo>
                  <a:pt x="1275523" y="4465566"/>
                  <a:pt x="1279277" y="4465566"/>
                  <a:pt x="1283032" y="4466683"/>
                </a:cubicBezTo>
                <a:cubicBezTo>
                  <a:pt x="1286787" y="4467799"/>
                  <a:pt x="1290541" y="4467799"/>
                  <a:pt x="1294296" y="4467799"/>
                </a:cubicBezTo>
                <a:cubicBezTo>
                  <a:pt x="1331843" y="4466683"/>
                  <a:pt x="1369391" y="4471148"/>
                  <a:pt x="1406938" y="4468915"/>
                </a:cubicBezTo>
                <a:lnTo>
                  <a:pt x="1411517" y="4469299"/>
                </a:lnTo>
                <a:lnTo>
                  <a:pt x="1237861" y="4469299"/>
                </a:lnTo>
                <a:close/>
                <a:moveTo>
                  <a:pt x="177644" y="4459919"/>
                </a:moveTo>
                <a:lnTo>
                  <a:pt x="179239" y="4469299"/>
                </a:lnTo>
                <a:lnTo>
                  <a:pt x="175322" y="4469299"/>
                </a:lnTo>
                <a:lnTo>
                  <a:pt x="176758" y="4463812"/>
                </a:lnTo>
                <a:close/>
                <a:moveTo>
                  <a:pt x="1632686" y="4432359"/>
                </a:moveTo>
                <a:lnTo>
                  <a:pt x="1879565" y="4432359"/>
                </a:lnTo>
                <a:lnTo>
                  <a:pt x="1879208" y="4432513"/>
                </a:lnTo>
                <a:cubicBezTo>
                  <a:pt x="1876861" y="4433210"/>
                  <a:pt x="1874045" y="4434047"/>
                  <a:pt x="1872168" y="4435163"/>
                </a:cubicBezTo>
                <a:cubicBezTo>
                  <a:pt x="1879677" y="4435163"/>
                  <a:pt x="1883432" y="4436280"/>
                  <a:pt x="1887186" y="4435163"/>
                </a:cubicBezTo>
                <a:cubicBezTo>
                  <a:pt x="1894696" y="4432931"/>
                  <a:pt x="1905960" y="4434047"/>
                  <a:pt x="1913470" y="4434047"/>
                </a:cubicBezTo>
                <a:cubicBezTo>
                  <a:pt x="1924734" y="4432931"/>
                  <a:pt x="1932243" y="4436280"/>
                  <a:pt x="1943508" y="4435163"/>
                </a:cubicBezTo>
                <a:cubicBezTo>
                  <a:pt x="1958526" y="4434047"/>
                  <a:pt x="1954771" y="4438512"/>
                  <a:pt x="1962281" y="4440745"/>
                </a:cubicBezTo>
                <a:cubicBezTo>
                  <a:pt x="1966036" y="4441861"/>
                  <a:pt x="1973545" y="4441861"/>
                  <a:pt x="1977300" y="4441861"/>
                </a:cubicBezTo>
                <a:cubicBezTo>
                  <a:pt x="1996073" y="4441861"/>
                  <a:pt x="2014847" y="4441861"/>
                  <a:pt x="2037375" y="4441861"/>
                </a:cubicBezTo>
                <a:cubicBezTo>
                  <a:pt x="2056149" y="4441861"/>
                  <a:pt x="2078677" y="4441861"/>
                  <a:pt x="2101206" y="4441861"/>
                </a:cubicBezTo>
                <a:cubicBezTo>
                  <a:pt x="2101206" y="4441861"/>
                  <a:pt x="2101206" y="4442978"/>
                  <a:pt x="2101206" y="4442978"/>
                </a:cubicBezTo>
                <a:cubicBezTo>
                  <a:pt x="2082432" y="4442978"/>
                  <a:pt x="2059904" y="4442978"/>
                  <a:pt x="2037375" y="4444094"/>
                </a:cubicBezTo>
                <a:cubicBezTo>
                  <a:pt x="2044885" y="4445210"/>
                  <a:pt x="2048640" y="4447443"/>
                  <a:pt x="2052394" y="4447443"/>
                </a:cubicBezTo>
                <a:cubicBezTo>
                  <a:pt x="2089942" y="4448559"/>
                  <a:pt x="2127489" y="4451908"/>
                  <a:pt x="2165036" y="4450792"/>
                </a:cubicBezTo>
                <a:cubicBezTo>
                  <a:pt x="2172545" y="4450792"/>
                  <a:pt x="2180055" y="4450792"/>
                  <a:pt x="2187564" y="4450792"/>
                </a:cubicBezTo>
                <a:cubicBezTo>
                  <a:pt x="2210093" y="4450792"/>
                  <a:pt x="2225112" y="4453024"/>
                  <a:pt x="2236376" y="4457489"/>
                </a:cubicBezTo>
                <a:cubicBezTo>
                  <a:pt x="2247640" y="4457489"/>
                  <a:pt x="2258904" y="4457489"/>
                  <a:pt x="2270168" y="4457489"/>
                </a:cubicBezTo>
                <a:cubicBezTo>
                  <a:pt x="2277678" y="4457489"/>
                  <a:pt x="2277678" y="4458606"/>
                  <a:pt x="2281433" y="4459722"/>
                </a:cubicBezTo>
                <a:cubicBezTo>
                  <a:pt x="2285187" y="4460838"/>
                  <a:pt x="2281433" y="4461955"/>
                  <a:pt x="2277678" y="4463071"/>
                </a:cubicBezTo>
                <a:cubicBezTo>
                  <a:pt x="2266414" y="4467536"/>
                  <a:pt x="2266414" y="4467536"/>
                  <a:pt x="2251395" y="4464187"/>
                </a:cubicBezTo>
                <a:cubicBezTo>
                  <a:pt x="2247640" y="4463071"/>
                  <a:pt x="2236376" y="4459722"/>
                  <a:pt x="2236376" y="4458606"/>
                </a:cubicBezTo>
                <a:cubicBezTo>
                  <a:pt x="2221357" y="4460838"/>
                  <a:pt x="2210093" y="4457489"/>
                  <a:pt x="2198829" y="4457489"/>
                </a:cubicBezTo>
                <a:cubicBezTo>
                  <a:pt x="2183810" y="4459722"/>
                  <a:pt x="2165036" y="4459722"/>
                  <a:pt x="2153772" y="4457489"/>
                </a:cubicBezTo>
                <a:cubicBezTo>
                  <a:pt x="2146262" y="4457489"/>
                  <a:pt x="2142508" y="4456373"/>
                  <a:pt x="2134998" y="4457489"/>
                </a:cubicBezTo>
                <a:cubicBezTo>
                  <a:pt x="2127489" y="4457489"/>
                  <a:pt x="2119979" y="4456373"/>
                  <a:pt x="2108715" y="4458606"/>
                </a:cubicBezTo>
                <a:cubicBezTo>
                  <a:pt x="2101206" y="4459722"/>
                  <a:pt x="2089942" y="4456373"/>
                  <a:pt x="2082432" y="4457489"/>
                </a:cubicBezTo>
                <a:cubicBezTo>
                  <a:pt x="2078677" y="4459722"/>
                  <a:pt x="2071168" y="4458606"/>
                  <a:pt x="2067413" y="4458606"/>
                </a:cubicBezTo>
                <a:cubicBezTo>
                  <a:pt x="2059904" y="4458606"/>
                  <a:pt x="2063659" y="4456373"/>
                  <a:pt x="2059904" y="4455257"/>
                </a:cubicBezTo>
                <a:cubicBezTo>
                  <a:pt x="2056149" y="4455257"/>
                  <a:pt x="2048640" y="4455257"/>
                  <a:pt x="2041130" y="4455257"/>
                </a:cubicBezTo>
                <a:cubicBezTo>
                  <a:pt x="2041130" y="4456373"/>
                  <a:pt x="2037375" y="4457489"/>
                  <a:pt x="2033621" y="4457489"/>
                </a:cubicBezTo>
                <a:cubicBezTo>
                  <a:pt x="2026111" y="4456373"/>
                  <a:pt x="2029866" y="4454141"/>
                  <a:pt x="2029866" y="4453024"/>
                </a:cubicBezTo>
                <a:cubicBezTo>
                  <a:pt x="2022357" y="4453024"/>
                  <a:pt x="2014847" y="4453024"/>
                  <a:pt x="2007338" y="4453024"/>
                </a:cubicBezTo>
                <a:cubicBezTo>
                  <a:pt x="2011092" y="4455257"/>
                  <a:pt x="2003583" y="4455257"/>
                  <a:pt x="1999828" y="4455257"/>
                </a:cubicBezTo>
                <a:cubicBezTo>
                  <a:pt x="1992319" y="4454141"/>
                  <a:pt x="1996073" y="4453024"/>
                  <a:pt x="1996073" y="4450792"/>
                </a:cubicBezTo>
                <a:cubicBezTo>
                  <a:pt x="1977300" y="4450792"/>
                  <a:pt x="1954771" y="4453024"/>
                  <a:pt x="1935998" y="4449675"/>
                </a:cubicBezTo>
                <a:cubicBezTo>
                  <a:pt x="1932243" y="4448559"/>
                  <a:pt x="1928488" y="4448559"/>
                  <a:pt x="1924734" y="4449675"/>
                </a:cubicBezTo>
                <a:cubicBezTo>
                  <a:pt x="1920979" y="4451908"/>
                  <a:pt x="1913470" y="4451908"/>
                  <a:pt x="1909715" y="4450792"/>
                </a:cubicBezTo>
                <a:cubicBezTo>
                  <a:pt x="1898451" y="4450792"/>
                  <a:pt x="1883432" y="4451908"/>
                  <a:pt x="1875923" y="4453024"/>
                </a:cubicBezTo>
                <a:cubicBezTo>
                  <a:pt x="1864658" y="4455257"/>
                  <a:pt x="1853394" y="4455257"/>
                  <a:pt x="1842130" y="4453024"/>
                </a:cubicBezTo>
                <a:cubicBezTo>
                  <a:pt x="1834620" y="4451908"/>
                  <a:pt x="1823356" y="4450792"/>
                  <a:pt x="1808338" y="4450792"/>
                </a:cubicBezTo>
                <a:cubicBezTo>
                  <a:pt x="1800828" y="4451908"/>
                  <a:pt x="1789564" y="4450792"/>
                  <a:pt x="1782054" y="4450792"/>
                </a:cubicBezTo>
                <a:cubicBezTo>
                  <a:pt x="1778300" y="4454141"/>
                  <a:pt x="1770790" y="4453024"/>
                  <a:pt x="1767035" y="4453024"/>
                </a:cubicBezTo>
                <a:cubicBezTo>
                  <a:pt x="1759526" y="4453024"/>
                  <a:pt x="1755771" y="4453024"/>
                  <a:pt x="1748262" y="4453024"/>
                </a:cubicBezTo>
                <a:cubicBezTo>
                  <a:pt x="1736997" y="4456373"/>
                  <a:pt x="1725733" y="4456373"/>
                  <a:pt x="1714469" y="4453024"/>
                </a:cubicBezTo>
                <a:cubicBezTo>
                  <a:pt x="1714469" y="4453024"/>
                  <a:pt x="1710715" y="4453024"/>
                  <a:pt x="1710715" y="4453024"/>
                </a:cubicBezTo>
                <a:cubicBezTo>
                  <a:pt x="1680677" y="4453024"/>
                  <a:pt x="1680677" y="4453024"/>
                  <a:pt x="1669412" y="4446326"/>
                </a:cubicBezTo>
                <a:cubicBezTo>
                  <a:pt x="1669412" y="4445210"/>
                  <a:pt x="1669412" y="4444094"/>
                  <a:pt x="1669412" y="4444094"/>
                </a:cubicBezTo>
                <a:cubicBezTo>
                  <a:pt x="1661903" y="4440745"/>
                  <a:pt x="1665658" y="4437396"/>
                  <a:pt x="1680677" y="4437396"/>
                </a:cubicBezTo>
                <a:cubicBezTo>
                  <a:pt x="1688186" y="4437396"/>
                  <a:pt x="1699450" y="4437396"/>
                  <a:pt x="1710715" y="4437396"/>
                </a:cubicBezTo>
                <a:cubicBezTo>
                  <a:pt x="1718224" y="4437396"/>
                  <a:pt x="1721979" y="4437396"/>
                  <a:pt x="1721979" y="4435163"/>
                </a:cubicBezTo>
                <a:cubicBezTo>
                  <a:pt x="1721979" y="4432931"/>
                  <a:pt x="1718224" y="4434047"/>
                  <a:pt x="1710715" y="4434047"/>
                </a:cubicBezTo>
                <a:cubicBezTo>
                  <a:pt x="1706960" y="4434047"/>
                  <a:pt x="1699450" y="4432931"/>
                  <a:pt x="1695696" y="4435163"/>
                </a:cubicBezTo>
                <a:cubicBezTo>
                  <a:pt x="1688186" y="4436280"/>
                  <a:pt x="1680677" y="4436280"/>
                  <a:pt x="1676922" y="4435163"/>
                </a:cubicBezTo>
                <a:cubicBezTo>
                  <a:pt x="1665658" y="4434047"/>
                  <a:pt x="1654394" y="4434047"/>
                  <a:pt x="1646884" y="4434047"/>
                </a:cubicBezTo>
                <a:close/>
                <a:moveTo>
                  <a:pt x="2236283" y="4414691"/>
                </a:moveTo>
                <a:lnTo>
                  <a:pt x="2264278" y="4414691"/>
                </a:lnTo>
                <a:lnTo>
                  <a:pt x="2232621" y="4419535"/>
                </a:lnTo>
                <a:lnTo>
                  <a:pt x="2232528" y="4419494"/>
                </a:lnTo>
                <a:lnTo>
                  <a:pt x="2232528" y="4419156"/>
                </a:lnTo>
                <a:cubicBezTo>
                  <a:pt x="2232528" y="4418040"/>
                  <a:pt x="2228774" y="4415807"/>
                  <a:pt x="2236283" y="4414691"/>
                </a:cubicBezTo>
                <a:close/>
                <a:moveTo>
                  <a:pt x="2272500" y="4414478"/>
                </a:moveTo>
                <a:lnTo>
                  <a:pt x="2270076" y="4414691"/>
                </a:lnTo>
                <a:lnTo>
                  <a:pt x="2264278" y="4414691"/>
                </a:lnTo>
                <a:lnTo>
                  <a:pt x="2264536" y="4414652"/>
                </a:lnTo>
                <a:close/>
                <a:moveTo>
                  <a:pt x="1278967" y="4411605"/>
                </a:moveTo>
                <a:lnTo>
                  <a:pt x="1304864" y="4411605"/>
                </a:lnTo>
                <a:lnTo>
                  <a:pt x="1286431" y="4413954"/>
                </a:lnTo>
                <a:cubicBezTo>
                  <a:pt x="1282676" y="4415070"/>
                  <a:pt x="1278921" y="4413954"/>
                  <a:pt x="1278921" y="4411721"/>
                </a:cubicBezTo>
                <a:close/>
                <a:moveTo>
                  <a:pt x="553850" y="4407256"/>
                </a:moveTo>
                <a:cubicBezTo>
                  <a:pt x="561359" y="4406139"/>
                  <a:pt x="565114" y="4408372"/>
                  <a:pt x="565114" y="4409488"/>
                </a:cubicBezTo>
                <a:cubicBezTo>
                  <a:pt x="565114" y="4412837"/>
                  <a:pt x="568868" y="4415070"/>
                  <a:pt x="580133" y="4417302"/>
                </a:cubicBezTo>
                <a:cubicBezTo>
                  <a:pt x="583888" y="4418419"/>
                  <a:pt x="587642" y="4418419"/>
                  <a:pt x="591397" y="4418419"/>
                </a:cubicBezTo>
                <a:cubicBezTo>
                  <a:pt x="602661" y="4415070"/>
                  <a:pt x="621435" y="4417302"/>
                  <a:pt x="632699" y="4415070"/>
                </a:cubicBezTo>
                <a:cubicBezTo>
                  <a:pt x="640208" y="4413954"/>
                  <a:pt x="647718" y="4413954"/>
                  <a:pt x="658982" y="4413954"/>
                </a:cubicBezTo>
                <a:cubicBezTo>
                  <a:pt x="666491" y="4413954"/>
                  <a:pt x="670246" y="4417302"/>
                  <a:pt x="674001" y="4419535"/>
                </a:cubicBezTo>
                <a:cubicBezTo>
                  <a:pt x="681510" y="4422884"/>
                  <a:pt x="696529" y="4424000"/>
                  <a:pt x="704038" y="4419535"/>
                </a:cubicBezTo>
                <a:cubicBezTo>
                  <a:pt x="704038" y="4417302"/>
                  <a:pt x="707793" y="4416186"/>
                  <a:pt x="711548" y="4413954"/>
                </a:cubicBezTo>
                <a:cubicBezTo>
                  <a:pt x="711548" y="4411721"/>
                  <a:pt x="719057" y="4410605"/>
                  <a:pt x="730322" y="4410605"/>
                </a:cubicBezTo>
                <a:cubicBezTo>
                  <a:pt x="737831" y="4410605"/>
                  <a:pt x="745340" y="4410605"/>
                  <a:pt x="752850" y="4408372"/>
                </a:cubicBezTo>
                <a:cubicBezTo>
                  <a:pt x="764114" y="4407256"/>
                  <a:pt x="775378" y="4409488"/>
                  <a:pt x="782888" y="4412837"/>
                </a:cubicBezTo>
                <a:cubicBezTo>
                  <a:pt x="794152" y="4419535"/>
                  <a:pt x="816680" y="4419535"/>
                  <a:pt x="835454" y="4421768"/>
                </a:cubicBezTo>
                <a:cubicBezTo>
                  <a:pt x="842963" y="4422884"/>
                  <a:pt x="850473" y="4420651"/>
                  <a:pt x="861737" y="4419535"/>
                </a:cubicBezTo>
                <a:cubicBezTo>
                  <a:pt x="873001" y="4419535"/>
                  <a:pt x="884265" y="4417302"/>
                  <a:pt x="891775" y="4415070"/>
                </a:cubicBezTo>
                <a:cubicBezTo>
                  <a:pt x="914303" y="4410605"/>
                  <a:pt x="918058" y="4410605"/>
                  <a:pt x="933077" y="4416186"/>
                </a:cubicBezTo>
                <a:lnTo>
                  <a:pt x="940493" y="4419494"/>
                </a:lnTo>
                <a:lnTo>
                  <a:pt x="940493" y="4420200"/>
                </a:lnTo>
                <a:lnTo>
                  <a:pt x="990071" y="4421372"/>
                </a:lnTo>
                <a:cubicBezTo>
                  <a:pt x="1017293" y="4421372"/>
                  <a:pt x="1044514" y="4421093"/>
                  <a:pt x="1072675" y="4421651"/>
                </a:cubicBezTo>
                <a:cubicBezTo>
                  <a:pt x="1072675" y="4421651"/>
                  <a:pt x="1072675" y="4420535"/>
                  <a:pt x="1076429" y="4420535"/>
                </a:cubicBezTo>
                <a:cubicBezTo>
                  <a:pt x="1072675" y="4418302"/>
                  <a:pt x="1068920" y="4419419"/>
                  <a:pt x="1061411" y="4419419"/>
                </a:cubicBezTo>
                <a:cubicBezTo>
                  <a:pt x="1057656" y="4419419"/>
                  <a:pt x="1057656" y="4418302"/>
                  <a:pt x="1057656" y="4418302"/>
                </a:cubicBezTo>
                <a:cubicBezTo>
                  <a:pt x="1057656" y="4417186"/>
                  <a:pt x="1057656" y="4414954"/>
                  <a:pt x="1061411" y="4416070"/>
                </a:cubicBezTo>
                <a:cubicBezTo>
                  <a:pt x="1065165" y="4416070"/>
                  <a:pt x="1068920" y="4413837"/>
                  <a:pt x="1072675" y="4413837"/>
                </a:cubicBezTo>
                <a:lnTo>
                  <a:pt x="1081508" y="4413528"/>
                </a:lnTo>
                <a:lnTo>
                  <a:pt x="1139587" y="4412837"/>
                </a:lnTo>
                <a:lnTo>
                  <a:pt x="1148512" y="4411605"/>
                </a:lnTo>
                <a:lnTo>
                  <a:pt x="1163686" y="4411605"/>
                </a:lnTo>
                <a:lnTo>
                  <a:pt x="1165870" y="4411721"/>
                </a:lnTo>
                <a:cubicBezTo>
                  <a:pt x="1177134" y="4413954"/>
                  <a:pt x="1188398" y="4411721"/>
                  <a:pt x="1195907" y="4412837"/>
                </a:cubicBezTo>
                <a:cubicBezTo>
                  <a:pt x="1207172" y="4412837"/>
                  <a:pt x="1218436" y="4412837"/>
                  <a:pt x="1229700" y="4412837"/>
                </a:cubicBezTo>
                <a:cubicBezTo>
                  <a:pt x="1237209" y="4415070"/>
                  <a:pt x="1229700" y="4417302"/>
                  <a:pt x="1233455" y="4419535"/>
                </a:cubicBezTo>
                <a:cubicBezTo>
                  <a:pt x="1244719" y="4424000"/>
                  <a:pt x="1259738" y="4425117"/>
                  <a:pt x="1278511" y="4422884"/>
                </a:cubicBezTo>
                <a:cubicBezTo>
                  <a:pt x="1282266" y="4422884"/>
                  <a:pt x="1282266" y="4421768"/>
                  <a:pt x="1289775" y="4421768"/>
                </a:cubicBezTo>
                <a:cubicBezTo>
                  <a:pt x="1293530" y="4421768"/>
                  <a:pt x="1297285" y="4422884"/>
                  <a:pt x="1297285" y="4425117"/>
                </a:cubicBezTo>
                <a:cubicBezTo>
                  <a:pt x="1297285" y="4426233"/>
                  <a:pt x="1297285" y="4428466"/>
                  <a:pt x="1289775" y="4428466"/>
                </a:cubicBezTo>
                <a:cubicBezTo>
                  <a:pt x="1278511" y="4427349"/>
                  <a:pt x="1267247" y="4428466"/>
                  <a:pt x="1259738" y="4427349"/>
                </a:cubicBezTo>
                <a:cubicBezTo>
                  <a:pt x="1244719" y="4427349"/>
                  <a:pt x="1237209" y="4429582"/>
                  <a:pt x="1225945" y="4429582"/>
                </a:cubicBezTo>
                <a:lnTo>
                  <a:pt x="1222451" y="4431660"/>
                </a:lnTo>
                <a:lnTo>
                  <a:pt x="1196111" y="4429186"/>
                </a:lnTo>
                <a:cubicBezTo>
                  <a:pt x="1186255" y="4428628"/>
                  <a:pt x="1175930" y="4428349"/>
                  <a:pt x="1166543" y="4428349"/>
                </a:cubicBezTo>
                <a:lnTo>
                  <a:pt x="1146284" y="4428475"/>
                </a:lnTo>
                <a:lnTo>
                  <a:pt x="1141840" y="4430877"/>
                </a:lnTo>
                <a:cubicBezTo>
                  <a:pt x="1137616" y="4430877"/>
                  <a:pt x="1131984" y="4430319"/>
                  <a:pt x="1128230" y="4430319"/>
                </a:cubicBezTo>
                <a:lnTo>
                  <a:pt x="1087049" y="4432359"/>
                </a:lnTo>
                <a:lnTo>
                  <a:pt x="1221275" y="4432359"/>
                </a:lnTo>
                <a:lnTo>
                  <a:pt x="1214681" y="4436280"/>
                </a:lnTo>
                <a:cubicBezTo>
                  <a:pt x="1207172" y="4439629"/>
                  <a:pt x="1207172" y="4440745"/>
                  <a:pt x="1195907" y="4438512"/>
                </a:cubicBezTo>
                <a:cubicBezTo>
                  <a:pt x="1180888" y="4437396"/>
                  <a:pt x="1165870" y="4436280"/>
                  <a:pt x="1150851" y="4434047"/>
                </a:cubicBezTo>
                <a:cubicBezTo>
                  <a:pt x="1147096" y="4432931"/>
                  <a:pt x="1139587" y="4434047"/>
                  <a:pt x="1132077" y="4434047"/>
                </a:cubicBezTo>
                <a:cubicBezTo>
                  <a:pt x="1128322" y="4434047"/>
                  <a:pt x="1128322" y="4436280"/>
                  <a:pt x="1124568" y="4437396"/>
                </a:cubicBezTo>
                <a:cubicBezTo>
                  <a:pt x="1117058" y="4439629"/>
                  <a:pt x="1124568" y="4440745"/>
                  <a:pt x="1128322" y="4442978"/>
                </a:cubicBezTo>
                <a:cubicBezTo>
                  <a:pt x="1132077" y="4445210"/>
                  <a:pt x="1143341" y="4445210"/>
                  <a:pt x="1150851" y="4447443"/>
                </a:cubicBezTo>
                <a:cubicBezTo>
                  <a:pt x="1154605" y="4448559"/>
                  <a:pt x="1154605" y="4448559"/>
                  <a:pt x="1154605" y="4449675"/>
                </a:cubicBezTo>
                <a:cubicBezTo>
                  <a:pt x="1154605" y="4450792"/>
                  <a:pt x="1150851" y="4450792"/>
                  <a:pt x="1147096" y="4450792"/>
                </a:cubicBezTo>
                <a:cubicBezTo>
                  <a:pt x="1135832" y="4450792"/>
                  <a:pt x="1120813" y="4451908"/>
                  <a:pt x="1109549" y="4449675"/>
                </a:cubicBezTo>
                <a:cubicBezTo>
                  <a:pt x="1109549" y="4448559"/>
                  <a:pt x="1105794" y="4449675"/>
                  <a:pt x="1105794" y="4449675"/>
                </a:cubicBezTo>
                <a:cubicBezTo>
                  <a:pt x="1098285" y="4450792"/>
                  <a:pt x="1105794" y="4450792"/>
                  <a:pt x="1105794" y="4451908"/>
                </a:cubicBezTo>
                <a:cubicBezTo>
                  <a:pt x="1109549" y="4453024"/>
                  <a:pt x="1109549" y="4455257"/>
                  <a:pt x="1102039" y="4455257"/>
                </a:cubicBezTo>
                <a:cubicBezTo>
                  <a:pt x="1094530" y="4455257"/>
                  <a:pt x="1087020" y="4455257"/>
                  <a:pt x="1075756" y="4455257"/>
                </a:cubicBezTo>
                <a:cubicBezTo>
                  <a:pt x="1087020" y="4457489"/>
                  <a:pt x="1098285" y="4457489"/>
                  <a:pt x="1109549" y="4458606"/>
                </a:cubicBezTo>
                <a:cubicBezTo>
                  <a:pt x="1117058" y="4459722"/>
                  <a:pt x="1117058" y="4460838"/>
                  <a:pt x="1113303" y="4461955"/>
                </a:cubicBezTo>
                <a:lnTo>
                  <a:pt x="1122591" y="4467477"/>
                </a:lnTo>
                <a:lnTo>
                  <a:pt x="1129088" y="4467799"/>
                </a:lnTo>
                <a:cubicBezTo>
                  <a:pt x="1140352" y="4466683"/>
                  <a:pt x="1155371" y="4467799"/>
                  <a:pt x="1170390" y="4467799"/>
                </a:cubicBezTo>
                <a:cubicBezTo>
                  <a:pt x="1174145" y="4467799"/>
                  <a:pt x="1174145" y="4467799"/>
                  <a:pt x="1177900" y="4467799"/>
                </a:cubicBezTo>
                <a:lnTo>
                  <a:pt x="1187121" y="4469299"/>
                </a:lnTo>
                <a:lnTo>
                  <a:pt x="344167" y="4469299"/>
                </a:lnTo>
                <a:lnTo>
                  <a:pt x="353084" y="4450560"/>
                </a:lnTo>
                <a:lnTo>
                  <a:pt x="361051" y="4434278"/>
                </a:lnTo>
                <a:lnTo>
                  <a:pt x="384887" y="4435163"/>
                </a:lnTo>
                <a:cubicBezTo>
                  <a:pt x="388642" y="4436280"/>
                  <a:pt x="396151" y="4436280"/>
                  <a:pt x="403661" y="4435163"/>
                </a:cubicBezTo>
                <a:cubicBezTo>
                  <a:pt x="407415" y="4432931"/>
                  <a:pt x="414925" y="4434047"/>
                  <a:pt x="418680" y="4434047"/>
                </a:cubicBezTo>
                <a:cubicBezTo>
                  <a:pt x="426189" y="4434047"/>
                  <a:pt x="429944" y="4432931"/>
                  <a:pt x="429944" y="4435163"/>
                </a:cubicBezTo>
                <a:cubicBezTo>
                  <a:pt x="429944" y="4437396"/>
                  <a:pt x="426189" y="4437396"/>
                  <a:pt x="418680" y="4437396"/>
                </a:cubicBezTo>
                <a:cubicBezTo>
                  <a:pt x="407415" y="4437396"/>
                  <a:pt x="396151" y="4437396"/>
                  <a:pt x="388642" y="4437396"/>
                </a:cubicBezTo>
                <a:lnTo>
                  <a:pt x="383466" y="4440473"/>
                </a:lnTo>
                <a:lnTo>
                  <a:pt x="399831" y="4441394"/>
                </a:lnTo>
                <a:cubicBezTo>
                  <a:pt x="422359" y="4441394"/>
                  <a:pt x="448642" y="4440278"/>
                  <a:pt x="474926" y="4442511"/>
                </a:cubicBezTo>
                <a:cubicBezTo>
                  <a:pt x="489944" y="4444743"/>
                  <a:pt x="508718" y="4443627"/>
                  <a:pt x="523737" y="4442511"/>
                </a:cubicBezTo>
                <a:lnTo>
                  <a:pt x="527613" y="4442703"/>
                </a:lnTo>
                <a:lnTo>
                  <a:pt x="379717" y="4442703"/>
                </a:lnTo>
                <a:lnTo>
                  <a:pt x="377377" y="4444094"/>
                </a:lnTo>
                <a:cubicBezTo>
                  <a:pt x="377377" y="4444094"/>
                  <a:pt x="377377" y="4445210"/>
                  <a:pt x="377377" y="4446326"/>
                </a:cubicBezTo>
                <a:cubicBezTo>
                  <a:pt x="388642" y="4453024"/>
                  <a:pt x="388642" y="4453024"/>
                  <a:pt x="418680" y="4453024"/>
                </a:cubicBezTo>
                <a:cubicBezTo>
                  <a:pt x="418680" y="4453024"/>
                  <a:pt x="422434" y="4453024"/>
                  <a:pt x="422434" y="4453024"/>
                </a:cubicBezTo>
                <a:cubicBezTo>
                  <a:pt x="433698" y="4456373"/>
                  <a:pt x="444962" y="4456373"/>
                  <a:pt x="456227" y="4453024"/>
                </a:cubicBezTo>
                <a:cubicBezTo>
                  <a:pt x="463736" y="4453024"/>
                  <a:pt x="467491" y="4453024"/>
                  <a:pt x="475000" y="4453024"/>
                </a:cubicBezTo>
                <a:cubicBezTo>
                  <a:pt x="478755" y="4453024"/>
                  <a:pt x="486265" y="4454141"/>
                  <a:pt x="490019" y="4450792"/>
                </a:cubicBezTo>
                <a:cubicBezTo>
                  <a:pt x="497529" y="4450792"/>
                  <a:pt x="508793" y="4451908"/>
                  <a:pt x="516303" y="4450792"/>
                </a:cubicBezTo>
                <a:cubicBezTo>
                  <a:pt x="531321" y="4450792"/>
                  <a:pt x="542585" y="4451908"/>
                  <a:pt x="550095" y="4453024"/>
                </a:cubicBezTo>
                <a:cubicBezTo>
                  <a:pt x="561359" y="4455257"/>
                  <a:pt x="572623" y="4455257"/>
                  <a:pt x="583888" y="4453024"/>
                </a:cubicBezTo>
                <a:cubicBezTo>
                  <a:pt x="591397" y="4451908"/>
                  <a:pt x="606416" y="4450792"/>
                  <a:pt x="617680" y="4450792"/>
                </a:cubicBezTo>
                <a:cubicBezTo>
                  <a:pt x="621435" y="4451908"/>
                  <a:pt x="628944" y="4451908"/>
                  <a:pt x="632699" y="4449675"/>
                </a:cubicBezTo>
                <a:cubicBezTo>
                  <a:pt x="636453" y="4448559"/>
                  <a:pt x="640208" y="4448559"/>
                  <a:pt x="643963" y="4449675"/>
                </a:cubicBezTo>
                <a:cubicBezTo>
                  <a:pt x="662736" y="4453024"/>
                  <a:pt x="685265" y="4450792"/>
                  <a:pt x="704038" y="4450792"/>
                </a:cubicBezTo>
                <a:cubicBezTo>
                  <a:pt x="704038" y="4453024"/>
                  <a:pt x="700284" y="4454141"/>
                  <a:pt x="707793" y="4455257"/>
                </a:cubicBezTo>
                <a:cubicBezTo>
                  <a:pt x="711548" y="4455257"/>
                  <a:pt x="719057" y="4455257"/>
                  <a:pt x="715303" y="4453024"/>
                </a:cubicBezTo>
                <a:cubicBezTo>
                  <a:pt x="722812" y="4453024"/>
                  <a:pt x="730322" y="4453024"/>
                  <a:pt x="737831" y="4453024"/>
                </a:cubicBezTo>
                <a:cubicBezTo>
                  <a:pt x="737831" y="4454141"/>
                  <a:pt x="734076" y="4456373"/>
                  <a:pt x="741586" y="4457489"/>
                </a:cubicBezTo>
                <a:cubicBezTo>
                  <a:pt x="745340" y="4457489"/>
                  <a:pt x="749095" y="4456373"/>
                  <a:pt x="749095" y="4455257"/>
                </a:cubicBezTo>
                <a:cubicBezTo>
                  <a:pt x="756605" y="4455257"/>
                  <a:pt x="764114" y="4455257"/>
                  <a:pt x="767869" y="4455257"/>
                </a:cubicBezTo>
                <a:cubicBezTo>
                  <a:pt x="771624" y="4456373"/>
                  <a:pt x="767869" y="4458606"/>
                  <a:pt x="775378" y="4458606"/>
                </a:cubicBezTo>
                <a:cubicBezTo>
                  <a:pt x="779133" y="4458606"/>
                  <a:pt x="786642" y="4459722"/>
                  <a:pt x="790397" y="4457489"/>
                </a:cubicBezTo>
                <a:cubicBezTo>
                  <a:pt x="797907" y="4456373"/>
                  <a:pt x="809171" y="4459722"/>
                  <a:pt x="816680" y="4458606"/>
                </a:cubicBezTo>
                <a:cubicBezTo>
                  <a:pt x="827944" y="4456373"/>
                  <a:pt x="835454" y="4457489"/>
                  <a:pt x="842963" y="4457489"/>
                </a:cubicBezTo>
                <a:cubicBezTo>
                  <a:pt x="850473" y="4456373"/>
                  <a:pt x="854227" y="4457489"/>
                  <a:pt x="861737" y="4457489"/>
                </a:cubicBezTo>
                <a:cubicBezTo>
                  <a:pt x="873001" y="4459722"/>
                  <a:pt x="891775" y="4459722"/>
                  <a:pt x="906794" y="4457489"/>
                </a:cubicBezTo>
                <a:cubicBezTo>
                  <a:pt x="918058" y="4457489"/>
                  <a:pt x="929322" y="4460838"/>
                  <a:pt x="944341" y="4458606"/>
                </a:cubicBezTo>
                <a:cubicBezTo>
                  <a:pt x="944341" y="4459722"/>
                  <a:pt x="955605" y="4463071"/>
                  <a:pt x="959360" y="4464187"/>
                </a:cubicBezTo>
                <a:cubicBezTo>
                  <a:pt x="974379" y="4467536"/>
                  <a:pt x="974379" y="4467536"/>
                  <a:pt x="985643" y="4463071"/>
                </a:cubicBezTo>
                <a:cubicBezTo>
                  <a:pt x="989398" y="4461955"/>
                  <a:pt x="993152" y="4460838"/>
                  <a:pt x="989398" y="4459722"/>
                </a:cubicBezTo>
                <a:cubicBezTo>
                  <a:pt x="985643" y="4458606"/>
                  <a:pt x="985643" y="4457489"/>
                  <a:pt x="978133" y="4457489"/>
                </a:cubicBezTo>
                <a:cubicBezTo>
                  <a:pt x="966869" y="4457489"/>
                  <a:pt x="955605" y="4457489"/>
                  <a:pt x="944341" y="4457489"/>
                </a:cubicBezTo>
                <a:cubicBezTo>
                  <a:pt x="933077" y="4453024"/>
                  <a:pt x="918058" y="4450792"/>
                  <a:pt x="895529" y="4450792"/>
                </a:cubicBezTo>
                <a:cubicBezTo>
                  <a:pt x="888020" y="4450792"/>
                  <a:pt x="880510" y="4450792"/>
                  <a:pt x="873001" y="4450792"/>
                </a:cubicBezTo>
                <a:cubicBezTo>
                  <a:pt x="835454" y="4451908"/>
                  <a:pt x="797907" y="4448559"/>
                  <a:pt x="760359" y="4447443"/>
                </a:cubicBezTo>
                <a:cubicBezTo>
                  <a:pt x="756605" y="4447443"/>
                  <a:pt x="752850" y="4445210"/>
                  <a:pt x="745340" y="4444094"/>
                </a:cubicBezTo>
                <a:cubicBezTo>
                  <a:pt x="767869" y="4442978"/>
                  <a:pt x="790397" y="4442978"/>
                  <a:pt x="809171" y="4442978"/>
                </a:cubicBezTo>
                <a:cubicBezTo>
                  <a:pt x="809171" y="4442978"/>
                  <a:pt x="809171" y="4441861"/>
                  <a:pt x="809171" y="4441861"/>
                </a:cubicBezTo>
                <a:cubicBezTo>
                  <a:pt x="786642" y="4441861"/>
                  <a:pt x="764114" y="4441861"/>
                  <a:pt x="745340" y="4441861"/>
                </a:cubicBezTo>
                <a:cubicBezTo>
                  <a:pt x="722812" y="4441861"/>
                  <a:pt x="704038" y="4441861"/>
                  <a:pt x="685265" y="4441861"/>
                </a:cubicBezTo>
                <a:cubicBezTo>
                  <a:pt x="681510" y="4441861"/>
                  <a:pt x="674001" y="4441861"/>
                  <a:pt x="670246" y="4440745"/>
                </a:cubicBezTo>
                <a:cubicBezTo>
                  <a:pt x="662736" y="4438512"/>
                  <a:pt x="666491" y="4434047"/>
                  <a:pt x="651473" y="4435163"/>
                </a:cubicBezTo>
                <a:cubicBezTo>
                  <a:pt x="640208" y="4436280"/>
                  <a:pt x="632699" y="4432931"/>
                  <a:pt x="621435" y="4434047"/>
                </a:cubicBezTo>
                <a:cubicBezTo>
                  <a:pt x="613925" y="4434047"/>
                  <a:pt x="602661" y="4432931"/>
                  <a:pt x="595151" y="4435163"/>
                </a:cubicBezTo>
                <a:cubicBezTo>
                  <a:pt x="591397" y="4436280"/>
                  <a:pt x="587642" y="4435163"/>
                  <a:pt x="580133" y="4435163"/>
                </a:cubicBezTo>
                <a:cubicBezTo>
                  <a:pt x="583888" y="4432931"/>
                  <a:pt x="591397" y="4431815"/>
                  <a:pt x="591397" y="4430698"/>
                </a:cubicBezTo>
                <a:cubicBezTo>
                  <a:pt x="595151" y="4428466"/>
                  <a:pt x="591397" y="4426233"/>
                  <a:pt x="583888" y="4426233"/>
                </a:cubicBezTo>
                <a:cubicBezTo>
                  <a:pt x="576378" y="4426233"/>
                  <a:pt x="565114" y="4426233"/>
                  <a:pt x="565114" y="4422884"/>
                </a:cubicBezTo>
                <a:cubicBezTo>
                  <a:pt x="565114" y="4421768"/>
                  <a:pt x="557605" y="4421768"/>
                  <a:pt x="553850" y="4421768"/>
                </a:cubicBezTo>
                <a:cubicBezTo>
                  <a:pt x="535076" y="4425117"/>
                  <a:pt x="516303" y="4420651"/>
                  <a:pt x="501283" y="4420651"/>
                </a:cubicBezTo>
                <a:cubicBezTo>
                  <a:pt x="497529" y="4419535"/>
                  <a:pt x="493774" y="4419535"/>
                  <a:pt x="493774" y="4418419"/>
                </a:cubicBezTo>
                <a:cubicBezTo>
                  <a:pt x="493774" y="4417302"/>
                  <a:pt x="497529" y="4416186"/>
                  <a:pt x="501283" y="4416186"/>
                </a:cubicBezTo>
                <a:cubicBezTo>
                  <a:pt x="520057" y="4413954"/>
                  <a:pt x="538831" y="4411721"/>
                  <a:pt x="553850" y="4407256"/>
                </a:cubicBezTo>
                <a:close/>
                <a:moveTo>
                  <a:pt x="255797" y="4402571"/>
                </a:moveTo>
                <a:cubicBezTo>
                  <a:pt x="253372" y="4409849"/>
                  <a:pt x="251482" y="4413093"/>
                  <a:pt x="249591" y="4416338"/>
                </a:cubicBezTo>
                <a:cubicBezTo>
                  <a:pt x="238251" y="4435803"/>
                  <a:pt x="228800" y="4452024"/>
                  <a:pt x="219349" y="4468245"/>
                </a:cubicBezTo>
                <a:lnTo>
                  <a:pt x="219044" y="4469299"/>
                </a:lnTo>
                <a:lnTo>
                  <a:pt x="184261" y="4469299"/>
                </a:lnTo>
                <a:lnTo>
                  <a:pt x="200627" y="4444301"/>
                </a:lnTo>
                <a:cubicBezTo>
                  <a:pt x="204408" y="4437812"/>
                  <a:pt x="209543" y="4432114"/>
                  <a:pt x="212789" y="4429659"/>
                </a:cubicBezTo>
                <a:cubicBezTo>
                  <a:pt x="227660" y="4416596"/>
                  <a:pt x="242531" y="4403533"/>
                  <a:pt x="255797" y="4402571"/>
                </a:cubicBezTo>
                <a:close/>
                <a:moveTo>
                  <a:pt x="1354762" y="4401034"/>
                </a:moveTo>
                <a:lnTo>
                  <a:pt x="1343015" y="4406023"/>
                </a:lnTo>
                <a:cubicBezTo>
                  <a:pt x="1339260" y="4408256"/>
                  <a:pt x="1335505" y="4408256"/>
                  <a:pt x="1331751" y="4407139"/>
                </a:cubicBezTo>
                <a:cubicBezTo>
                  <a:pt x="1320487" y="4404907"/>
                  <a:pt x="1305468" y="4406023"/>
                  <a:pt x="1294203" y="4406023"/>
                </a:cubicBezTo>
                <a:cubicBezTo>
                  <a:pt x="1271675" y="4406023"/>
                  <a:pt x="1252902" y="4406023"/>
                  <a:pt x="1230373" y="4402674"/>
                </a:cubicBezTo>
                <a:lnTo>
                  <a:pt x="1230079" y="4402646"/>
                </a:lnTo>
                <a:close/>
                <a:moveTo>
                  <a:pt x="1474430" y="4392628"/>
                </a:moveTo>
                <a:cubicBezTo>
                  <a:pt x="1481940" y="4392628"/>
                  <a:pt x="1485695" y="4392628"/>
                  <a:pt x="1489449" y="4392628"/>
                </a:cubicBezTo>
                <a:cubicBezTo>
                  <a:pt x="1493204" y="4392628"/>
                  <a:pt x="1496959" y="4391511"/>
                  <a:pt x="1500713" y="4393744"/>
                </a:cubicBezTo>
                <a:cubicBezTo>
                  <a:pt x="1500713" y="4394860"/>
                  <a:pt x="1496959" y="4397093"/>
                  <a:pt x="1493204" y="4397093"/>
                </a:cubicBezTo>
                <a:cubicBezTo>
                  <a:pt x="1481940" y="4398209"/>
                  <a:pt x="1470675" y="4401558"/>
                  <a:pt x="1455657" y="4401558"/>
                </a:cubicBezTo>
                <a:cubicBezTo>
                  <a:pt x="1448147" y="4401558"/>
                  <a:pt x="1448147" y="4403791"/>
                  <a:pt x="1440638" y="4404907"/>
                </a:cubicBezTo>
                <a:lnTo>
                  <a:pt x="1489418" y="4408774"/>
                </a:lnTo>
                <a:lnTo>
                  <a:pt x="1477921" y="4408372"/>
                </a:lnTo>
                <a:cubicBezTo>
                  <a:pt x="1447884" y="4408372"/>
                  <a:pt x="1417846" y="4408372"/>
                  <a:pt x="1387808" y="4408372"/>
                </a:cubicBezTo>
                <a:lnTo>
                  <a:pt x="1382456" y="4408145"/>
                </a:lnTo>
                <a:lnTo>
                  <a:pt x="1395581" y="4404907"/>
                </a:lnTo>
                <a:cubicBezTo>
                  <a:pt x="1391826" y="4402674"/>
                  <a:pt x="1384317" y="4402674"/>
                  <a:pt x="1380562" y="4401558"/>
                </a:cubicBezTo>
                <a:lnTo>
                  <a:pt x="1365945" y="4400889"/>
                </a:lnTo>
                <a:lnTo>
                  <a:pt x="1391563" y="4400558"/>
                </a:lnTo>
                <a:cubicBezTo>
                  <a:pt x="1414091" y="4399442"/>
                  <a:pt x="1436619" y="4398325"/>
                  <a:pt x="1470412" y="4398325"/>
                </a:cubicBezTo>
                <a:cubicBezTo>
                  <a:pt x="1461025" y="4397209"/>
                  <a:pt x="1453515" y="4395814"/>
                  <a:pt x="1446945" y="4394698"/>
                </a:cubicBezTo>
                <a:lnTo>
                  <a:pt x="1432962" y="4393166"/>
                </a:lnTo>
                <a:lnTo>
                  <a:pt x="1445800" y="4392767"/>
                </a:lnTo>
                <a:cubicBezTo>
                  <a:pt x="1455657" y="4392070"/>
                  <a:pt x="1465043" y="4391512"/>
                  <a:pt x="1474430" y="4392628"/>
                </a:cubicBezTo>
                <a:close/>
                <a:moveTo>
                  <a:pt x="1263741" y="4390974"/>
                </a:moveTo>
                <a:lnTo>
                  <a:pt x="1286694" y="4391372"/>
                </a:lnTo>
                <a:cubicBezTo>
                  <a:pt x="1305468" y="4392070"/>
                  <a:pt x="1324241" y="4392628"/>
                  <a:pt x="1343015" y="4391511"/>
                </a:cubicBezTo>
                <a:cubicBezTo>
                  <a:pt x="1358034" y="4391511"/>
                  <a:pt x="1365543" y="4394860"/>
                  <a:pt x="1376807" y="4393744"/>
                </a:cubicBezTo>
                <a:lnTo>
                  <a:pt x="1393989" y="4393744"/>
                </a:lnTo>
                <a:lnTo>
                  <a:pt x="1376544" y="4396093"/>
                </a:lnTo>
                <a:cubicBezTo>
                  <a:pt x="1372789" y="4397209"/>
                  <a:pt x="1365280" y="4397209"/>
                  <a:pt x="1357770" y="4397209"/>
                </a:cubicBezTo>
                <a:cubicBezTo>
                  <a:pt x="1320223" y="4397209"/>
                  <a:pt x="1278921" y="4397209"/>
                  <a:pt x="1237619" y="4397209"/>
                </a:cubicBezTo>
                <a:cubicBezTo>
                  <a:pt x="1226355" y="4397209"/>
                  <a:pt x="1215091" y="4396093"/>
                  <a:pt x="1203827" y="4392744"/>
                </a:cubicBezTo>
                <a:cubicBezTo>
                  <a:pt x="1216968" y="4393302"/>
                  <a:pt x="1228232" y="4393023"/>
                  <a:pt x="1239027" y="4392465"/>
                </a:cubicBezTo>
                <a:close/>
                <a:moveTo>
                  <a:pt x="4346457" y="4381118"/>
                </a:moveTo>
                <a:lnTo>
                  <a:pt x="4350210" y="4382234"/>
                </a:lnTo>
                <a:cubicBezTo>
                  <a:pt x="4355842" y="4385025"/>
                  <a:pt x="4364291" y="4386421"/>
                  <a:pt x="4373208" y="4386560"/>
                </a:cubicBezTo>
                <a:cubicBezTo>
                  <a:pt x="4382126" y="4386700"/>
                  <a:pt x="4391512" y="4385584"/>
                  <a:pt x="4399022" y="4383351"/>
                </a:cubicBezTo>
                <a:lnTo>
                  <a:pt x="4403909" y="4381898"/>
                </a:lnTo>
                <a:lnTo>
                  <a:pt x="4388168" y="4381118"/>
                </a:lnTo>
                <a:cubicBezTo>
                  <a:pt x="4376903" y="4382234"/>
                  <a:pt x="4361884" y="4381118"/>
                  <a:pt x="4346865" y="4381118"/>
                </a:cubicBezTo>
                <a:close/>
                <a:moveTo>
                  <a:pt x="4038978" y="4377769"/>
                </a:moveTo>
                <a:cubicBezTo>
                  <a:pt x="4016450" y="4376653"/>
                  <a:pt x="3997676" y="4381118"/>
                  <a:pt x="3978903" y="4378885"/>
                </a:cubicBezTo>
                <a:lnTo>
                  <a:pt x="3989757" y="4378885"/>
                </a:lnTo>
                <a:cubicBezTo>
                  <a:pt x="3997266" y="4378885"/>
                  <a:pt x="4004776" y="4378885"/>
                  <a:pt x="4012285" y="4381118"/>
                </a:cubicBezTo>
                <a:cubicBezTo>
                  <a:pt x="4016040" y="4382234"/>
                  <a:pt x="4027304" y="4382234"/>
                  <a:pt x="4027304" y="4381118"/>
                </a:cubicBezTo>
                <a:cubicBezTo>
                  <a:pt x="4034814" y="4378885"/>
                  <a:pt x="4046078" y="4380002"/>
                  <a:pt x="4057342" y="4378885"/>
                </a:cubicBezTo>
                <a:lnTo>
                  <a:pt x="4093414" y="4378885"/>
                </a:lnTo>
                <a:lnTo>
                  <a:pt x="4076525" y="4377769"/>
                </a:lnTo>
                <a:cubicBezTo>
                  <a:pt x="4065261" y="4377769"/>
                  <a:pt x="4050242" y="4377769"/>
                  <a:pt x="4038978" y="4377769"/>
                </a:cubicBezTo>
                <a:close/>
                <a:moveTo>
                  <a:pt x="389750" y="4375620"/>
                </a:moveTo>
                <a:lnTo>
                  <a:pt x="392304" y="4375620"/>
                </a:lnTo>
                <a:lnTo>
                  <a:pt x="402673" y="4375620"/>
                </a:lnTo>
                <a:lnTo>
                  <a:pt x="407341" y="4377765"/>
                </a:lnTo>
                <a:cubicBezTo>
                  <a:pt x="411095" y="4383347"/>
                  <a:pt x="411095" y="4391161"/>
                  <a:pt x="441133" y="4391161"/>
                </a:cubicBezTo>
                <a:cubicBezTo>
                  <a:pt x="452397" y="4391161"/>
                  <a:pt x="463661" y="4394510"/>
                  <a:pt x="463661" y="4397859"/>
                </a:cubicBezTo>
                <a:cubicBezTo>
                  <a:pt x="467416" y="4401207"/>
                  <a:pt x="471171" y="4403440"/>
                  <a:pt x="478680" y="4406789"/>
                </a:cubicBezTo>
                <a:cubicBezTo>
                  <a:pt x="478680" y="4407905"/>
                  <a:pt x="478680" y="4409022"/>
                  <a:pt x="478680" y="4409022"/>
                </a:cubicBezTo>
                <a:cubicBezTo>
                  <a:pt x="459907" y="4414603"/>
                  <a:pt x="444888" y="4420185"/>
                  <a:pt x="422359" y="4420185"/>
                </a:cubicBezTo>
                <a:lnTo>
                  <a:pt x="367946" y="4420185"/>
                </a:lnTo>
                <a:close/>
                <a:moveTo>
                  <a:pt x="351938" y="4375603"/>
                </a:moveTo>
                <a:lnTo>
                  <a:pt x="354757" y="4375620"/>
                </a:lnTo>
                <a:cubicBezTo>
                  <a:pt x="354757" y="4375620"/>
                  <a:pt x="358511" y="4375620"/>
                  <a:pt x="358511" y="4375620"/>
                </a:cubicBezTo>
                <a:lnTo>
                  <a:pt x="376345" y="4375620"/>
                </a:lnTo>
                <a:lnTo>
                  <a:pt x="358149" y="4401366"/>
                </a:lnTo>
                <a:lnTo>
                  <a:pt x="347184" y="4420185"/>
                </a:lnTo>
                <a:lnTo>
                  <a:pt x="332208" y="4420185"/>
                </a:lnTo>
                <a:lnTo>
                  <a:pt x="332208" y="4430378"/>
                </a:lnTo>
                <a:lnTo>
                  <a:pt x="336076" y="4431815"/>
                </a:lnTo>
                <a:lnTo>
                  <a:pt x="340128" y="4432297"/>
                </a:lnTo>
                <a:lnTo>
                  <a:pt x="327906" y="4453273"/>
                </a:lnTo>
                <a:lnTo>
                  <a:pt x="321334" y="4469299"/>
                </a:lnTo>
                <a:lnTo>
                  <a:pt x="295188" y="4469299"/>
                </a:lnTo>
                <a:lnTo>
                  <a:pt x="317314" y="4434066"/>
                </a:lnTo>
                <a:cubicBezTo>
                  <a:pt x="328121" y="4418634"/>
                  <a:pt x="337572" y="4402414"/>
                  <a:pt x="345667" y="4385402"/>
                </a:cubicBezTo>
                <a:close/>
                <a:moveTo>
                  <a:pt x="1813123" y="4375509"/>
                </a:moveTo>
                <a:lnTo>
                  <a:pt x="1812000" y="4375620"/>
                </a:lnTo>
                <a:lnTo>
                  <a:pt x="1808633" y="4375620"/>
                </a:lnTo>
                <a:close/>
                <a:moveTo>
                  <a:pt x="426096" y="4373388"/>
                </a:moveTo>
                <a:cubicBezTo>
                  <a:pt x="433606" y="4373388"/>
                  <a:pt x="444870" y="4374504"/>
                  <a:pt x="452380" y="4373388"/>
                </a:cubicBezTo>
                <a:cubicBezTo>
                  <a:pt x="467398" y="4373388"/>
                  <a:pt x="478662" y="4374504"/>
                  <a:pt x="486172" y="4375620"/>
                </a:cubicBezTo>
                <a:lnTo>
                  <a:pt x="516598" y="4375620"/>
                </a:lnTo>
                <a:lnTo>
                  <a:pt x="456227" y="4377116"/>
                </a:lnTo>
                <a:cubicBezTo>
                  <a:pt x="452472" y="4378232"/>
                  <a:pt x="448717" y="4378232"/>
                  <a:pt x="444962" y="4377116"/>
                </a:cubicBezTo>
                <a:lnTo>
                  <a:pt x="407815" y="4375620"/>
                </a:lnTo>
                <a:lnTo>
                  <a:pt x="411077" y="4375620"/>
                </a:lnTo>
                <a:cubicBezTo>
                  <a:pt x="414832" y="4375620"/>
                  <a:pt x="422342" y="4376737"/>
                  <a:pt x="426096" y="4373388"/>
                </a:cubicBezTo>
                <a:close/>
                <a:moveTo>
                  <a:pt x="568776" y="4372271"/>
                </a:moveTo>
                <a:cubicBezTo>
                  <a:pt x="572530" y="4371155"/>
                  <a:pt x="576285" y="4371155"/>
                  <a:pt x="580040" y="4372271"/>
                </a:cubicBezTo>
                <a:cubicBezTo>
                  <a:pt x="598813" y="4375620"/>
                  <a:pt x="621342" y="4373388"/>
                  <a:pt x="640115" y="4373388"/>
                </a:cubicBezTo>
                <a:cubicBezTo>
                  <a:pt x="640115" y="4375620"/>
                  <a:pt x="636361" y="4376737"/>
                  <a:pt x="643870" y="4377853"/>
                </a:cubicBezTo>
                <a:cubicBezTo>
                  <a:pt x="647625" y="4377853"/>
                  <a:pt x="655134" y="4377853"/>
                  <a:pt x="651380" y="4375620"/>
                </a:cubicBezTo>
                <a:cubicBezTo>
                  <a:pt x="658889" y="4375620"/>
                  <a:pt x="666399" y="4375620"/>
                  <a:pt x="673908" y="4375620"/>
                </a:cubicBezTo>
                <a:cubicBezTo>
                  <a:pt x="673908" y="4376179"/>
                  <a:pt x="672969" y="4377016"/>
                  <a:pt x="672969" y="4377853"/>
                </a:cubicBezTo>
                <a:lnTo>
                  <a:pt x="673480" y="4378096"/>
                </a:lnTo>
                <a:lnTo>
                  <a:pt x="655227" y="4379348"/>
                </a:lnTo>
                <a:cubicBezTo>
                  <a:pt x="640208" y="4380465"/>
                  <a:pt x="621435" y="4379348"/>
                  <a:pt x="602661" y="4378232"/>
                </a:cubicBezTo>
                <a:cubicBezTo>
                  <a:pt x="587642" y="4375999"/>
                  <a:pt x="565114" y="4374883"/>
                  <a:pt x="546340" y="4374883"/>
                </a:cubicBezTo>
                <a:lnTo>
                  <a:pt x="521088" y="4375509"/>
                </a:lnTo>
                <a:lnTo>
                  <a:pt x="535453" y="4374086"/>
                </a:lnTo>
                <a:cubicBezTo>
                  <a:pt x="541554" y="4373667"/>
                  <a:pt x="548125" y="4373388"/>
                  <a:pt x="553757" y="4373388"/>
                </a:cubicBezTo>
                <a:cubicBezTo>
                  <a:pt x="557512" y="4374504"/>
                  <a:pt x="565021" y="4374504"/>
                  <a:pt x="568776" y="4372271"/>
                </a:cubicBezTo>
                <a:close/>
                <a:moveTo>
                  <a:pt x="2050077" y="4371871"/>
                </a:moveTo>
                <a:lnTo>
                  <a:pt x="2101113" y="4373388"/>
                </a:lnTo>
                <a:cubicBezTo>
                  <a:pt x="2108622" y="4373388"/>
                  <a:pt x="2116132" y="4373388"/>
                  <a:pt x="2123641" y="4373388"/>
                </a:cubicBezTo>
                <a:cubicBezTo>
                  <a:pt x="2146170" y="4373388"/>
                  <a:pt x="2161189" y="4375620"/>
                  <a:pt x="2172453" y="4380085"/>
                </a:cubicBezTo>
                <a:cubicBezTo>
                  <a:pt x="2183717" y="4380085"/>
                  <a:pt x="2194981" y="4380085"/>
                  <a:pt x="2206245" y="4380085"/>
                </a:cubicBezTo>
                <a:cubicBezTo>
                  <a:pt x="2213755" y="4380085"/>
                  <a:pt x="2213755" y="4381202"/>
                  <a:pt x="2217510" y="4382318"/>
                </a:cubicBezTo>
                <a:cubicBezTo>
                  <a:pt x="2221264" y="4383434"/>
                  <a:pt x="2217510" y="4384551"/>
                  <a:pt x="2213755" y="4385667"/>
                </a:cubicBezTo>
                <a:cubicBezTo>
                  <a:pt x="2202491" y="4390132"/>
                  <a:pt x="2202491" y="4390132"/>
                  <a:pt x="2187472" y="4386783"/>
                </a:cubicBezTo>
                <a:cubicBezTo>
                  <a:pt x="2183717" y="4385667"/>
                  <a:pt x="2172453" y="4382318"/>
                  <a:pt x="2172453" y="4381202"/>
                </a:cubicBezTo>
                <a:cubicBezTo>
                  <a:pt x="2157434" y="4383434"/>
                  <a:pt x="2146170" y="4380085"/>
                  <a:pt x="2134906" y="4380085"/>
                </a:cubicBezTo>
                <a:cubicBezTo>
                  <a:pt x="2119887" y="4382318"/>
                  <a:pt x="2101113" y="4382318"/>
                  <a:pt x="2089849" y="4380085"/>
                </a:cubicBezTo>
                <a:cubicBezTo>
                  <a:pt x="2082339" y="4380085"/>
                  <a:pt x="2078585" y="4378969"/>
                  <a:pt x="2071075" y="4380085"/>
                </a:cubicBezTo>
                <a:cubicBezTo>
                  <a:pt x="2063566" y="4380085"/>
                  <a:pt x="2056056" y="4378969"/>
                  <a:pt x="2044792" y="4381202"/>
                </a:cubicBezTo>
                <a:cubicBezTo>
                  <a:pt x="2037283" y="4382318"/>
                  <a:pt x="2026019" y="4378969"/>
                  <a:pt x="2018509" y="4380085"/>
                </a:cubicBezTo>
                <a:cubicBezTo>
                  <a:pt x="2014754" y="4382318"/>
                  <a:pt x="2007245" y="4381202"/>
                  <a:pt x="2003490" y="4381202"/>
                </a:cubicBezTo>
                <a:cubicBezTo>
                  <a:pt x="1995981" y="4381202"/>
                  <a:pt x="1999736" y="4378969"/>
                  <a:pt x="1995981" y="4377853"/>
                </a:cubicBezTo>
                <a:cubicBezTo>
                  <a:pt x="1992226" y="4377853"/>
                  <a:pt x="1984717" y="4377853"/>
                  <a:pt x="1977207" y="4377853"/>
                </a:cubicBezTo>
                <a:cubicBezTo>
                  <a:pt x="1977207" y="4378969"/>
                  <a:pt x="1973452" y="4380085"/>
                  <a:pt x="1969698" y="4380085"/>
                </a:cubicBezTo>
                <a:lnTo>
                  <a:pt x="1965515" y="4378096"/>
                </a:lnTo>
                <a:lnTo>
                  <a:pt x="1996073" y="4375999"/>
                </a:lnTo>
                <a:close/>
                <a:moveTo>
                  <a:pt x="438364" y="4365107"/>
                </a:moveTo>
                <a:lnTo>
                  <a:pt x="459814" y="4365107"/>
                </a:lnTo>
                <a:lnTo>
                  <a:pt x="463690" y="4365299"/>
                </a:lnTo>
                <a:lnTo>
                  <a:pt x="439009" y="4365299"/>
                </a:lnTo>
                <a:close/>
                <a:moveTo>
                  <a:pt x="359149" y="4364336"/>
                </a:moveTo>
                <a:lnTo>
                  <a:pt x="378749" y="4364627"/>
                </a:lnTo>
                <a:lnTo>
                  <a:pt x="380211" y="4365299"/>
                </a:lnTo>
                <a:lnTo>
                  <a:pt x="358532" y="4365299"/>
                </a:lnTo>
                <a:close/>
                <a:moveTo>
                  <a:pt x="290415" y="4356583"/>
                </a:moveTo>
                <a:lnTo>
                  <a:pt x="290926" y="4356643"/>
                </a:lnTo>
                <a:cubicBezTo>
                  <a:pt x="298436" y="4356643"/>
                  <a:pt x="309700" y="4356643"/>
                  <a:pt x="320964" y="4357759"/>
                </a:cubicBezTo>
                <a:cubicBezTo>
                  <a:pt x="324719" y="4358876"/>
                  <a:pt x="332228" y="4358876"/>
                  <a:pt x="339738" y="4357759"/>
                </a:cubicBezTo>
                <a:lnTo>
                  <a:pt x="344493" y="4357406"/>
                </a:lnTo>
                <a:lnTo>
                  <a:pt x="343055" y="4359992"/>
                </a:lnTo>
                <a:lnTo>
                  <a:pt x="324719" y="4359992"/>
                </a:lnTo>
                <a:lnTo>
                  <a:pt x="319543" y="4363069"/>
                </a:lnTo>
                <a:lnTo>
                  <a:pt x="335908" y="4363990"/>
                </a:lnTo>
                <a:lnTo>
                  <a:pt x="340790" y="4364063"/>
                </a:lnTo>
                <a:lnTo>
                  <a:pt x="340103" y="4365299"/>
                </a:lnTo>
                <a:lnTo>
                  <a:pt x="315794" y="4365299"/>
                </a:lnTo>
                <a:lnTo>
                  <a:pt x="313454" y="4366690"/>
                </a:lnTo>
                <a:cubicBezTo>
                  <a:pt x="313454" y="4366690"/>
                  <a:pt x="313454" y="4367806"/>
                  <a:pt x="313454" y="4368922"/>
                </a:cubicBezTo>
                <a:cubicBezTo>
                  <a:pt x="319086" y="4372271"/>
                  <a:pt x="321903" y="4373946"/>
                  <a:pt x="327066" y="4374783"/>
                </a:cubicBezTo>
                <a:lnTo>
                  <a:pt x="334528" y="4375322"/>
                </a:lnTo>
                <a:lnTo>
                  <a:pt x="320240" y="4401006"/>
                </a:lnTo>
                <a:cubicBezTo>
                  <a:pt x="313089" y="4416395"/>
                  <a:pt x="305395" y="4430381"/>
                  <a:pt x="297192" y="4444070"/>
                </a:cubicBezTo>
                <a:lnTo>
                  <a:pt x="281246" y="4469299"/>
                </a:lnTo>
                <a:lnTo>
                  <a:pt x="224182" y="4469299"/>
                </a:lnTo>
                <a:lnTo>
                  <a:pt x="247987" y="4428439"/>
                </a:lnTo>
                <a:cubicBezTo>
                  <a:pt x="259327" y="4408974"/>
                  <a:pt x="272025" y="4390298"/>
                  <a:pt x="282009" y="4370042"/>
                </a:cubicBezTo>
                <a:close/>
                <a:moveTo>
                  <a:pt x="4380658" y="4349862"/>
                </a:moveTo>
                <a:cubicBezTo>
                  <a:pt x="4380658" y="4349862"/>
                  <a:pt x="4380658" y="4350978"/>
                  <a:pt x="4376903" y="4350978"/>
                </a:cubicBezTo>
                <a:cubicBezTo>
                  <a:pt x="4380658" y="4353211"/>
                  <a:pt x="4384413" y="4352094"/>
                  <a:pt x="4391922" y="4352094"/>
                </a:cubicBezTo>
                <a:cubicBezTo>
                  <a:pt x="4395677" y="4352094"/>
                  <a:pt x="4395677" y="4353211"/>
                  <a:pt x="4395677" y="4353211"/>
                </a:cubicBezTo>
                <a:cubicBezTo>
                  <a:pt x="4395677" y="4354327"/>
                  <a:pt x="4395677" y="4356559"/>
                  <a:pt x="4391922" y="4355443"/>
                </a:cubicBezTo>
                <a:cubicBezTo>
                  <a:pt x="4388168" y="4355443"/>
                  <a:pt x="4384413" y="4357676"/>
                  <a:pt x="4380658" y="4357676"/>
                </a:cubicBezTo>
                <a:cubicBezTo>
                  <a:pt x="4358130" y="4356559"/>
                  <a:pt x="4339356" y="4359908"/>
                  <a:pt x="4316827" y="4359908"/>
                </a:cubicBezTo>
                <a:cubicBezTo>
                  <a:pt x="4249242" y="4359908"/>
                  <a:pt x="4177903" y="4359908"/>
                  <a:pt x="4110318" y="4359908"/>
                </a:cubicBezTo>
                <a:cubicBezTo>
                  <a:pt x="4087790" y="4359908"/>
                  <a:pt x="4069016" y="4361025"/>
                  <a:pt x="4057752" y="4366606"/>
                </a:cubicBezTo>
                <a:cubicBezTo>
                  <a:pt x="4061506" y="4368839"/>
                  <a:pt x="4069016" y="4368839"/>
                  <a:pt x="4072771" y="4369955"/>
                </a:cubicBezTo>
                <a:cubicBezTo>
                  <a:pt x="4095299" y="4372188"/>
                  <a:pt x="4102808" y="4372188"/>
                  <a:pt x="4110318" y="4365490"/>
                </a:cubicBezTo>
                <a:cubicBezTo>
                  <a:pt x="4114073" y="4363257"/>
                  <a:pt x="4117827" y="4363257"/>
                  <a:pt x="4121582" y="4364374"/>
                </a:cubicBezTo>
                <a:cubicBezTo>
                  <a:pt x="4132846" y="4366606"/>
                  <a:pt x="4147865" y="4365490"/>
                  <a:pt x="4159129" y="4365490"/>
                </a:cubicBezTo>
                <a:cubicBezTo>
                  <a:pt x="4181657" y="4365490"/>
                  <a:pt x="4200431" y="4365490"/>
                  <a:pt x="4222960" y="4368839"/>
                </a:cubicBezTo>
                <a:cubicBezTo>
                  <a:pt x="4230469" y="4369955"/>
                  <a:pt x="4245488" y="4371071"/>
                  <a:pt x="4249242" y="4369955"/>
                </a:cubicBezTo>
                <a:cubicBezTo>
                  <a:pt x="4264262" y="4366606"/>
                  <a:pt x="4283035" y="4368839"/>
                  <a:pt x="4294299" y="4366606"/>
                </a:cubicBezTo>
                <a:cubicBezTo>
                  <a:pt x="4301809" y="4365490"/>
                  <a:pt x="4309318" y="4365490"/>
                  <a:pt x="4316827" y="4366606"/>
                </a:cubicBezTo>
                <a:cubicBezTo>
                  <a:pt x="4331847" y="4368839"/>
                  <a:pt x="4343111" y="4368839"/>
                  <a:pt x="4358130" y="4366606"/>
                </a:cubicBezTo>
                <a:cubicBezTo>
                  <a:pt x="4369394" y="4365490"/>
                  <a:pt x="4376903" y="4365490"/>
                  <a:pt x="4388168" y="4367722"/>
                </a:cubicBezTo>
                <a:cubicBezTo>
                  <a:pt x="4406941" y="4373304"/>
                  <a:pt x="4433224" y="4374420"/>
                  <a:pt x="4459507" y="4373304"/>
                </a:cubicBezTo>
                <a:cubicBezTo>
                  <a:pt x="4467017" y="4373304"/>
                  <a:pt x="4474526" y="4372188"/>
                  <a:pt x="4478281" y="4371071"/>
                </a:cubicBezTo>
                <a:lnTo>
                  <a:pt x="4500922" y="4368827"/>
                </a:lnTo>
                <a:lnTo>
                  <a:pt x="4500922" y="4361392"/>
                </a:lnTo>
                <a:lnTo>
                  <a:pt x="4482110" y="4360375"/>
                </a:lnTo>
                <a:cubicBezTo>
                  <a:pt x="4478356" y="4360375"/>
                  <a:pt x="4470846" y="4361491"/>
                  <a:pt x="4467091" y="4359259"/>
                </a:cubicBezTo>
                <a:lnTo>
                  <a:pt x="4447128" y="4350087"/>
                </a:lnTo>
                <a:close/>
                <a:moveTo>
                  <a:pt x="1665658" y="4344743"/>
                </a:moveTo>
                <a:cubicBezTo>
                  <a:pt x="1691941" y="4343627"/>
                  <a:pt x="1718224" y="4344743"/>
                  <a:pt x="1736997" y="4350325"/>
                </a:cubicBezTo>
                <a:cubicBezTo>
                  <a:pt x="1748262" y="4352557"/>
                  <a:pt x="1755771" y="4352557"/>
                  <a:pt x="1767035" y="4351441"/>
                </a:cubicBezTo>
                <a:cubicBezTo>
                  <a:pt x="1782054" y="4349208"/>
                  <a:pt x="1793318" y="4349208"/>
                  <a:pt x="1808338" y="4351441"/>
                </a:cubicBezTo>
                <a:lnTo>
                  <a:pt x="1819792" y="4351441"/>
                </a:lnTo>
                <a:lnTo>
                  <a:pt x="1819509" y="4353294"/>
                </a:lnTo>
                <a:cubicBezTo>
                  <a:pt x="1819509" y="4354411"/>
                  <a:pt x="1812000" y="4355527"/>
                  <a:pt x="1808245" y="4357759"/>
                </a:cubicBezTo>
                <a:cubicBezTo>
                  <a:pt x="1815754" y="4357759"/>
                  <a:pt x="1819509" y="4358876"/>
                  <a:pt x="1823263" y="4357759"/>
                </a:cubicBezTo>
                <a:cubicBezTo>
                  <a:pt x="1830773" y="4355527"/>
                  <a:pt x="1842037" y="4356643"/>
                  <a:pt x="1849547" y="4356643"/>
                </a:cubicBezTo>
                <a:cubicBezTo>
                  <a:pt x="1860811" y="4355527"/>
                  <a:pt x="1868320" y="4358876"/>
                  <a:pt x="1879585" y="4357759"/>
                </a:cubicBezTo>
                <a:lnTo>
                  <a:pt x="1882605" y="4358139"/>
                </a:lnTo>
                <a:lnTo>
                  <a:pt x="1808338" y="4358139"/>
                </a:lnTo>
                <a:cubicBezTo>
                  <a:pt x="1785809" y="4358139"/>
                  <a:pt x="1767035" y="4361488"/>
                  <a:pt x="1744507" y="4360371"/>
                </a:cubicBezTo>
                <a:cubicBezTo>
                  <a:pt x="1740752" y="4360371"/>
                  <a:pt x="1736997" y="4362604"/>
                  <a:pt x="1733243" y="4362604"/>
                </a:cubicBezTo>
                <a:cubicBezTo>
                  <a:pt x="1729488" y="4361488"/>
                  <a:pt x="1729488" y="4363720"/>
                  <a:pt x="1729488" y="4364836"/>
                </a:cubicBezTo>
                <a:cubicBezTo>
                  <a:pt x="1729488" y="4364836"/>
                  <a:pt x="1729488" y="4365953"/>
                  <a:pt x="1733243" y="4365953"/>
                </a:cubicBezTo>
                <a:cubicBezTo>
                  <a:pt x="1740752" y="4365953"/>
                  <a:pt x="1744507" y="4364836"/>
                  <a:pt x="1748262" y="4367069"/>
                </a:cubicBezTo>
                <a:cubicBezTo>
                  <a:pt x="1744507" y="4367069"/>
                  <a:pt x="1744507" y="4368185"/>
                  <a:pt x="1744507" y="4368185"/>
                </a:cubicBezTo>
                <a:lnTo>
                  <a:pt x="1605253" y="4366304"/>
                </a:lnTo>
                <a:lnTo>
                  <a:pt x="1602673" y="4362085"/>
                </a:lnTo>
                <a:cubicBezTo>
                  <a:pt x="1604551" y="4360829"/>
                  <a:pt x="1609244" y="4359992"/>
                  <a:pt x="1616754" y="4359992"/>
                </a:cubicBezTo>
                <a:cubicBezTo>
                  <a:pt x="1624263" y="4359992"/>
                  <a:pt x="1635527" y="4359992"/>
                  <a:pt x="1646792" y="4359992"/>
                </a:cubicBezTo>
                <a:cubicBezTo>
                  <a:pt x="1654301" y="4359992"/>
                  <a:pt x="1658056" y="4359992"/>
                  <a:pt x="1658056" y="4357759"/>
                </a:cubicBezTo>
                <a:cubicBezTo>
                  <a:pt x="1658056" y="4355527"/>
                  <a:pt x="1654301" y="4356643"/>
                  <a:pt x="1646792" y="4356643"/>
                </a:cubicBezTo>
                <a:cubicBezTo>
                  <a:pt x="1643037" y="4356643"/>
                  <a:pt x="1635527" y="4355527"/>
                  <a:pt x="1631773" y="4357759"/>
                </a:cubicBezTo>
                <a:cubicBezTo>
                  <a:pt x="1624263" y="4358876"/>
                  <a:pt x="1616754" y="4358876"/>
                  <a:pt x="1612999" y="4357759"/>
                </a:cubicBezTo>
                <a:cubicBezTo>
                  <a:pt x="1601735" y="4356643"/>
                  <a:pt x="1590471" y="4356643"/>
                  <a:pt x="1582961" y="4356643"/>
                </a:cubicBezTo>
                <a:cubicBezTo>
                  <a:pt x="1575451" y="4356643"/>
                  <a:pt x="1567942" y="4355527"/>
                  <a:pt x="1564188" y="4354411"/>
                </a:cubicBezTo>
                <a:lnTo>
                  <a:pt x="1557218" y="4352557"/>
                </a:lnTo>
                <a:lnTo>
                  <a:pt x="1590563" y="4352557"/>
                </a:lnTo>
                <a:cubicBezTo>
                  <a:pt x="1609337" y="4352557"/>
                  <a:pt x="1628111" y="4351441"/>
                  <a:pt x="1646884" y="4346976"/>
                </a:cubicBezTo>
                <a:cubicBezTo>
                  <a:pt x="1650639" y="4345859"/>
                  <a:pt x="1658148" y="4344743"/>
                  <a:pt x="1665658" y="4344743"/>
                </a:cubicBezTo>
                <a:close/>
                <a:moveTo>
                  <a:pt x="1003125" y="4336296"/>
                </a:moveTo>
                <a:lnTo>
                  <a:pt x="948505" y="4339162"/>
                </a:lnTo>
                <a:lnTo>
                  <a:pt x="910619" y="4339162"/>
                </a:lnTo>
                <a:lnTo>
                  <a:pt x="940493" y="4336550"/>
                </a:lnTo>
                <a:cubicBezTo>
                  <a:pt x="955512" y="4336550"/>
                  <a:pt x="966777" y="4336550"/>
                  <a:pt x="981795" y="4336550"/>
                </a:cubicBezTo>
                <a:close/>
                <a:moveTo>
                  <a:pt x="1088805" y="4333619"/>
                </a:moveTo>
                <a:cubicBezTo>
                  <a:pt x="1092560" y="4332922"/>
                  <a:pt x="1096314" y="4332643"/>
                  <a:pt x="1101947" y="4334317"/>
                </a:cubicBezTo>
                <a:cubicBezTo>
                  <a:pt x="1113211" y="4336550"/>
                  <a:pt x="1124475" y="4334317"/>
                  <a:pt x="1131984" y="4335433"/>
                </a:cubicBezTo>
                <a:cubicBezTo>
                  <a:pt x="1143249" y="4335433"/>
                  <a:pt x="1154513" y="4335433"/>
                  <a:pt x="1165777" y="4335433"/>
                </a:cubicBezTo>
                <a:cubicBezTo>
                  <a:pt x="1173286" y="4337666"/>
                  <a:pt x="1165777" y="4339898"/>
                  <a:pt x="1169532" y="4342131"/>
                </a:cubicBezTo>
                <a:lnTo>
                  <a:pt x="1172083" y="4342321"/>
                </a:lnTo>
                <a:lnTo>
                  <a:pt x="1162525" y="4342510"/>
                </a:lnTo>
                <a:cubicBezTo>
                  <a:pt x="1147506" y="4342510"/>
                  <a:pt x="1128732" y="4344743"/>
                  <a:pt x="1109958" y="4340278"/>
                </a:cubicBezTo>
                <a:cubicBezTo>
                  <a:pt x="1098694" y="4342510"/>
                  <a:pt x="1083675" y="4340278"/>
                  <a:pt x="1076166" y="4338045"/>
                </a:cubicBezTo>
                <a:lnTo>
                  <a:pt x="1050269" y="4335735"/>
                </a:lnTo>
                <a:lnTo>
                  <a:pt x="1075664" y="4335433"/>
                </a:lnTo>
                <a:cubicBezTo>
                  <a:pt x="1081296" y="4335433"/>
                  <a:pt x="1085050" y="4334317"/>
                  <a:pt x="1088805" y="4333619"/>
                </a:cubicBezTo>
                <a:close/>
                <a:moveTo>
                  <a:pt x="489927" y="4329852"/>
                </a:moveTo>
                <a:cubicBezTo>
                  <a:pt x="497436" y="4328735"/>
                  <a:pt x="501191" y="4330968"/>
                  <a:pt x="501191" y="4332084"/>
                </a:cubicBezTo>
                <a:cubicBezTo>
                  <a:pt x="501191" y="4335433"/>
                  <a:pt x="504945" y="4337666"/>
                  <a:pt x="516210" y="4339898"/>
                </a:cubicBezTo>
                <a:cubicBezTo>
                  <a:pt x="519965" y="4341015"/>
                  <a:pt x="523719" y="4341015"/>
                  <a:pt x="527474" y="4341015"/>
                </a:cubicBezTo>
                <a:cubicBezTo>
                  <a:pt x="538738" y="4337666"/>
                  <a:pt x="557512" y="4339898"/>
                  <a:pt x="568776" y="4337666"/>
                </a:cubicBezTo>
                <a:cubicBezTo>
                  <a:pt x="576285" y="4336550"/>
                  <a:pt x="583795" y="4336550"/>
                  <a:pt x="595059" y="4336550"/>
                </a:cubicBezTo>
                <a:cubicBezTo>
                  <a:pt x="602568" y="4336550"/>
                  <a:pt x="606323" y="4339898"/>
                  <a:pt x="610078" y="4342131"/>
                </a:cubicBezTo>
                <a:cubicBezTo>
                  <a:pt x="617587" y="4345480"/>
                  <a:pt x="632606" y="4346596"/>
                  <a:pt x="640115" y="4342131"/>
                </a:cubicBezTo>
                <a:cubicBezTo>
                  <a:pt x="640115" y="4339898"/>
                  <a:pt x="643870" y="4338782"/>
                  <a:pt x="647625" y="4336550"/>
                </a:cubicBezTo>
                <a:cubicBezTo>
                  <a:pt x="647625" y="4334317"/>
                  <a:pt x="655134" y="4333201"/>
                  <a:pt x="666399" y="4333201"/>
                </a:cubicBezTo>
                <a:cubicBezTo>
                  <a:pt x="673908" y="4333201"/>
                  <a:pt x="681417" y="4333201"/>
                  <a:pt x="688927" y="4330968"/>
                </a:cubicBezTo>
                <a:cubicBezTo>
                  <a:pt x="700191" y="4329852"/>
                  <a:pt x="711455" y="4332084"/>
                  <a:pt x="718965" y="4335433"/>
                </a:cubicBezTo>
                <a:cubicBezTo>
                  <a:pt x="730229" y="4342131"/>
                  <a:pt x="752757" y="4342131"/>
                  <a:pt x="771531" y="4344364"/>
                </a:cubicBezTo>
                <a:cubicBezTo>
                  <a:pt x="779040" y="4345480"/>
                  <a:pt x="786550" y="4343247"/>
                  <a:pt x="797814" y="4342131"/>
                </a:cubicBezTo>
                <a:lnTo>
                  <a:pt x="814541" y="4339645"/>
                </a:lnTo>
                <a:lnTo>
                  <a:pt x="825598" y="4339301"/>
                </a:lnTo>
                <a:cubicBezTo>
                  <a:pt x="835454" y="4338604"/>
                  <a:pt x="844840" y="4338046"/>
                  <a:pt x="854227" y="4339162"/>
                </a:cubicBezTo>
                <a:lnTo>
                  <a:pt x="843373" y="4339162"/>
                </a:lnTo>
                <a:lnTo>
                  <a:pt x="828032" y="4337642"/>
                </a:lnTo>
                <a:lnTo>
                  <a:pt x="851319" y="4334457"/>
                </a:lnTo>
                <a:cubicBezTo>
                  <a:pt x="856951" y="4334597"/>
                  <a:pt x="861644" y="4335992"/>
                  <a:pt x="869154" y="4338782"/>
                </a:cubicBezTo>
                <a:lnTo>
                  <a:pt x="870006" y="4339162"/>
                </a:lnTo>
                <a:lnTo>
                  <a:pt x="869246" y="4339162"/>
                </a:lnTo>
                <a:lnTo>
                  <a:pt x="870223" y="4339259"/>
                </a:lnTo>
                <a:lnTo>
                  <a:pt x="876509" y="4342063"/>
                </a:lnTo>
                <a:lnTo>
                  <a:pt x="873001" y="4343627"/>
                </a:lnTo>
                <a:cubicBezTo>
                  <a:pt x="861737" y="4344743"/>
                  <a:pt x="850473" y="4348092"/>
                  <a:pt x="835454" y="4348092"/>
                </a:cubicBezTo>
                <a:cubicBezTo>
                  <a:pt x="827944" y="4348092"/>
                  <a:pt x="827944" y="4350325"/>
                  <a:pt x="820435" y="4351441"/>
                </a:cubicBezTo>
                <a:cubicBezTo>
                  <a:pt x="839209" y="4354790"/>
                  <a:pt x="857982" y="4354790"/>
                  <a:pt x="876756" y="4355906"/>
                </a:cubicBezTo>
                <a:cubicBezTo>
                  <a:pt x="891775" y="4357022"/>
                  <a:pt x="903039" y="4359255"/>
                  <a:pt x="918058" y="4360371"/>
                </a:cubicBezTo>
                <a:cubicBezTo>
                  <a:pt x="921813" y="4360371"/>
                  <a:pt x="929322" y="4362604"/>
                  <a:pt x="925567" y="4364836"/>
                </a:cubicBezTo>
                <a:cubicBezTo>
                  <a:pt x="921813" y="4367069"/>
                  <a:pt x="914303" y="4365953"/>
                  <a:pt x="910548" y="4365953"/>
                </a:cubicBezTo>
                <a:cubicBezTo>
                  <a:pt x="884265" y="4365953"/>
                  <a:pt x="861737" y="4365953"/>
                  <a:pt x="835454" y="4365953"/>
                </a:cubicBezTo>
                <a:lnTo>
                  <a:pt x="758042" y="4371871"/>
                </a:lnTo>
                <a:lnTo>
                  <a:pt x="696436" y="4370039"/>
                </a:lnTo>
                <a:cubicBezTo>
                  <a:pt x="692682" y="4370039"/>
                  <a:pt x="688927" y="4367806"/>
                  <a:pt x="681417" y="4366690"/>
                </a:cubicBezTo>
                <a:cubicBezTo>
                  <a:pt x="703946" y="4365574"/>
                  <a:pt x="726474" y="4365574"/>
                  <a:pt x="745248" y="4365574"/>
                </a:cubicBezTo>
                <a:cubicBezTo>
                  <a:pt x="745248" y="4365574"/>
                  <a:pt x="745248" y="4364457"/>
                  <a:pt x="745248" y="4364457"/>
                </a:cubicBezTo>
                <a:cubicBezTo>
                  <a:pt x="722719" y="4364457"/>
                  <a:pt x="700191" y="4364457"/>
                  <a:pt x="681417" y="4364457"/>
                </a:cubicBezTo>
                <a:cubicBezTo>
                  <a:pt x="658889" y="4364457"/>
                  <a:pt x="640115" y="4364457"/>
                  <a:pt x="621342" y="4364457"/>
                </a:cubicBezTo>
                <a:cubicBezTo>
                  <a:pt x="617587" y="4364457"/>
                  <a:pt x="610078" y="4364457"/>
                  <a:pt x="606323" y="4363341"/>
                </a:cubicBezTo>
                <a:cubicBezTo>
                  <a:pt x="602568" y="4362225"/>
                  <a:pt x="601629" y="4360550"/>
                  <a:pt x="599752" y="4359294"/>
                </a:cubicBezTo>
                <a:lnTo>
                  <a:pt x="590570" y="4358139"/>
                </a:lnTo>
                <a:lnTo>
                  <a:pt x="722812" y="4358139"/>
                </a:lnTo>
                <a:cubicBezTo>
                  <a:pt x="745340" y="4358139"/>
                  <a:pt x="764114" y="4357022"/>
                  <a:pt x="775378" y="4351441"/>
                </a:cubicBezTo>
                <a:cubicBezTo>
                  <a:pt x="771624" y="4349208"/>
                  <a:pt x="764114" y="4349208"/>
                  <a:pt x="760359" y="4348092"/>
                </a:cubicBezTo>
                <a:cubicBezTo>
                  <a:pt x="737831" y="4345859"/>
                  <a:pt x="730322" y="4345859"/>
                  <a:pt x="722812" y="4352557"/>
                </a:cubicBezTo>
                <a:cubicBezTo>
                  <a:pt x="719057" y="4354790"/>
                  <a:pt x="715303" y="4354790"/>
                  <a:pt x="711548" y="4353673"/>
                </a:cubicBezTo>
                <a:cubicBezTo>
                  <a:pt x="700284" y="4351441"/>
                  <a:pt x="685265" y="4352557"/>
                  <a:pt x="674001" y="4352557"/>
                </a:cubicBezTo>
                <a:cubicBezTo>
                  <a:pt x="651473" y="4352557"/>
                  <a:pt x="632699" y="4352557"/>
                  <a:pt x="610170" y="4349208"/>
                </a:cubicBezTo>
                <a:cubicBezTo>
                  <a:pt x="602661" y="4348092"/>
                  <a:pt x="587642" y="4346976"/>
                  <a:pt x="583888" y="4348092"/>
                </a:cubicBezTo>
                <a:cubicBezTo>
                  <a:pt x="568868" y="4351441"/>
                  <a:pt x="550095" y="4349208"/>
                  <a:pt x="538831" y="4351441"/>
                </a:cubicBezTo>
                <a:lnTo>
                  <a:pt x="527757" y="4351441"/>
                </a:lnTo>
                <a:lnTo>
                  <a:pt x="527943" y="4350225"/>
                </a:lnTo>
                <a:cubicBezTo>
                  <a:pt x="526535" y="4349388"/>
                  <a:pt x="523719" y="4348829"/>
                  <a:pt x="519965" y="4348829"/>
                </a:cubicBezTo>
                <a:cubicBezTo>
                  <a:pt x="512455" y="4348829"/>
                  <a:pt x="501191" y="4348829"/>
                  <a:pt x="501191" y="4345480"/>
                </a:cubicBezTo>
                <a:cubicBezTo>
                  <a:pt x="501191" y="4344364"/>
                  <a:pt x="493682" y="4344364"/>
                  <a:pt x="489927" y="4344364"/>
                </a:cubicBezTo>
                <a:cubicBezTo>
                  <a:pt x="471153" y="4347713"/>
                  <a:pt x="452380" y="4343247"/>
                  <a:pt x="437360" y="4343247"/>
                </a:cubicBezTo>
                <a:cubicBezTo>
                  <a:pt x="433606" y="4342131"/>
                  <a:pt x="429851" y="4342131"/>
                  <a:pt x="429851" y="4341015"/>
                </a:cubicBezTo>
                <a:cubicBezTo>
                  <a:pt x="429851" y="4339898"/>
                  <a:pt x="433606" y="4338782"/>
                  <a:pt x="437360" y="4338782"/>
                </a:cubicBezTo>
                <a:lnTo>
                  <a:pt x="448267" y="4336929"/>
                </a:lnTo>
                <a:lnTo>
                  <a:pt x="486265" y="4336929"/>
                </a:lnTo>
                <a:lnTo>
                  <a:pt x="486673" y="4336929"/>
                </a:lnTo>
                <a:lnTo>
                  <a:pt x="482920" y="4335813"/>
                </a:lnTo>
                <a:lnTo>
                  <a:pt x="469593" y="4333306"/>
                </a:lnTo>
                <a:close/>
                <a:moveTo>
                  <a:pt x="413732" y="4328776"/>
                </a:moveTo>
                <a:lnTo>
                  <a:pt x="414757" y="4329385"/>
                </a:lnTo>
                <a:cubicBezTo>
                  <a:pt x="414757" y="4330501"/>
                  <a:pt x="414757" y="4331618"/>
                  <a:pt x="414757" y="4331618"/>
                </a:cubicBezTo>
                <a:lnTo>
                  <a:pt x="411703" y="4332494"/>
                </a:lnTo>
                <a:close/>
                <a:moveTo>
                  <a:pt x="390189" y="4315511"/>
                </a:moveTo>
                <a:lnTo>
                  <a:pt x="392698" y="4315850"/>
                </a:lnTo>
                <a:cubicBezTo>
                  <a:pt x="396922" y="4317106"/>
                  <a:pt x="399738" y="4318780"/>
                  <a:pt x="399738" y="4320455"/>
                </a:cubicBezTo>
                <a:lnTo>
                  <a:pt x="409305" y="4326143"/>
                </a:lnTo>
                <a:lnTo>
                  <a:pt x="408933" y="4326660"/>
                </a:lnTo>
                <a:lnTo>
                  <a:pt x="404296" y="4334619"/>
                </a:lnTo>
                <a:lnTo>
                  <a:pt x="388005" y="4339293"/>
                </a:lnTo>
                <a:lnTo>
                  <a:pt x="371652" y="4341222"/>
                </a:lnTo>
                <a:lnTo>
                  <a:pt x="374019" y="4336738"/>
                </a:lnTo>
                <a:cubicBezTo>
                  <a:pt x="375909" y="4333493"/>
                  <a:pt x="377799" y="4330249"/>
                  <a:pt x="377799" y="4330249"/>
                </a:cubicBezTo>
                <a:close/>
                <a:moveTo>
                  <a:pt x="1214998" y="4293014"/>
                </a:moveTo>
                <a:lnTo>
                  <a:pt x="1234557" y="4294177"/>
                </a:lnTo>
                <a:lnTo>
                  <a:pt x="1233478" y="4294391"/>
                </a:lnTo>
                <a:cubicBezTo>
                  <a:pt x="1225968" y="4293833"/>
                  <a:pt x="1218459" y="4294949"/>
                  <a:pt x="1210480" y="4295647"/>
                </a:cubicBezTo>
                <a:lnTo>
                  <a:pt x="1190618" y="4294680"/>
                </a:lnTo>
                <a:lnTo>
                  <a:pt x="1192470" y="4294130"/>
                </a:lnTo>
                <a:cubicBezTo>
                  <a:pt x="1203734" y="4295247"/>
                  <a:pt x="1211243" y="4291898"/>
                  <a:pt x="1214998" y="4293014"/>
                </a:cubicBezTo>
                <a:close/>
                <a:moveTo>
                  <a:pt x="356089" y="4290671"/>
                </a:moveTo>
                <a:lnTo>
                  <a:pt x="365599" y="4290703"/>
                </a:lnTo>
                <a:lnTo>
                  <a:pt x="360064" y="4298867"/>
                </a:lnTo>
                <a:lnTo>
                  <a:pt x="349793" y="4298453"/>
                </a:lnTo>
                <a:close/>
                <a:moveTo>
                  <a:pt x="331931" y="4290589"/>
                </a:moveTo>
                <a:lnTo>
                  <a:pt x="347451" y="4290642"/>
                </a:lnTo>
                <a:lnTo>
                  <a:pt x="343277" y="4298191"/>
                </a:lnTo>
                <a:lnTo>
                  <a:pt x="338256" y="4297989"/>
                </a:lnTo>
                <a:lnTo>
                  <a:pt x="342349" y="4299870"/>
                </a:lnTo>
                <a:lnTo>
                  <a:pt x="332830" y="4317086"/>
                </a:lnTo>
                <a:lnTo>
                  <a:pt x="345623" y="4303115"/>
                </a:lnTo>
                <a:lnTo>
                  <a:pt x="350457" y="4309152"/>
                </a:lnTo>
                <a:lnTo>
                  <a:pt x="353522" y="4310235"/>
                </a:lnTo>
                <a:lnTo>
                  <a:pt x="346382" y="4324981"/>
                </a:lnTo>
                <a:cubicBezTo>
                  <a:pt x="344491" y="4328226"/>
                  <a:pt x="343956" y="4332259"/>
                  <a:pt x="343421" y="4336293"/>
                </a:cubicBezTo>
                <a:cubicBezTo>
                  <a:pt x="348557" y="4330594"/>
                  <a:pt x="352338" y="4324105"/>
                  <a:pt x="356118" y="4317617"/>
                </a:cubicBezTo>
                <a:cubicBezTo>
                  <a:pt x="359363" y="4315162"/>
                  <a:pt x="362608" y="4312707"/>
                  <a:pt x="362072" y="4316741"/>
                </a:cubicBezTo>
                <a:cubicBezTo>
                  <a:pt x="362893" y="4321564"/>
                  <a:pt x="362358" y="4325597"/>
                  <a:pt x="358577" y="4332087"/>
                </a:cubicBezTo>
                <a:lnTo>
                  <a:pt x="352628" y="4342781"/>
                </a:lnTo>
                <a:lnTo>
                  <a:pt x="299044" y="4342781"/>
                </a:lnTo>
                <a:lnTo>
                  <a:pt x="316853" y="4316468"/>
                </a:lnTo>
                <a:close/>
                <a:moveTo>
                  <a:pt x="2152203" y="4287542"/>
                </a:moveTo>
                <a:lnTo>
                  <a:pt x="2168060" y="4288328"/>
                </a:lnTo>
                <a:cubicBezTo>
                  <a:pt x="2164305" y="4289444"/>
                  <a:pt x="2160551" y="4290560"/>
                  <a:pt x="2156796" y="4290560"/>
                </a:cubicBezTo>
                <a:cubicBezTo>
                  <a:pt x="2141777" y="4289444"/>
                  <a:pt x="2126758" y="4295026"/>
                  <a:pt x="2107985" y="4290560"/>
                </a:cubicBezTo>
                <a:cubicBezTo>
                  <a:pt x="2107985" y="4290560"/>
                  <a:pt x="2104230" y="4290560"/>
                  <a:pt x="2104230" y="4290560"/>
                </a:cubicBezTo>
                <a:lnTo>
                  <a:pt x="2056009" y="4289126"/>
                </a:lnTo>
                <a:lnTo>
                  <a:pt x="2063566" y="4288549"/>
                </a:lnTo>
                <a:cubicBezTo>
                  <a:pt x="2089849" y="4288549"/>
                  <a:pt x="2112377" y="4288549"/>
                  <a:pt x="2138660" y="4288549"/>
                </a:cubicBezTo>
                <a:close/>
                <a:moveTo>
                  <a:pt x="452380" y="4280735"/>
                </a:moveTo>
                <a:lnTo>
                  <a:pt x="478521" y="4280735"/>
                </a:lnTo>
                <a:lnTo>
                  <a:pt x="478521" y="4285574"/>
                </a:lnTo>
                <a:lnTo>
                  <a:pt x="487411" y="4284064"/>
                </a:lnTo>
                <a:cubicBezTo>
                  <a:pt x="494920" y="4282947"/>
                  <a:pt x="498675" y="4285180"/>
                  <a:pt x="498675" y="4286296"/>
                </a:cubicBezTo>
                <a:cubicBezTo>
                  <a:pt x="498675" y="4289645"/>
                  <a:pt x="502429" y="4291878"/>
                  <a:pt x="513694" y="4294110"/>
                </a:cubicBezTo>
                <a:cubicBezTo>
                  <a:pt x="517449" y="4295227"/>
                  <a:pt x="521203" y="4295227"/>
                  <a:pt x="524958" y="4295227"/>
                </a:cubicBezTo>
                <a:cubicBezTo>
                  <a:pt x="536222" y="4291878"/>
                  <a:pt x="554996" y="4294110"/>
                  <a:pt x="566260" y="4291878"/>
                </a:cubicBezTo>
                <a:cubicBezTo>
                  <a:pt x="573769" y="4290762"/>
                  <a:pt x="581279" y="4290762"/>
                  <a:pt x="592543" y="4290762"/>
                </a:cubicBezTo>
                <a:lnTo>
                  <a:pt x="607527" y="4296330"/>
                </a:lnTo>
                <a:lnTo>
                  <a:pt x="637616" y="4296330"/>
                </a:lnTo>
                <a:lnTo>
                  <a:pt x="645109" y="4290762"/>
                </a:lnTo>
                <a:cubicBezTo>
                  <a:pt x="645109" y="4288529"/>
                  <a:pt x="652618" y="4287413"/>
                  <a:pt x="663883" y="4287413"/>
                </a:cubicBezTo>
                <a:cubicBezTo>
                  <a:pt x="671392" y="4287413"/>
                  <a:pt x="678901" y="4287413"/>
                  <a:pt x="686411" y="4285180"/>
                </a:cubicBezTo>
                <a:cubicBezTo>
                  <a:pt x="697675" y="4284064"/>
                  <a:pt x="708939" y="4286296"/>
                  <a:pt x="716449" y="4289645"/>
                </a:cubicBezTo>
                <a:lnTo>
                  <a:pt x="725662" y="4292055"/>
                </a:lnTo>
                <a:lnTo>
                  <a:pt x="640115" y="4298595"/>
                </a:lnTo>
                <a:cubicBezTo>
                  <a:pt x="625097" y="4300828"/>
                  <a:pt x="606323" y="4299712"/>
                  <a:pt x="591304" y="4301944"/>
                </a:cubicBezTo>
                <a:cubicBezTo>
                  <a:pt x="576285" y="4303061"/>
                  <a:pt x="557512" y="4301944"/>
                  <a:pt x="538738" y="4300828"/>
                </a:cubicBezTo>
                <a:cubicBezTo>
                  <a:pt x="523719" y="4298595"/>
                  <a:pt x="501191" y="4297479"/>
                  <a:pt x="482417" y="4297479"/>
                </a:cubicBezTo>
                <a:lnTo>
                  <a:pt x="399364" y="4299537"/>
                </a:lnTo>
                <a:lnTo>
                  <a:pt x="401302" y="4296141"/>
                </a:lnTo>
                <a:lnTo>
                  <a:pt x="409402" y="4282238"/>
                </a:lnTo>
                <a:lnTo>
                  <a:pt x="426079" y="4281654"/>
                </a:lnTo>
                <a:lnTo>
                  <a:pt x="421059" y="4290270"/>
                </a:lnTo>
                <a:cubicBezTo>
                  <a:pt x="422414" y="4291060"/>
                  <a:pt x="423769" y="4291849"/>
                  <a:pt x="425124" y="4292638"/>
                </a:cubicBezTo>
                <a:lnTo>
                  <a:pt x="431636" y="4281460"/>
                </a:lnTo>
                <a:close/>
                <a:moveTo>
                  <a:pt x="1937335" y="4276200"/>
                </a:moveTo>
                <a:lnTo>
                  <a:pt x="1938405" y="4276231"/>
                </a:lnTo>
                <a:lnTo>
                  <a:pt x="1938083" y="4276327"/>
                </a:lnTo>
                <a:cubicBezTo>
                  <a:pt x="1938083" y="4277164"/>
                  <a:pt x="1939022" y="4278281"/>
                  <a:pt x="1939022" y="4279397"/>
                </a:cubicBezTo>
                <a:cubicBezTo>
                  <a:pt x="1939022" y="4280514"/>
                  <a:pt x="1942777" y="4280514"/>
                  <a:pt x="1946532" y="4280514"/>
                </a:cubicBezTo>
                <a:lnTo>
                  <a:pt x="1956290" y="4280514"/>
                </a:lnTo>
                <a:lnTo>
                  <a:pt x="1950924" y="4280735"/>
                </a:lnTo>
                <a:lnTo>
                  <a:pt x="1937335" y="4280735"/>
                </a:lnTo>
                <a:close/>
                <a:moveTo>
                  <a:pt x="1298017" y="4273182"/>
                </a:moveTo>
                <a:lnTo>
                  <a:pt x="1298522" y="4273182"/>
                </a:lnTo>
                <a:lnTo>
                  <a:pt x="1298071" y="4273200"/>
                </a:lnTo>
                <a:close/>
                <a:moveTo>
                  <a:pt x="1964065" y="4269571"/>
                </a:moveTo>
                <a:cubicBezTo>
                  <a:pt x="1969697" y="4269013"/>
                  <a:pt x="1977207" y="4269571"/>
                  <a:pt x="1988471" y="4270688"/>
                </a:cubicBezTo>
                <a:cubicBezTo>
                  <a:pt x="1992226" y="4271804"/>
                  <a:pt x="1999736" y="4271804"/>
                  <a:pt x="2003490" y="4274037"/>
                </a:cubicBezTo>
                <a:lnTo>
                  <a:pt x="1996794" y="4275688"/>
                </a:lnTo>
                <a:lnTo>
                  <a:pt x="1965305" y="4273816"/>
                </a:lnTo>
                <a:lnTo>
                  <a:pt x="1952588" y="4274446"/>
                </a:lnTo>
                <a:close/>
                <a:moveTo>
                  <a:pt x="1601735" y="4267339"/>
                </a:moveTo>
                <a:cubicBezTo>
                  <a:pt x="1628018" y="4266223"/>
                  <a:pt x="1654301" y="4267339"/>
                  <a:pt x="1673074" y="4272921"/>
                </a:cubicBezTo>
                <a:cubicBezTo>
                  <a:pt x="1684339" y="4275153"/>
                  <a:pt x="1691848" y="4275153"/>
                  <a:pt x="1703112" y="4274037"/>
                </a:cubicBezTo>
                <a:cubicBezTo>
                  <a:pt x="1718131" y="4271804"/>
                  <a:pt x="1729395" y="4271804"/>
                  <a:pt x="1744415" y="4274037"/>
                </a:cubicBezTo>
                <a:cubicBezTo>
                  <a:pt x="1751924" y="4275153"/>
                  <a:pt x="1759433" y="4275153"/>
                  <a:pt x="1766943" y="4274037"/>
                </a:cubicBezTo>
                <a:cubicBezTo>
                  <a:pt x="1778207" y="4271804"/>
                  <a:pt x="1796980" y="4274037"/>
                  <a:pt x="1812000" y="4270688"/>
                </a:cubicBezTo>
                <a:cubicBezTo>
                  <a:pt x="1815754" y="4269572"/>
                  <a:pt x="1830773" y="4270688"/>
                  <a:pt x="1838282" y="4271804"/>
                </a:cubicBezTo>
                <a:lnTo>
                  <a:pt x="1879969" y="4273991"/>
                </a:lnTo>
                <a:lnTo>
                  <a:pt x="1791751" y="4280735"/>
                </a:lnTo>
                <a:lnTo>
                  <a:pt x="1744415" y="4280735"/>
                </a:lnTo>
                <a:cubicBezTo>
                  <a:pt x="1721886" y="4280735"/>
                  <a:pt x="1703112" y="4284084"/>
                  <a:pt x="1680584" y="4282967"/>
                </a:cubicBezTo>
                <a:cubicBezTo>
                  <a:pt x="1676829" y="4282967"/>
                  <a:pt x="1673074" y="4285200"/>
                  <a:pt x="1669320" y="4285200"/>
                </a:cubicBezTo>
                <a:lnTo>
                  <a:pt x="1668497" y="4285689"/>
                </a:lnTo>
                <a:lnTo>
                  <a:pt x="1657762" y="4285461"/>
                </a:lnTo>
                <a:cubicBezTo>
                  <a:pt x="1642743" y="4283228"/>
                  <a:pt x="1620215" y="4282112"/>
                  <a:pt x="1601441" y="4282112"/>
                </a:cubicBezTo>
                <a:cubicBezTo>
                  <a:pt x="1571403" y="4283228"/>
                  <a:pt x="1541365" y="4280996"/>
                  <a:pt x="1511327" y="4284345"/>
                </a:cubicBezTo>
                <a:cubicBezTo>
                  <a:pt x="1507573" y="4285461"/>
                  <a:pt x="1503818" y="4285461"/>
                  <a:pt x="1500063" y="4284345"/>
                </a:cubicBezTo>
                <a:cubicBezTo>
                  <a:pt x="1470026" y="4280996"/>
                  <a:pt x="1439988" y="4283228"/>
                  <a:pt x="1409950" y="4283228"/>
                </a:cubicBezTo>
                <a:cubicBezTo>
                  <a:pt x="1376157" y="4282112"/>
                  <a:pt x="1346120" y="4280996"/>
                  <a:pt x="1312327" y="4283228"/>
                </a:cubicBezTo>
                <a:lnTo>
                  <a:pt x="1257806" y="4284000"/>
                </a:lnTo>
                <a:lnTo>
                  <a:pt x="1230017" y="4282967"/>
                </a:lnTo>
                <a:cubicBezTo>
                  <a:pt x="1222508" y="4282967"/>
                  <a:pt x="1211243" y="4281851"/>
                  <a:pt x="1199979" y="4282967"/>
                </a:cubicBezTo>
                <a:cubicBezTo>
                  <a:pt x="1192470" y="4282967"/>
                  <a:pt x="1184960" y="4281851"/>
                  <a:pt x="1181205" y="4279618"/>
                </a:cubicBezTo>
                <a:cubicBezTo>
                  <a:pt x="1181205" y="4278502"/>
                  <a:pt x="1181205" y="4277386"/>
                  <a:pt x="1184960" y="4277386"/>
                </a:cubicBezTo>
                <a:cubicBezTo>
                  <a:pt x="1211243" y="4276269"/>
                  <a:pt x="1241281" y="4276269"/>
                  <a:pt x="1260055" y="4282967"/>
                </a:cubicBezTo>
                <a:cubicBezTo>
                  <a:pt x="1278828" y="4284084"/>
                  <a:pt x="1293847" y="4279618"/>
                  <a:pt x="1312621" y="4280735"/>
                </a:cubicBezTo>
                <a:cubicBezTo>
                  <a:pt x="1308866" y="4277386"/>
                  <a:pt x="1312621" y="4276269"/>
                  <a:pt x="1323885" y="4276269"/>
                </a:cubicBezTo>
                <a:cubicBezTo>
                  <a:pt x="1331394" y="4276269"/>
                  <a:pt x="1335149" y="4276269"/>
                  <a:pt x="1338904" y="4276269"/>
                </a:cubicBezTo>
                <a:lnTo>
                  <a:pt x="1338904" y="4273182"/>
                </a:lnTo>
                <a:lnTo>
                  <a:pt x="1342365" y="4273182"/>
                </a:lnTo>
                <a:lnTo>
                  <a:pt x="1460595" y="4274779"/>
                </a:lnTo>
                <a:lnTo>
                  <a:pt x="1466565" y="4275153"/>
                </a:lnTo>
                <a:lnTo>
                  <a:pt x="1488252" y="4275153"/>
                </a:lnTo>
                <a:lnTo>
                  <a:pt x="1507573" y="4275414"/>
                </a:lnTo>
                <a:lnTo>
                  <a:pt x="1508451" y="4275153"/>
                </a:lnTo>
                <a:lnTo>
                  <a:pt x="1526640" y="4275153"/>
                </a:lnTo>
                <a:cubicBezTo>
                  <a:pt x="1545414" y="4275153"/>
                  <a:pt x="1564188" y="4274037"/>
                  <a:pt x="1582961" y="4269572"/>
                </a:cubicBezTo>
                <a:cubicBezTo>
                  <a:pt x="1586716" y="4268455"/>
                  <a:pt x="1594225" y="4267339"/>
                  <a:pt x="1601735" y="4267339"/>
                </a:cubicBezTo>
                <a:close/>
                <a:moveTo>
                  <a:pt x="2093587" y="4267118"/>
                </a:moveTo>
                <a:lnTo>
                  <a:pt x="2104230" y="4267118"/>
                </a:lnTo>
                <a:cubicBezTo>
                  <a:pt x="2119249" y="4267118"/>
                  <a:pt x="2134268" y="4266002"/>
                  <a:pt x="2145532" y="4269351"/>
                </a:cubicBezTo>
                <a:cubicBezTo>
                  <a:pt x="2145532" y="4269351"/>
                  <a:pt x="2149286" y="4269351"/>
                  <a:pt x="2153041" y="4269351"/>
                </a:cubicBezTo>
                <a:cubicBezTo>
                  <a:pt x="2171815" y="4266002"/>
                  <a:pt x="2190588" y="4270467"/>
                  <a:pt x="2209362" y="4269351"/>
                </a:cubicBezTo>
                <a:cubicBezTo>
                  <a:pt x="2228136" y="4268234"/>
                  <a:pt x="2246909" y="4268234"/>
                  <a:pt x="2265683" y="4269351"/>
                </a:cubicBezTo>
                <a:lnTo>
                  <a:pt x="2392886" y="4271069"/>
                </a:lnTo>
                <a:lnTo>
                  <a:pt x="2402917" y="4272837"/>
                </a:lnTo>
                <a:cubicBezTo>
                  <a:pt x="2407141" y="4273395"/>
                  <a:pt x="2410896" y="4273953"/>
                  <a:pt x="2412773" y="4275069"/>
                </a:cubicBezTo>
                <a:cubicBezTo>
                  <a:pt x="2416527" y="4277302"/>
                  <a:pt x="2424037" y="4278418"/>
                  <a:pt x="2416527" y="4280651"/>
                </a:cubicBezTo>
                <a:cubicBezTo>
                  <a:pt x="2412773" y="4281767"/>
                  <a:pt x="2412773" y="4284000"/>
                  <a:pt x="2409018" y="4284000"/>
                </a:cubicBezTo>
                <a:cubicBezTo>
                  <a:pt x="2401508" y="4284000"/>
                  <a:pt x="2393999" y="4285116"/>
                  <a:pt x="2390244" y="4284000"/>
                </a:cubicBezTo>
                <a:cubicBezTo>
                  <a:pt x="2375225" y="4281767"/>
                  <a:pt x="2360207" y="4280651"/>
                  <a:pt x="2345188" y="4279535"/>
                </a:cubicBezTo>
                <a:cubicBezTo>
                  <a:pt x="2339555" y="4278418"/>
                  <a:pt x="2336739" y="4278139"/>
                  <a:pt x="2334392" y="4278558"/>
                </a:cubicBezTo>
                <a:lnTo>
                  <a:pt x="2330218" y="4280237"/>
                </a:lnTo>
                <a:lnTo>
                  <a:pt x="2318917" y="4279397"/>
                </a:lnTo>
                <a:lnTo>
                  <a:pt x="2235645" y="4279397"/>
                </a:lnTo>
                <a:cubicBezTo>
                  <a:pt x="2209362" y="4280514"/>
                  <a:pt x="2183079" y="4280514"/>
                  <a:pt x="2156796" y="4280514"/>
                </a:cubicBezTo>
                <a:lnTo>
                  <a:pt x="2145918" y="4282939"/>
                </a:lnTo>
                <a:lnTo>
                  <a:pt x="2104868" y="4278502"/>
                </a:lnTo>
                <a:cubicBezTo>
                  <a:pt x="2086094" y="4277386"/>
                  <a:pt x="2067321" y="4277386"/>
                  <a:pt x="2048547" y="4274037"/>
                </a:cubicBezTo>
                <a:cubicBezTo>
                  <a:pt x="2056056" y="4272921"/>
                  <a:pt x="2056056" y="4270688"/>
                  <a:pt x="2063566" y="4270688"/>
                </a:cubicBezTo>
                <a:close/>
                <a:moveTo>
                  <a:pt x="2434998" y="4263625"/>
                </a:moveTo>
                <a:lnTo>
                  <a:pt x="2432954" y="4264046"/>
                </a:lnTo>
                <a:cubicBezTo>
                  <a:pt x="2432485" y="4264744"/>
                  <a:pt x="2433424" y="4265581"/>
                  <a:pt x="2435301" y="4266139"/>
                </a:cubicBezTo>
                <a:cubicBezTo>
                  <a:pt x="2435301" y="4267255"/>
                  <a:pt x="2442810" y="4267255"/>
                  <a:pt x="2435301" y="4268372"/>
                </a:cubicBezTo>
                <a:cubicBezTo>
                  <a:pt x="2435301" y="4268372"/>
                  <a:pt x="2431546" y="4269488"/>
                  <a:pt x="2431546" y="4268372"/>
                </a:cubicBezTo>
                <a:lnTo>
                  <a:pt x="2416398" y="4267921"/>
                </a:lnTo>
                <a:lnTo>
                  <a:pt x="2419627" y="4266002"/>
                </a:lnTo>
                <a:cubicBezTo>
                  <a:pt x="2423381" y="4266002"/>
                  <a:pt x="2427136" y="4263769"/>
                  <a:pt x="2430891" y="4263769"/>
                </a:cubicBezTo>
                <a:close/>
                <a:moveTo>
                  <a:pt x="2463656" y="4262623"/>
                </a:moveTo>
                <a:lnTo>
                  <a:pt x="2465339" y="4262790"/>
                </a:lnTo>
                <a:lnTo>
                  <a:pt x="2458888" y="4262790"/>
                </a:lnTo>
                <a:close/>
                <a:moveTo>
                  <a:pt x="375112" y="4259231"/>
                </a:moveTo>
                <a:lnTo>
                  <a:pt x="381039" y="4259525"/>
                </a:lnTo>
                <a:lnTo>
                  <a:pt x="385666" y="4259525"/>
                </a:lnTo>
                <a:lnTo>
                  <a:pt x="377463" y="4272344"/>
                </a:lnTo>
                <a:lnTo>
                  <a:pt x="368788" y="4270943"/>
                </a:lnTo>
                <a:lnTo>
                  <a:pt x="374337" y="4261420"/>
                </a:lnTo>
                <a:close/>
                <a:moveTo>
                  <a:pt x="1102063" y="4245274"/>
                </a:moveTo>
                <a:cubicBezTo>
                  <a:pt x="1113327" y="4246391"/>
                  <a:pt x="1124591" y="4246391"/>
                  <a:pt x="1132100" y="4249739"/>
                </a:cubicBezTo>
                <a:cubicBezTo>
                  <a:pt x="1132100" y="4250856"/>
                  <a:pt x="1135855" y="4251972"/>
                  <a:pt x="1132100" y="4253088"/>
                </a:cubicBezTo>
                <a:cubicBezTo>
                  <a:pt x="1124591" y="4254205"/>
                  <a:pt x="1117082" y="4253088"/>
                  <a:pt x="1120836" y="4256437"/>
                </a:cubicBezTo>
                <a:cubicBezTo>
                  <a:pt x="1120836" y="4258670"/>
                  <a:pt x="1128346" y="4257554"/>
                  <a:pt x="1132100" y="4257554"/>
                </a:cubicBezTo>
                <a:cubicBezTo>
                  <a:pt x="1135855" y="4257554"/>
                  <a:pt x="1139610" y="4257554"/>
                  <a:pt x="1147119" y="4257554"/>
                </a:cubicBezTo>
                <a:cubicBezTo>
                  <a:pt x="1150874" y="4257554"/>
                  <a:pt x="1158383" y="4257554"/>
                  <a:pt x="1165893" y="4257554"/>
                </a:cubicBezTo>
                <a:cubicBezTo>
                  <a:pt x="1165893" y="4258670"/>
                  <a:pt x="1165893" y="4259786"/>
                  <a:pt x="1165893" y="4260902"/>
                </a:cubicBezTo>
                <a:cubicBezTo>
                  <a:pt x="1162138" y="4260902"/>
                  <a:pt x="1158383" y="4260902"/>
                  <a:pt x="1150874" y="4260902"/>
                </a:cubicBezTo>
                <a:cubicBezTo>
                  <a:pt x="1145242" y="4260902"/>
                  <a:pt x="1141487" y="4261181"/>
                  <a:pt x="1139610" y="4261879"/>
                </a:cubicBezTo>
                <a:lnTo>
                  <a:pt x="1139610" y="4264293"/>
                </a:lnTo>
                <a:lnTo>
                  <a:pt x="1098602" y="4265106"/>
                </a:lnTo>
                <a:lnTo>
                  <a:pt x="1075105" y="4265633"/>
                </a:lnTo>
                <a:lnTo>
                  <a:pt x="1052312" y="4261879"/>
                </a:lnTo>
                <a:lnTo>
                  <a:pt x="1019741" y="4261992"/>
                </a:lnTo>
                <a:lnTo>
                  <a:pt x="1014017" y="4260960"/>
                </a:lnTo>
                <a:lnTo>
                  <a:pt x="1014017" y="4247828"/>
                </a:lnTo>
                <a:lnTo>
                  <a:pt x="1026968" y="4247507"/>
                </a:lnTo>
                <a:cubicBezTo>
                  <a:pt x="1049497" y="4248623"/>
                  <a:pt x="1075780" y="4245274"/>
                  <a:pt x="1102063" y="4245274"/>
                </a:cubicBezTo>
                <a:close/>
                <a:moveTo>
                  <a:pt x="1394931" y="4241925"/>
                </a:moveTo>
                <a:cubicBezTo>
                  <a:pt x="1417460" y="4240809"/>
                  <a:pt x="1436233" y="4243042"/>
                  <a:pt x="1455007" y="4241925"/>
                </a:cubicBezTo>
                <a:cubicBezTo>
                  <a:pt x="1470026" y="4240809"/>
                  <a:pt x="1481290" y="4244158"/>
                  <a:pt x="1500063" y="4244158"/>
                </a:cubicBezTo>
                <a:cubicBezTo>
                  <a:pt x="1511327" y="4243042"/>
                  <a:pt x="1526346" y="4244158"/>
                  <a:pt x="1541365" y="4244158"/>
                </a:cubicBezTo>
                <a:cubicBezTo>
                  <a:pt x="1545120" y="4244158"/>
                  <a:pt x="1545120" y="4244158"/>
                  <a:pt x="1548875" y="4244158"/>
                </a:cubicBezTo>
                <a:cubicBezTo>
                  <a:pt x="1563894" y="4249739"/>
                  <a:pt x="1582667" y="4248623"/>
                  <a:pt x="1601441" y="4246391"/>
                </a:cubicBezTo>
                <a:cubicBezTo>
                  <a:pt x="1616460" y="4244158"/>
                  <a:pt x="1631479" y="4245274"/>
                  <a:pt x="1646498" y="4241925"/>
                </a:cubicBezTo>
                <a:cubicBezTo>
                  <a:pt x="1646498" y="4241925"/>
                  <a:pt x="1650252" y="4241925"/>
                  <a:pt x="1654007" y="4243042"/>
                </a:cubicBezTo>
                <a:cubicBezTo>
                  <a:pt x="1657762" y="4244158"/>
                  <a:pt x="1661516" y="4244158"/>
                  <a:pt x="1665271" y="4244158"/>
                </a:cubicBezTo>
                <a:cubicBezTo>
                  <a:pt x="1702818" y="4243042"/>
                  <a:pt x="1740366" y="4247507"/>
                  <a:pt x="1777913" y="4245274"/>
                </a:cubicBezTo>
                <a:cubicBezTo>
                  <a:pt x="1792932" y="4245274"/>
                  <a:pt x="1800441" y="4248623"/>
                  <a:pt x="1811705" y="4247507"/>
                </a:cubicBezTo>
                <a:cubicBezTo>
                  <a:pt x="1822970" y="4247507"/>
                  <a:pt x="1837988" y="4247507"/>
                  <a:pt x="1849253" y="4247507"/>
                </a:cubicBezTo>
                <a:cubicBezTo>
                  <a:pt x="1871781" y="4248623"/>
                  <a:pt x="1890555" y="4244158"/>
                  <a:pt x="1909328" y="4246391"/>
                </a:cubicBezTo>
                <a:cubicBezTo>
                  <a:pt x="1916838" y="4246391"/>
                  <a:pt x="1920593" y="4246391"/>
                  <a:pt x="1924347" y="4246391"/>
                </a:cubicBezTo>
                <a:cubicBezTo>
                  <a:pt x="1928102" y="4246391"/>
                  <a:pt x="1931857" y="4245274"/>
                  <a:pt x="1935611" y="4247507"/>
                </a:cubicBezTo>
                <a:cubicBezTo>
                  <a:pt x="1935611" y="4248623"/>
                  <a:pt x="1931857" y="4250856"/>
                  <a:pt x="1928102" y="4250856"/>
                </a:cubicBezTo>
                <a:cubicBezTo>
                  <a:pt x="1916838" y="4251972"/>
                  <a:pt x="1905573" y="4255321"/>
                  <a:pt x="1890555" y="4255321"/>
                </a:cubicBezTo>
                <a:cubicBezTo>
                  <a:pt x="1883045" y="4255321"/>
                  <a:pt x="1883045" y="4257554"/>
                  <a:pt x="1875536" y="4258670"/>
                </a:cubicBezTo>
                <a:lnTo>
                  <a:pt x="1898774" y="4260512"/>
                </a:lnTo>
                <a:lnTo>
                  <a:pt x="1894603" y="4260502"/>
                </a:lnTo>
                <a:cubicBezTo>
                  <a:pt x="1875830" y="4259804"/>
                  <a:pt x="1857056" y="4258967"/>
                  <a:pt x="1838282" y="4259525"/>
                </a:cubicBezTo>
                <a:lnTo>
                  <a:pt x="1830242" y="4258728"/>
                </a:lnTo>
                <a:lnTo>
                  <a:pt x="1830479" y="4258670"/>
                </a:lnTo>
                <a:cubicBezTo>
                  <a:pt x="1826724" y="4256437"/>
                  <a:pt x="1819215" y="4256437"/>
                  <a:pt x="1815460" y="4255321"/>
                </a:cubicBezTo>
                <a:cubicBezTo>
                  <a:pt x="1792932" y="4253088"/>
                  <a:pt x="1785423" y="4253088"/>
                  <a:pt x="1777913" y="4259786"/>
                </a:cubicBezTo>
                <a:cubicBezTo>
                  <a:pt x="1774158" y="4262019"/>
                  <a:pt x="1770403" y="4262019"/>
                  <a:pt x="1766649" y="4260902"/>
                </a:cubicBezTo>
                <a:cubicBezTo>
                  <a:pt x="1755385" y="4258670"/>
                  <a:pt x="1740366" y="4259786"/>
                  <a:pt x="1729101" y="4259786"/>
                </a:cubicBezTo>
                <a:cubicBezTo>
                  <a:pt x="1706573" y="4259786"/>
                  <a:pt x="1687800" y="4259786"/>
                  <a:pt x="1665271" y="4256437"/>
                </a:cubicBezTo>
                <a:cubicBezTo>
                  <a:pt x="1657762" y="4255321"/>
                  <a:pt x="1642743" y="4254205"/>
                  <a:pt x="1638988" y="4255321"/>
                </a:cubicBezTo>
                <a:lnTo>
                  <a:pt x="1616447" y="4257292"/>
                </a:lnTo>
                <a:lnTo>
                  <a:pt x="1567942" y="4257292"/>
                </a:lnTo>
                <a:lnTo>
                  <a:pt x="1544768" y="4258670"/>
                </a:lnTo>
                <a:lnTo>
                  <a:pt x="1530101" y="4258670"/>
                </a:lnTo>
                <a:cubicBezTo>
                  <a:pt x="1518837" y="4259786"/>
                  <a:pt x="1511327" y="4259786"/>
                  <a:pt x="1500063" y="4257554"/>
                </a:cubicBezTo>
                <a:cubicBezTo>
                  <a:pt x="1481290" y="4251972"/>
                  <a:pt x="1455007" y="4250856"/>
                  <a:pt x="1428724" y="4251972"/>
                </a:cubicBezTo>
                <a:cubicBezTo>
                  <a:pt x="1421214" y="4251972"/>
                  <a:pt x="1413705" y="4253088"/>
                  <a:pt x="1409950" y="4254205"/>
                </a:cubicBezTo>
                <a:cubicBezTo>
                  <a:pt x="1391176" y="4258670"/>
                  <a:pt x="1372403" y="4259786"/>
                  <a:pt x="1353629" y="4259786"/>
                </a:cubicBezTo>
                <a:cubicBezTo>
                  <a:pt x="1334855" y="4259786"/>
                  <a:pt x="1312327" y="4259786"/>
                  <a:pt x="1293554" y="4259786"/>
                </a:cubicBezTo>
                <a:cubicBezTo>
                  <a:pt x="1271025" y="4259786"/>
                  <a:pt x="1244742" y="4258670"/>
                  <a:pt x="1222214" y="4255321"/>
                </a:cubicBezTo>
                <a:cubicBezTo>
                  <a:pt x="1214704" y="4255321"/>
                  <a:pt x="1207195" y="4255321"/>
                  <a:pt x="1203440" y="4255321"/>
                </a:cubicBezTo>
                <a:cubicBezTo>
                  <a:pt x="1192176" y="4255321"/>
                  <a:pt x="1188421" y="4254205"/>
                  <a:pt x="1184667" y="4251972"/>
                </a:cubicBezTo>
                <a:cubicBezTo>
                  <a:pt x="1210950" y="4253088"/>
                  <a:pt x="1229723" y="4249739"/>
                  <a:pt x="1252252" y="4249739"/>
                </a:cubicBezTo>
                <a:cubicBezTo>
                  <a:pt x="1282289" y="4248623"/>
                  <a:pt x="1312327" y="4247507"/>
                  <a:pt x="1338610" y="4245274"/>
                </a:cubicBezTo>
                <a:cubicBezTo>
                  <a:pt x="1357384" y="4244158"/>
                  <a:pt x="1376157" y="4243042"/>
                  <a:pt x="1394931" y="4241925"/>
                </a:cubicBezTo>
                <a:close/>
                <a:moveTo>
                  <a:pt x="2025381" y="4241443"/>
                </a:moveTo>
                <a:cubicBezTo>
                  <a:pt x="2036645" y="4242560"/>
                  <a:pt x="2047909" y="4242560"/>
                  <a:pt x="2055418" y="4245908"/>
                </a:cubicBezTo>
                <a:cubicBezTo>
                  <a:pt x="2055418" y="4247025"/>
                  <a:pt x="2059173" y="4248141"/>
                  <a:pt x="2055418" y="4249257"/>
                </a:cubicBezTo>
                <a:cubicBezTo>
                  <a:pt x="2047909" y="4250374"/>
                  <a:pt x="2040400" y="4249257"/>
                  <a:pt x="2044154" y="4252606"/>
                </a:cubicBezTo>
                <a:cubicBezTo>
                  <a:pt x="2044154" y="4254839"/>
                  <a:pt x="2051664" y="4253723"/>
                  <a:pt x="2055418" y="4253723"/>
                </a:cubicBezTo>
                <a:cubicBezTo>
                  <a:pt x="2059173" y="4253723"/>
                  <a:pt x="2062928" y="4253723"/>
                  <a:pt x="2070437" y="4253723"/>
                </a:cubicBezTo>
                <a:cubicBezTo>
                  <a:pt x="2074192" y="4253723"/>
                  <a:pt x="2081701" y="4253723"/>
                  <a:pt x="2089211" y="4253723"/>
                </a:cubicBezTo>
                <a:cubicBezTo>
                  <a:pt x="2089211" y="4254839"/>
                  <a:pt x="2089211" y="4255955"/>
                  <a:pt x="2089211" y="4257071"/>
                </a:cubicBezTo>
                <a:cubicBezTo>
                  <a:pt x="2085456" y="4257071"/>
                  <a:pt x="2081701" y="4257071"/>
                  <a:pt x="2074192" y="4257071"/>
                </a:cubicBezTo>
                <a:cubicBezTo>
                  <a:pt x="2062928" y="4257071"/>
                  <a:pt x="2059173" y="4258188"/>
                  <a:pt x="2062928" y="4261537"/>
                </a:cubicBezTo>
                <a:lnTo>
                  <a:pt x="2054543" y="4261893"/>
                </a:lnTo>
                <a:lnTo>
                  <a:pt x="2053709" y="4261897"/>
                </a:lnTo>
                <a:cubicBezTo>
                  <a:pt x="2043853" y="4262594"/>
                  <a:pt x="2033528" y="4263432"/>
                  <a:pt x="2022264" y="4262874"/>
                </a:cubicBezTo>
                <a:lnTo>
                  <a:pt x="2004928" y="4262874"/>
                </a:lnTo>
                <a:lnTo>
                  <a:pt x="1975630" y="4258048"/>
                </a:lnTo>
                <a:lnTo>
                  <a:pt x="1937335" y="4258181"/>
                </a:lnTo>
                <a:lnTo>
                  <a:pt x="1937335" y="4243997"/>
                </a:lnTo>
                <a:lnTo>
                  <a:pt x="1950286" y="4243676"/>
                </a:lnTo>
                <a:cubicBezTo>
                  <a:pt x="1972815" y="4244792"/>
                  <a:pt x="1999098" y="4241443"/>
                  <a:pt x="2025381" y="4241443"/>
                </a:cubicBezTo>
                <a:close/>
                <a:moveTo>
                  <a:pt x="2318249" y="4238094"/>
                </a:moveTo>
                <a:cubicBezTo>
                  <a:pt x="2340778" y="4236978"/>
                  <a:pt x="2359551" y="4239211"/>
                  <a:pt x="2378325" y="4238094"/>
                </a:cubicBezTo>
                <a:cubicBezTo>
                  <a:pt x="2393344" y="4236978"/>
                  <a:pt x="2404608" y="4240327"/>
                  <a:pt x="2423381" y="4240327"/>
                </a:cubicBezTo>
                <a:cubicBezTo>
                  <a:pt x="2434645" y="4239211"/>
                  <a:pt x="2449664" y="4240327"/>
                  <a:pt x="2464683" y="4240327"/>
                </a:cubicBezTo>
                <a:cubicBezTo>
                  <a:pt x="2468438" y="4240327"/>
                  <a:pt x="2468438" y="4240327"/>
                  <a:pt x="2472193" y="4240327"/>
                </a:cubicBezTo>
                <a:lnTo>
                  <a:pt x="2476849" y="4241084"/>
                </a:lnTo>
                <a:lnTo>
                  <a:pt x="2472848" y="4241580"/>
                </a:lnTo>
                <a:cubicBezTo>
                  <a:pt x="2446565" y="4241580"/>
                  <a:pt x="2427792" y="4247162"/>
                  <a:pt x="2401508" y="4246046"/>
                </a:cubicBezTo>
                <a:cubicBezTo>
                  <a:pt x="2401508" y="4246046"/>
                  <a:pt x="2401508" y="4247162"/>
                  <a:pt x="2401508" y="4247162"/>
                </a:cubicBezTo>
                <a:cubicBezTo>
                  <a:pt x="2401508" y="4248278"/>
                  <a:pt x="2401508" y="4248278"/>
                  <a:pt x="2401508" y="4249395"/>
                </a:cubicBezTo>
                <a:cubicBezTo>
                  <a:pt x="2405263" y="4249395"/>
                  <a:pt x="2412773" y="4249395"/>
                  <a:pt x="2416527" y="4249395"/>
                </a:cubicBezTo>
                <a:cubicBezTo>
                  <a:pt x="2424037" y="4249953"/>
                  <a:pt x="2427791" y="4250511"/>
                  <a:pt x="2429199" y="4251487"/>
                </a:cubicBezTo>
                <a:lnTo>
                  <a:pt x="2428458" y="4253911"/>
                </a:lnTo>
                <a:lnTo>
                  <a:pt x="2423381" y="4253723"/>
                </a:lnTo>
                <a:cubicBezTo>
                  <a:pt x="2404608" y="4248141"/>
                  <a:pt x="2378325" y="4247025"/>
                  <a:pt x="2352042" y="4248141"/>
                </a:cubicBezTo>
                <a:cubicBezTo>
                  <a:pt x="2344532" y="4248141"/>
                  <a:pt x="2337023" y="4249257"/>
                  <a:pt x="2333268" y="4250374"/>
                </a:cubicBezTo>
                <a:cubicBezTo>
                  <a:pt x="2314494" y="4254839"/>
                  <a:pt x="2295721" y="4255955"/>
                  <a:pt x="2276947" y="4255955"/>
                </a:cubicBezTo>
                <a:cubicBezTo>
                  <a:pt x="2258173" y="4255955"/>
                  <a:pt x="2235645" y="4255955"/>
                  <a:pt x="2216872" y="4255955"/>
                </a:cubicBezTo>
                <a:cubicBezTo>
                  <a:pt x="2194343" y="4255955"/>
                  <a:pt x="2168060" y="4254839"/>
                  <a:pt x="2145532" y="4251490"/>
                </a:cubicBezTo>
                <a:cubicBezTo>
                  <a:pt x="2138022" y="4251490"/>
                  <a:pt x="2130513" y="4251490"/>
                  <a:pt x="2126758" y="4251490"/>
                </a:cubicBezTo>
                <a:cubicBezTo>
                  <a:pt x="2115494" y="4251490"/>
                  <a:pt x="2111739" y="4250374"/>
                  <a:pt x="2107985" y="4248141"/>
                </a:cubicBezTo>
                <a:cubicBezTo>
                  <a:pt x="2134268" y="4249257"/>
                  <a:pt x="2153041" y="4245908"/>
                  <a:pt x="2175570" y="4245908"/>
                </a:cubicBezTo>
                <a:cubicBezTo>
                  <a:pt x="2205607" y="4244792"/>
                  <a:pt x="2235645" y="4243676"/>
                  <a:pt x="2261928" y="4241443"/>
                </a:cubicBezTo>
                <a:cubicBezTo>
                  <a:pt x="2280702" y="4240327"/>
                  <a:pt x="2299475" y="4239211"/>
                  <a:pt x="2318249" y="4238094"/>
                </a:cubicBezTo>
                <a:close/>
                <a:moveTo>
                  <a:pt x="3696532" y="4218992"/>
                </a:moveTo>
                <a:cubicBezTo>
                  <a:pt x="3696532" y="4218992"/>
                  <a:pt x="3696532" y="4220108"/>
                  <a:pt x="3692778" y="4220108"/>
                </a:cubicBezTo>
                <a:cubicBezTo>
                  <a:pt x="3696532" y="4222341"/>
                  <a:pt x="3700287" y="4221224"/>
                  <a:pt x="3707796" y="4221224"/>
                </a:cubicBezTo>
                <a:cubicBezTo>
                  <a:pt x="3711551" y="4221224"/>
                  <a:pt x="3711551" y="4222341"/>
                  <a:pt x="3711551" y="4222341"/>
                </a:cubicBezTo>
                <a:cubicBezTo>
                  <a:pt x="3711551" y="4223457"/>
                  <a:pt x="3711551" y="4225689"/>
                  <a:pt x="3707796" y="4224573"/>
                </a:cubicBezTo>
                <a:cubicBezTo>
                  <a:pt x="3704042" y="4224573"/>
                  <a:pt x="3700287" y="4226806"/>
                  <a:pt x="3696532" y="4226806"/>
                </a:cubicBezTo>
                <a:cubicBezTo>
                  <a:pt x="3674004" y="4225689"/>
                  <a:pt x="3655230" y="4229038"/>
                  <a:pt x="3632702" y="4229038"/>
                </a:cubicBezTo>
                <a:cubicBezTo>
                  <a:pt x="3565117" y="4229038"/>
                  <a:pt x="3493777" y="4229038"/>
                  <a:pt x="3426192" y="4229038"/>
                </a:cubicBezTo>
                <a:cubicBezTo>
                  <a:pt x="3403664" y="4229038"/>
                  <a:pt x="3384890" y="4230155"/>
                  <a:pt x="3373626" y="4235736"/>
                </a:cubicBezTo>
                <a:cubicBezTo>
                  <a:pt x="3377381" y="4237969"/>
                  <a:pt x="3384890" y="4237969"/>
                  <a:pt x="3388645" y="4239085"/>
                </a:cubicBezTo>
                <a:cubicBezTo>
                  <a:pt x="3411173" y="4241318"/>
                  <a:pt x="3418682" y="4241318"/>
                  <a:pt x="3426192" y="4234620"/>
                </a:cubicBezTo>
                <a:cubicBezTo>
                  <a:pt x="3429947" y="4232387"/>
                  <a:pt x="3433702" y="4232387"/>
                  <a:pt x="3437456" y="4233504"/>
                </a:cubicBezTo>
                <a:cubicBezTo>
                  <a:pt x="3448720" y="4235736"/>
                  <a:pt x="3463739" y="4234620"/>
                  <a:pt x="3475004" y="4234620"/>
                </a:cubicBezTo>
                <a:cubicBezTo>
                  <a:pt x="3497532" y="4234620"/>
                  <a:pt x="3516305" y="4234620"/>
                  <a:pt x="3538834" y="4237969"/>
                </a:cubicBezTo>
                <a:cubicBezTo>
                  <a:pt x="3546343" y="4239085"/>
                  <a:pt x="3561362" y="4240201"/>
                  <a:pt x="3565117" y="4239085"/>
                </a:cubicBezTo>
                <a:cubicBezTo>
                  <a:pt x="3580136" y="4235736"/>
                  <a:pt x="3598909" y="4237969"/>
                  <a:pt x="3610174" y="4235736"/>
                </a:cubicBezTo>
                <a:cubicBezTo>
                  <a:pt x="3617683" y="4234620"/>
                  <a:pt x="3625192" y="4234620"/>
                  <a:pt x="3632702" y="4235736"/>
                </a:cubicBezTo>
                <a:cubicBezTo>
                  <a:pt x="3647721" y="4237969"/>
                  <a:pt x="3658985" y="4237969"/>
                  <a:pt x="3674004" y="4235736"/>
                </a:cubicBezTo>
                <a:cubicBezTo>
                  <a:pt x="3685268" y="4234620"/>
                  <a:pt x="3692778" y="4234620"/>
                  <a:pt x="3704042" y="4236852"/>
                </a:cubicBezTo>
                <a:lnTo>
                  <a:pt x="3764670" y="4241596"/>
                </a:lnTo>
                <a:lnTo>
                  <a:pt x="3764883" y="4241580"/>
                </a:lnTo>
                <a:cubicBezTo>
                  <a:pt x="3779902" y="4241580"/>
                  <a:pt x="3794921" y="4239348"/>
                  <a:pt x="3809940" y="4235999"/>
                </a:cubicBezTo>
                <a:cubicBezTo>
                  <a:pt x="3809940" y="4234883"/>
                  <a:pt x="3817449" y="4234883"/>
                  <a:pt x="3817449" y="4233766"/>
                </a:cubicBezTo>
                <a:cubicBezTo>
                  <a:pt x="3817449" y="4231534"/>
                  <a:pt x="3809940" y="4231534"/>
                  <a:pt x="3806185" y="4231534"/>
                </a:cubicBezTo>
                <a:cubicBezTo>
                  <a:pt x="3794921" y="4231534"/>
                  <a:pt x="3783657" y="4231534"/>
                  <a:pt x="3772393" y="4231534"/>
                </a:cubicBezTo>
                <a:cubicBezTo>
                  <a:pt x="3768638" y="4231534"/>
                  <a:pt x="3764883" y="4231534"/>
                  <a:pt x="3764883" y="4230417"/>
                </a:cubicBezTo>
                <a:cubicBezTo>
                  <a:pt x="3764883" y="4229301"/>
                  <a:pt x="3764883" y="4228185"/>
                  <a:pt x="3768638" y="4228185"/>
                </a:cubicBezTo>
                <a:cubicBezTo>
                  <a:pt x="3776147" y="4228185"/>
                  <a:pt x="3779902" y="4225952"/>
                  <a:pt x="3791166" y="4225952"/>
                </a:cubicBezTo>
                <a:cubicBezTo>
                  <a:pt x="3802430" y="4225952"/>
                  <a:pt x="3813695" y="4225952"/>
                  <a:pt x="3824959" y="4225952"/>
                </a:cubicBezTo>
                <a:cubicBezTo>
                  <a:pt x="3832468" y="4224836"/>
                  <a:pt x="3828714" y="4222603"/>
                  <a:pt x="3828714" y="4221487"/>
                </a:cubicBezTo>
                <a:lnTo>
                  <a:pt x="3828714" y="4220443"/>
                </a:lnTo>
                <a:lnTo>
                  <a:pt x="3779136" y="4219271"/>
                </a:lnTo>
                <a:cubicBezTo>
                  <a:pt x="3751914" y="4219271"/>
                  <a:pt x="3724693" y="4219550"/>
                  <a:pt x="3696532" y="4218992"/>
                </a:cubicBezTo>
                <a:close/>
                <a:moveTo>
                  <a:pt x="2480358" y="4212557"/>
                </a:moveTo>
                <a:cubicBezTo>
                  <a:pt x="2502886" y="4212557"/>
                  <a:pt x="2514150" y="4218138"/>
                  <a:pt x="2536679" y="4219255"/>
                </a:cubicBezTo>
                <a:cubicBezTo>
                  <a:pt x="2536679" y="4219255"/>
                  <a:pt x="2536679" y="4220371"/>
                  <a:pt x="2536679" y="4221487"/>
                </a:cubicBezTo>
                <a:cubicBezTo>
                  <a:pt x="2536679" y="4222603"/>
                  <a:pt x="2540433" y="4224836"/>
                  <a:pt x="2532924" y="4225952"/>
                </a:cubicBezTo>
                <a:cubicBezTo>
                  <a:pt x="2521660" y="4225952"/>
                  <a:pt x="2510395" y="4225952"/>
                  <a:pt x="2499131" y="4225952"/>
                </a:cubicBezTo>
                <a:cubicBezTo>
                  <a:pt x="2487867" y="4225952"/>
                  <a:pt x="2484112" y="4228185"/>
                  <a:pt x="2476603" y="4228185"/>
                </a:cubicBezTo>
                <a:cubicBezTo>
                  <a:pt x="2472848" y="4228185"/>
                  <a:pt x="2472848" y="4229301"/>
                  <a:pt x="2472848" y="4230417"/>
                </a:cubicBezTo>
                <a:cubicBezTo>
                  <a:pt x="2472848" y="4231534"/>
                  <a:pt x="2476603" y="4231534"/>
                  <a:pt x="2480358" y="4231534"/>
                </a:cubicBezTo>
                <a:cubicBezTo>
                  <a:pt x="2491622" y="4231534"/>
                  <a:pt x="2502886" y="4231534"/>
                  <a:pt x="2514150" y="4231534"/>
                </a:cubicBezTo>
                <a:cubicBezTo>
                  <a:pt x="2517905" y="4231534"/>
                  <a:pt x="2525414" y="4231534"/>
                  <a:pt x="2525414" y="4233766"/>
                </a:cubicBezTo>
                <a:cubicBezTo>
                  <a:pt x="2525414" y="4234883"/>
                  <a:pt x="2517905" y="4234883"/>
                  <a:pt x="2517905" y="4235999"/>
                </a:cubicBezTo>
                <a:lnTo>
                  <a:pt x="2479451" y="4240762"/>
                </a:lnTo>
                <a:lnTo>
                  <a:pt x="2476087" y="4240183"/>
                </a:lnTo>
                <a:cubicBezTo>
                  <a:pt x="2471863" y="4237532"/>
                  <a:pt x="2470925" y="4234183"/>
                  <a:pt x="2469048" y="4231392"/>
                </a:cubicBezTo>
                <a:cubicBezTo>
                  <a:pt x="2467170" y="4227485"/>
                  <a:pt x="2461538" y="4224136"/>
                  <a:pt x="2454029" y="4221066"/>
                </a:cubicBezTo>
                <a:lnTo>
                  <a:pt x="2430738" y="4213400"/>
                </a:lnTo>
                <a:close/>
                <a:moveTo>
                  <a:pt x="524958" y="4211504"/>
                </a:moveTo>
                <a:cubicBezTo>
                  <a:pt x="524958" y="4211504"/>
                  <a:pt x="528712" y="4211504"/>
                  <a:pt x="532467" y="4212621"/>
                </a:cubicBezTo>
                <a:cubicBezTo>
                  <a:pt x="536222" y="4213737"/>
                  <a:pt x="539977" y="4213737"/>
                  <a:pt x="543731" y="4213737"/>
                </a:cubicBezTo>
                <a:cubicBezTo>
                  <a:pt x="581279" y="4212621"/>
                  <a:pt x="618826" y="4217086"/>
                  <a:pt x="656373" y="4214853"/>
                </a:cubicBezTo>
                <a:cubicBezTo>
                  <a:pt x="671392" y="4214853"/>
                  <a:pt x="678901" y="4218202"/>
                  <a:pt x="690166" y="4217086"/>
                </a:cubicBezTo>
                <a:cubicBezTo>
                  <a:pt x="701430" y="4217086"/>
                  <a:pt x="716449" y="4217086"/>
                  <a:pt x="727713" y="4217086"/>
                </a:cubicBezTo>
                <a:cubicBezTo>
                  <a:pt x="750241" y="4218202"/>
                  <a:pt x="769015" y="4213737"/>
                  <a:pt x="787788" y="4215970"/>
                </a:cubicBezTo>
                <a:cubicBezTo>
                  <a:pt x="795298" y="4215970"/>
                  <a:pt x="799053" y="4215970"/>
                  <a:pt x="802807" y="4215970"/>
                </a:cubicBezTo>
                <a:cubicBezTo>
                  <a:pt x="806562" y="4215970"/>
                  <a:pt x="810317" y="4214853"/>
                  <a:pt x="814071" y="4217086"/>
                </a:cubicBezTo>
                <a:cubicBezTo>
                  <a:pt x="814071" y="4218202"/>
                  <a:pt x="810317" y="4220435"/>
                  <a:pt x="806562" y="4220435"/>
                </a:cubicBezTo>
                <a:cubicBezTo>
                  <a:pt x="795298" y="4221551"/>
                  <a:pt x="784034" y="4224900"/>
                  <a:pt x="769015" y="4224900"/>
                </a:cubicBezTo>
                <a:cubicBezTo>
                  <a:pt x="761505" y="4224900"/>
                  <a:pt x="761505" y="4227133"/>
                  <a:pt x="753996" y="4228249"/>
                </a:cubicBezTo>
                <a:cubicBezTo>
                  <a:pt x="772770" y="4231598"/>
                  <a:pt x="791543" y="4231598"/>
                  <a:pt x="810317" y="4232714"/>
                </a:cubicBezTo>
                <a:cubicBezTo>
                  <a:pt x="825336" y="4233830"/>
                  <a:pt x="836600" y="4236063"/>
                  <a:pt x="851619" y="4237179"/>
                </a:cubicBezTo>
                <a:cubicBezTo>
                  <a:pt x="855374" y="4237179"/>
                  <a:pt x="862883" y="4239412"/>
                  <a:pt x="859128" y="4241644"/>
                </a:cubicBezTo>
                <a:cubicBezTo>
                  <a:pt x="855374" y="4243877"/>
                  <a:pt x="847864" y="4242761"/>
                  <a:pt x="844109" y="4242761"/>
                </a:cubicBezTo>
                <a:cubicBezTo>
                  <a:pt x="817826" y="4242761"/>
                  <a:pt x="795298" y="4242761"/>
                  <a:pt x="769015" y="4242761"/>
                </a:cubicBezTo>
                <a:cubicBezTo>
                  <a:pt x="723958" y="4242761"/>
                  <a:pt x="678901" y="4246110"/>
                  <a:pt x="637599" y="4252807"/>
                </a:cubicBezTo>
                <a:cubicBezTo>
                  <a:pt x="622581" y="4255040"/>
                  <a:pt x="603807" y="4253924"/>
                  <a:pt x="588788" y="4256156"/>
                </a:cubicBezTo>
                <a:cubicBezTo>
                  <a:pt x="573769" y="4257273"/>
                  <a:pt x="554996" y="4256156"/>
                  <a:pt x="536222" y="4255040"/>
                </a:cubicBezTo>
                <a:cubicBezTo>
                  <a:pt x="521203" y="4252807"/>
                  <a:pt x="498675" y="4251691"/>
                  <a:pt x="479901" y="4251691"/>
                </a:cubicBezTo>
                <a:lnTo>
                  <a:pt x="478521" y="4251699"/>
                </a:lnTo>
                <a:lnTo>
                  <a:pt x="478521" y="4273822"/>
                </a:lnTo>
                <a:lnTo>
                  <a:pt x="474908" y="4274037"/>
                </a:lnTo>
                <a:cubicBezTo>
                  <a:pt x="467398" y="4275153"/>
                  <a:pt x="459889" y="4275153"/>
                  <a:pt x="452380" y="4274037"/>
                </a:cubicBezTo>
                <a:lnTo>
                  <a:pt x="435961" y="4274037"/>
                </a:lnTo>
                <a:lnTo>
                  <a:pt x="442135" y="4263439"/>
                </a:lnTo>
                <a:cubicBezTo>
                  <a:pt x="444025" y="4260196"/>
                  <a:pt x="446451" y="4252917"/>
                  <a:pt x="449162" y="4254497"/>
                </a:cubicBezTo>
                <a:cubicBezTo>
                  <a:pt x="455117" y="4253622"/>
                  <a:pt x="449981" y="4259320"/>
                  <a:pt x="447557" y="4266598"/>
                </a:cubicBezTo>
                <a:cubicBezTo>
                  <a:pt x="447021" y="4270632"/>
                  <a:pt x="450266" y="4268177"/>
                  <a:pt x="451622" y="4268967"/>
                </a:cubicBezTo>
                <a:cubicBezTo>
                  <a:pt x="459467" y="4264847"/>
                  <a:pt x="465137" y="4255114"/>
                  <a:pt x="472164" y="4246171"/>
                </a:cubicBezTo>
                <a:lnTo>
                  <a:pt x="478521" y="4233726"/>
                </a:lnTo>
                <a:lnTo>
                  <a:pt x="478521" y="4234947"/>
                </a:lnTo>
                <a:lnTo>
                  <a:pt x="656373" y="4234947"/>
                </a:lnTo>
                <a:cubicBezTo>
                  <a:pt x="678901" y="4234947"/>
                  <a:pt x="697675" y="4233830"/>
                  <a:pt x="708939" y="4228249"/>
                </a:cubicBezTo>
                <a:cubicBezTo>
                  <a:pt x="705185" y="4226016"/>
                  <a:pt x="697675" y="4226016"/>
                  <a:pt x="693920" y="4224900"/>
                </a:cubicBezTo>
                <a:cubicBezTo>
                  <a:pt x="682656" y="4223783"/>
                  <a:pt x="675147" y="4223225"/>
                  <a:pt x="669515" y="4223783"/>
                </a:cubicBezTo>
                <a:cubicBezTo>
                  <a:pt x="663883" y="4224341"/>
                  <a:pt x="660128" y="4226016"/>
                  <a:pt x="656373" y="4229365"/>
                </a:cubicBezTo>
                <a:cubicBezTo>
                  <a:pt x="652618" y="4231598"/>
                  <a:pt x="648864" y="4231598"/>
                  <a:pt x="645109" y="4230481"/>
                </a:cubicBezTo>
                <a:cubicBezTo>
                  <a:pt x="633845" y="4228249"/>
                  <a:pt x="618826" y="4229365"/>
                  <a:pt x="607562" y="4229365"/>
                </a:cubicBezTo>
                <a:cubicBezTo>
                  <a:pt x="585034" y="4229365"/>
                  <a:pt x="566260" y="4229365"/>
                  <a:pt x="543731" y="4226016"/>
                </a:cubicBezTo>
                <a:cubicBezTo>
                  <a:pt x="536222" y="4224900"/>
                  <a:pt x="521203" y="4223784"/>
                  <a:pt x="517449" y="4224900"/>
                </a:cubicBezTo>
                <a:cubicBezTo>
                  <a:pt x="509939" y="4226574"/>
                  <a:pt x="501491" y="4226853"/>
                  <a:pt x="493512" y="4226993"/>
                </a:cubicBezTo>
                <a:lnTo>
                  <a:pt x="481598" y="4227701"/>
                </a:lnTo>
                <a:lnTo>
                  <a:pt x="488000" y="4215167"/>
                </a:lnTo>
                <a:close/>
                <a:moveTo>
                  <a:pt x="3515209" y="4208284"/>
                </a:moveTo>
                <a:lnTo>
                  <a:pt x="3546343" y="4208945"/>
                </a:lnTo>
                <a:cubicBezTo>
                  <a:pt x="3561362" y="4211178"/>
                  <a:pt x="3583890" y="4212294"/>
                  <a:pt x="3602664" y="4212294"/>
                </a:cubicBezTo>
                <a:lnTo>
                  <a:pt x="3622923" y="4212168"/>
                </a:lnTo>
                <a:lnTo>
                  <a:pt x="3627367" y="4209766"/>
                </a:lnTo>
                <a:cubicBezTo>
                  <a:pt x="3631591" y="4209766"/>
                  <a:pt x="3637223" y="4210324"/>
                  <a:pt x="3640977" y="4210324"/>
                </a:cubicBezTo>
                <a:lnTo>
                  <a:pt x="3682158" y="4208284"/>
                </a:lnTo>
                <a:close/>
                <a:moveTo>
                  <a:pt x="1207902" y="4205842"/>
                </a:moveTo>
                <a:lnTo>
                  <a:pt x="1264945" y="4205842"/>
                </a:lnTo>
                <a:cubicBezTo>
                  <a:pt x="1283719" y="4205842"/>
                  <a:pt x="1306247" y="4205842"/>
                  <a:pt x="1328776" y="4205842"/>
                </a:cubicBezTo>
                <a:cubicBezTo>
                  <a:pt x="1328776" y="4205842"/>
                  <a:pt x="1328776" y="4206958"/>
                  <a:pt x="1328776" y="4206958"/>
                </a:cubicBezTo>
                <a:lnTo>
                  <a:pt x="1296661" y="4207520"/>
                </a:lnTo>
                <a:lnTo>
                  <a:pt x="1241253" y="4206834"/>
                </a:lnTo>
                <a:close/>
                <a:moveTo>
                  <a:pt x="478521" y="4172949"/>
                </a:moveTo>
                <a:lnTo>
                  <a:pt x="478521" y="4188888"/>
                </a:lnTo>
                <a:lnTo>
                  <a:pt x="477051" y="4191440"/>
                </a:lnTo>
                <a:cubicBezTo>
                  <a:pt x="469589" y="4202302"/>
                  <a:pt x="461412" y="4211661"/>
                  <a:pt x="452621" y="4217404"/>
                </a:cubicBezTo>
                <a:cubicBezTo>
                  <a:pt x="441815" y="4232834"/>
                  <a:pt x="439676" y="4248970"/>
                  <a:pt x="428869" y="4264402"/>
                </a:cubicBezTo>
                <a:cubicBezTo>
                  <a:pt x="431847" y="4263964"/>
                  <a:pt x="433202" y="4264753"/>
                  <a:pt x="433104" y="4266869"/>
                </a:cubicBezTo>
                <a:lnTo>
                  <a:pt x="430021" y="4274037"/>
                </a:lnTo>
                <a:lnTo>
                  <a:pt x="414180" y="4274037"/>
                </a:lnTo>
                <a:lnTo>
                  <a:pt x="422635" y="4259525"/>
                </a:lnTo>
                <a:lnTo>
                  <a:pt x="422750" y="4259525"/>
                </a:lnTo>
                <a:lnTo>
                  <a:pt x="422652" y="4259496"/>
                </a:lnTo>
                <a:lnTo>
                  <a:pt x="437215" y="4234500"/>
                </a:lnTo>
                <a:cubicBezTo>
                  <a:pt x="440995" y="4228012"/>
                  <a:pt x="446130" y="4222312"/>
                  <a:pt x="451265" y="4216613"/>
                </a:cubicBezTo>
                <a:cubicBezTo>
                  <a:pt x="455581" y="4206092"/>
                  <a:pt x="463427" y="4201971"/>
                  <a:pt x="467742" y="4191449"/>
                </a:cubicBezTo>
                <a:close/>
                <a:moveTo>
                  <a:pt x="491344" y="4166629"/>
                </a:moveTo>
                <a:lnTo>
                  <a:pt x="489777" y="4169349"/>
                </a:lnTo>
                <a:lnTo>
                  <a:pt x="480925" y="4168823"/>
                </a:lnTo>
                <a:lnTo>
                  <a:pt x="482186" y="4166658"/>
                </a:lnTo>
                <a:close/>
                <a:moveTo>
                  <a:pt x="491756" y="4156381"/>
                </a:moveTo>
                <a:lnTo>
                  <a:pt x="495867" y="4158777"/>
                </a:lnTo>
                <a:lnTo>
                  <a:pt x="494477" y="4161190"/>
                </a:lnTo>
                <a:lnTo>
                  <a:pt x="487064" y="4161190"/>
                </a:lnTo>
                <a:close/>
                <a:moveTo>
                  <a:pt x="1403722" y="4149331"/>
                </a:moveTo>
                <a:lnTo>
                  <a:pt x="1383463" y="4149457"/>
                </a:lnTo>
                <a:lnTo>
                  <a:pt x="1379019" y="4151859"/>
                </a:lnTo>
                <a:cubicBezTo>
                  <a:pt x="1374795" y="4151859"/>
                  <a:pt x="1369163" y="4151301"/>
                  <a:pt x="1365409" y="4151301"/>
                </a:cubicBezTo>
                <a:lnTo>
                  <a:pt x="1324228" y="4153341"/>
                </a:lnTo>
                <a:lnTo>
                  <a:pt x="1491177" y="4153341"/>
                </a:lnTo>
                <a:lnTo>
                  <a:pt x="1460043" y="4152680"/>
                </a:lnTo>
                <a:cubicBezTo>
                  <a:pt x="1445024" y="4150447"/>
                  <a:pt x="1422496" y="4149331"/>
                  <a:pt x="1403722" y="4149331"/>
                </a:cubicBezTo>
                <a:close/>
                <a:moveTo>
                  <a:pt x="1016219" y="4101067"/>
                </a:moveTo>
                <a:cubicBezTo>
                  <a:pt x="1023729" y="4099951"/>
                  <a:pt x="1027483" y="4101067"/>
                  <a:pt x="1034993" y="4101067"/>
                </a:cubicBezTo>
                <a:cubicBezTo>
                  <a:pt x="1046257" y="4103300"/>
                  <a:pt x="1065031" y="4103300"/>
                  <a:pt x="1080050" y="4101067"/>
                </a:cubicBezTo>
                <a:lnTo>
                  <a:pt x="1085311" y="4101223"/>
                </a:lnTo>
                <a:lnTo>
                  <a:pt x="1065945" y="4103143"/>
                </a:lnTo>
                <a:cubicBezTo>
                  <a:pt x="1056558" y="4104259"/>
                  <a:pt x="1047171" y="4105096"/>
                  <a:pt x="1038254" y="4104956"/>
                </a:cubicBezTo>
                <a:lnTo>
                  <a:pt x="1014732" y="4101130"/>
                </a:lnTo>
                <a:close/>
                <a:moveTo>
                  <a:pt x="924290" y="4098835"/>
                </a:moveTo>
                <a:lnTo>
                  <a:pt x="941125" y="4098835"/>
                </a:lnTo>
                <a:lnTo>
                  <a:pt x="941816" y="4099451"/>
                </a:lnTo>
                <a:lnTo>
                  <a:pt x="940631" y="4099375"/>
                </a:lnTo>
                <a:close/>
                <a:moveTo>
                  <a:pt x="888559" y="4096602"/>
                </a:moveTo>
                <a:cubicBezTo>
                  <a:pt x="896068" y="4096602"/>
                  <a:pt x="903578" y="4096602"/>
                  <a:pt x="911087" y="4096602"/>
                </a:cubicBezTo>
                <a:lnTo>
                  <a:pt x="910214" y="4098677"/>
                </a:lnTo>
                <a:lnTo>
                  <a:pt x="884768" y="4098677"/>
                </a:lnTo>
                <a:lnTo>
                  <a:pt x="887620" y="4098556"/>
                </a:lnTo>
                <a:cubicBezTo>
                  <a:pt x="889497" y="4098276"/>
                  <a:pt x="890436" y="4097718"/>
                  <a:pt x="888559" y="4096602"/>
                </a:cubicBezTo>
                <a:close/>
                <a:moveTo>
                  <a:pt x="558226" y="4093173"/>
                </a:moveTo>
                <a:lnTo>
                  <a:pt x="564244" y="4095765"/>
                </a:lnTo>
                <a:cubicBezTo>
                  <a:pt x="569407" y="4096602"/>
                  <a:pt x="576917" y="4096602"/>
                  <a:pt x="591936" y="4096602"/>
                </a:cubicBezTo>
                <a:cubicBezTo>
                  <a:pt x="591936" y="4096602"/>
                  <a:pt x="595690" y="4096602"/>
                  <a:pt x="595690" y="4096602"/>
                </a:cubicBezTo>
                <a:cubicBezTo>
                  <a:pt x="606954" y="4099951"/>
                  <a:pt x="618218" y="4099951"/>
                  <a:pt x="629483" y="4096602"/>
                </a:cubicBezTo>
                <a:cubicBezTo>
                  <a:pt x="636992" y="4096602"/>
                  <a:pt x="640747" y="4096602"/>
                  <a:pt x="648256" y="4096602"/>
                </a:cubicBezTo>
                <a:cubicBezTo>
                  <a:pt x="652011" y="4096602"/>
                  <a:pt x="659521" y="4097719"/>
                  <a:pt x="663275" y="4094370"/>
                </a:cubicBezTo>
                <a:cubicBezTo>
                  <a:pt x="670785" y="4094370"/>
                  <a:pt x="682049" y="4095486"/>
                  <a:pt x="689559" y="4094370"/>
                </a:cubicBezTo>
                <a:cubicBezTo>
                  <a:pt x="704577" y="4094370"/>
                  <a:pt x="715841" y="4095486"/>
                  <a:pt x="723351" y="4096602"/>
                </a:cubicBezTo>
                <a:cubicBezTo>
                  <a:pt x="734615" y="4098835"/>
                  <a:pt x="745879" y="4098835"/>
                  <a:pt x="757144" y="4096602"/>
                </a:cubicBezTo>
                <a:cubicBezTo>
                  <a:pt x="764653" y="4095486"/>
                  <a:pt x="779672" y="4094370"/>
                  <a:pt x="790936" y="4094370"/>
                </a:cubicBezTo>
                <a:cubicBezTo>
                  <a:pt x="794691" y="4095486"/>
                  <a:pt x="802200" y="4095486"/>
                  <a:pt x="805955" y="4093253"/>
                </a:cubicBezTo>
                <a:cubicBezTo>
                  <a:pt x="809709" y="4092137"/>
                  <a:pt x="813464" y="4092137"/>
                  <a:pt x="817219" y="4093253"/>
                </a:cubicBezTo>
                <a:cubicBezTo>
                  <a:pt x="835992" y="4096602"/>
                  <a:pt x="858521" y="4094370"/>
                  <a:pt x="877294" y="4094370"/>
                </a:cubicBezTo>
                <a:cubicBezTo>
                  <a:pt x="877294" y="4095486"/>
                  <a:pt x="876355" y="4096323"/>
                  <a:pt x="876355" y="4097021"/>
                </a:cubicBezTo>
                <a:lnTo>
                  <a:pt x="880640" y="4098677"/>
                </a:lnTo>
                <a:lnTo>
                  <a:pt x="859435" y="4098677"/>
                </a:lnTo>
                <a:cubicBezTo>
                  <a:pt x="840661" y="4099794"/>
                  <a:pt x="821888" y="4100910"/>
                  <a:pt x="803114" y="4102026"/>
                </a:cubicBezTo>
                <a:cubicBezTo>
                  <a:pt x="776831" y="4104259"/>
                  <a:pt x="746793" y="4105375"/>
                  <a:pt x="716756" y="4106491"/>
                </a:cubicBezTo>
                <a:cubicBezTo>
                  <a:pt x="694227" y="4106491"/>
                  <a:pt x="675454" y="4109840"/>
                  <a:pt x="649171" y="4108724"/>
                </a:cubicBezTo>
                <a:cubicBezTo>
                  <a:pt x="652925" y="4110957"/>
                  <a:pt x="656680" y="4112073"/>
                  <a:pt x="667944" y="4112073"/>
                </a:cubicBezTo>
                <a:cubicBezTo>
                  <a:pt x="671699" y="4112073"/>
                  <a:pt x="679208" y="4112073"/>
                  <a:pt x="686718" y="4112073"/>
                </a:cubicBezTo>
                <a:cubicBezTo>
                  <a:pt x="709246" y="4115422"/>
                  <a:pt x="735529" y="4116538"/>
                  <a:pt x="758058" y="4116538"/>
                </a:cubicBezTo>
                <a:cubicBezTo>
                  <a:pt x="776831" y="4116538"/>
                  <a:pt x="799359" y="4116538"/>
                  <a:pt x="818133" y="4116538"/>
                </a:cubicBezTo>
                <a:cubicBezTo>
                  <a:pt x="836907" y="4116538"/>
                  <a:pt x="855680" y="4115422"/>
                  <a:pt x="874454" y="4110957"/>
                </a:cubicBezTo>
                <a:cubicBezTo>
                  <a:pt x="878209" y="4109840"/>
                  <a:pt x="885718" y="4108724"/>
                  <a:pt x="893228" y="4108724"/>
                </a:cubicBezTo>
                <a:cubicBezTo>
                  <a:pt x="919511" y="4107608"/>
                  <a:pt x="945794" y="4108724"/>
                  <a:pt x="964567" y="4114306"/>
                </a:cubicBezTo>
                <a:cubicBezTo>
                  <a:pt x="975831" y="4116538"/>
                  <a:pt x="983341" y="4116538"/>
                  <a:pt x="994605" y="4115422"/>
                </a:cubicBezTo>
                <a:cubicBezTo>
                  <a:pt x="1009624" y="4113189"/>
                  <a:pt x="1020888" y="4113189"/>
                  <a:pt x="1035907" y="4115422"/>
                </a:cubicBezTo>
                <a:cubicBezTo>
                  <a:pt x="1043417" y="4116538"/>
                  <a:pt x="1050926" y="4116538"/>
                  <a:pt x="1058435" y="4115422"/>
                </a:cubicBezTo>
                <a:cubicBezTo>
                  <a:pt x="1069700" y="4113189"/>
                  <a:pt x="1088473" y="4115422"/>
                  <a:pt x="1103492" y="4112073"/>
                </a:cubicBezTo>
                <a:cubicBezTo>
                  <a:pt x="1107247" y="4110957"/>
                  <a:pt x="1122266" y="4112073"/>
                  <a:pt x="1129775" y="4113189"/>
                </a:cubicBezTo>
                <a:cubicBezTo>
                  <a:pt x="1152304" y="4116538"/>
                  <a:pt x="1171077" y="4116538"/>
                  <a:pt x="1193605" y="4116538"/>
                </a:cubicBezTo>
                <a:cubicBezTo>
                  <a:pt x="1204870" y="4116538"/>
                  <a:pt x="1219889" y="4115422"/>
                  <a:pt x="1231153" y="4117654"/>
                </a:cubicBezTo>
                <a:cubicBezTo>
                  <a:pt x="1234907" y="4118771"/>
                  <a:pt x="1238662" y="4118771"/>
                  <a:pt x="1242417" y="4116538"/>
                </a:cubicBezTo>
                <a:cubicBezTo>
                  <a:pt x="1249927" y="4109840"/>
                  <a:pt x="1257436" y="4109840"/>
                  <a:pt x="1279964" y="4112073"/>
                </a:cubicBezTo>
                <a:cubicBezTo>
                  <a:pt x="1283719" y="4113189"/>
                  <a:pt x="1291228" y="4113189"/>
                  <a:pt x="1294983" y="4115422"/>
                </a:cubicBezTo>
                <a:cubicBezTo>
                  <a:pt x="1289351" y="4118212"/>
                  <a:pt x="1281841" y="4119887"/>
                  <a:pt x="1272924" y="4120864"/>
                </a:cubicBezTo>
                <a:lnTo>
                  <a:pt x="1259466" y="4121418"/>
                </a:lnTo>
                <a:lnTo>
                  <a:pt x="1241716" y="4120029"/>
                </a:lnTo>
                <a:lnTo>
                  <a:pt x="1241503" y="4120045"/>
                </a:lnTo>
                <a:lnTo>
                  <a:pt x="1224751" y="4122120"/>
                </a:lnTo>
                <a:lnTo>
                  <a:pt x="1035907" y="4122120"/>
                </a:lnTo>
                <a:cubicBezTo>
                  <a:pt x="1013379" y="4122120"/>
                  <a:pt x="994605" y="4125469"/>
                  <a:pt x="972077" y="4124352"/>
                </a:cubicBezTo>
                <a:cubicBezTo>
                  <a:pt x="968322" y="4124352"/>
                  <a:pt x="964567" y="4126585"/>
                  <a:pt x="960813" y="4126585"/>
                </a:cubicBezTo>
                <a:cubicBezTo>
                  <a:pt x="957058" y="4125469"/>
                  <a:pt x="957058" y="4127701"/>
                  <a:pt x="957058" y="4128817"/>
                </a:cubicBezTo>
                <a:cubicBezTo>
                  <a:pt x="957058" y="4128817"/>
                  <a:pt x="957058" y="4129934"/>
                  <a:pt x="960813" y="4129934"/>
                </a:cubicBezTo>
                <a:cubicBezTo>
                  <a:pt x="968322" y="4129934"/>
                  <a:pt x="972077" y="4128817"/>
                  <a:pt x="975831" y="4131050"/>
                </a:cubicBezTo>
                <a:cubicBezTo>
                  <a:pt x="972077" y="4131050"/>
                  <a:pt x="972077" y="4132166"/>
                  <a:pt x="972077" y="4132166"/>
                </a:cubicBezTo>
                <a:cubicBezTo>
                  <a:pt x="915756" y="4131050"/>
                  <a:pt x="863190" y="4133283"/>
                  <a:pt x="806869" y="4129934"/>
                </a:cubicBezTo>
                <a:cubicBezTo>
                  <a:pt x="788095" y="4128817"/>
                  <a:pt x="769322" y="4128817"/>
                  <a:pt x="750548" y="4129934"/>
                </a:cubicBezTo>
                <a:cubicBezTo>
                  <a:pt x="731774" y="4131050"/>
                  <a:pt x="713001" y="4126585"/>
                  <a:pt x="694227" y="4129934"/>
                </a:cubicBezTo>
                <a:cubicBezTo>
                  <a:pt x="690472" y="4129934"/>
                  <a:pt x="686718" y="4129934"/>
                  <a:pt x="686718" y="4129934"/>
                </a:cubicBezTo>
                <a:cubicBezTo>
                  <a:pt x="675454" y="4126585"/>
                  <a:pt x="660435" y="4127701"/>
                  <a:pt x="645416" y="4127701"/>
                </a:cubicBezTo>
                <a:cubicBezTo>
                  <a:pt x="622887" y="4127701"/>
                  <a:pt x="600359" y="4127701"/>
                  <a:pt x="574076" y="4127701"/>
                </a:cubicBezTo>
                <a:cubicBezTo>
                  <a:pt x="566567" y="4127701"/>
                  <a:pt x="559057" y="4126585"/>
                  <a:pt x="551548" y="4125469"/>
                </a:cubicBezTo>
                <a:lnTo>
                  <a:pt x="543926" y="4125185"/>
                </a:lnTo>
                <a:lnTo>
                  <a:pt x="544722" y="4123227"/>
                </a:lnTo>
                <a:lnTo>
                  <a:pt x="551548" y="4124352"/>
                </a:lnTo>
                <a:cubicBezTo>
                  <a:pt x="570321" y="4125469"/>
                  <a:pt x="585340" y="4121003"/>
                  <a:pt x="604114" y="4122120"/>
                </a:cubicBezTo>
                <a:cubicBezTo>
                  <a:pt x="600359" y="4118771"/>
                  <a:pt x="604114" y="4117654"/>
                  <a:pt x="615378" y="4117654"/>
                </a:cubicBezTo>
                <a:cubicBezTo>
                  <a:pt x="622887" y="4117654"/>
                  <a:pt x="626642" y="4117654"/>
                  <a:pt x="630397" y="4117654"/>
                </a:cubicBezTo>
                <a:cubicBezTo>
                  <a:pt x="630397" y="4116538"/>
                  <a:pt x="630397" y="4115422"/>
                  <a:pt x="630397" y="4114306"/>
                </a:cubicBezTo>
                <a:cubicBezTo>
                  <a:pt x="622887" y="4114306"/>
                  <a:pt x="615378" y="4114306"/>
                  <a:pt x="611623" y="4114306"/>
                </a:cubicBezTo>
                <a:cubicBezTo>
                  <a:pt x="604114" y="4114306"/>
                  <a:pt x="600359" y="4114306"/>
                  <a:pt x="596604" y="4114306"/>
                </a:cubicBezTo>
                <a:cubicBezTo>
                  <a:pt x="592850" y="4114306"/>
                  <a:pt x="585340" y="4115422"/>
                  <a:pt x="585340" y="4113189"/>
                </a:cubicBezTo>
                <a:cubicBezTo>
                  <a:pt x="581586" y="4109840"/>
                  <a:pt x="589095" y="4110957"/>
                  <a:pt x="596604" y="4109840"/>
                </a:cubicBezTo>
                <a:cubicBezTo>
                  <a:pt x="600359" y="4108724"/>
                  <a:pt x="596604" y="4107608"/>
                  <a:pt x="596604" y="4106491"/>
                </a:cubicBezTo>
                <a:cubicBezTo>
                  <a:pt x="589095" y="4103143"/>
                  <a:pt x="577831" y="4103143"/>
                  <a:pt x="566567" y="4102026"/>
                </a:cubicBezTo>
                <a:lnTo>
                  <a:pt x="553844" y="4102404"/>
                </a:lnTo>
                <a:lnTo>
                  <a:pt x="558073" y="4093475"/>
                </a:lnTo>
                <a:close/>
                <a:moveTo>
                  <a:pt x="562667" y="4084385"/>
                </a:moveTo>
                <a:lnTo>
                  <a:pt x="573087" y="4084972"/>
                </a:lnTo>
                <a:cubicBezTo>
                  <a:pt x="595615" y="4084972"/>
                  <a:pt x="621898" y="4083856"/>
                  <a:pt x="648182" y="4086089"/>
                </a:cubicBezTo>
                <a:cubicBezTo>
                  <a:pt x="663200" y="4088321"/>
                  <a:pt x="681974" y="4087205"/>
                  <a:pt x="696993" y="4086089"/>
                </a:cubicBezTo>
                <a:lnTo>
                  <a:pt x="700869" y="4086281"/>
                </a:lnTo>
                <a:lnTo>
                  <a:pt x="561709" y="4086281"/>
                </a:lnTo>
                <a:close/>
                <a:moveTo>
                  <a:pt x="591936" y="4077625"/>
                </a:moveTo>
                <a:cubicBezTo>
                  <a:pt x="599445" y="4077625"/>
                  <a:pt x="603200" y="4076509"/>
                  <a:pt x="603200" y="4078741"/>
                </a:cubicBezTo>
                <a:cubicBezTo>
                  <a:pt x="603200" y="4080974"/>
                  <a:pt x="599445" y="4080974"/>
                  <a:pt x="591936" y="4080974"/>
                </a:cubicBezTo>
                <a:lnTo>
                  <a:pt x="564391" y="4080974"/>
                </a:lnTo>
                <a:lnTo>
                  <a:pt x="565519" y="4078741"/>
                </a:lnTo>
                <a:lnTo>
                  <a:pt x="576917" y="4078741"/>
                </a:lnTo>
                <a:cubicBezTo>
                  <a:pt x="580671" y="4076509"/>
                  <a:pt x="588181" y="4077625"/>
                  <a:pt x="591936" y="4077625"/>
                </a:cubicBezTo>
                <a:close/>
                <a:moveTo>
                  <a:pt x="727106" y="4050834"/>
                </a:moveTo>
                <a:cubicBezTo>
                  <a:pt x="734615" y="4049717"/>
                  <a:pt x="738370" y="4051950"/>
                  <a:pt x="738370" y="4053066"/>
                </a:cubicBezTo>
                <a:cubicBezTo>
                  <a:pt x="738370" y="4056415"/>
                  <a:pt x="742124" y="4058648"/>
                  <a:pt x="753389" y="4060880"/>
                </a:cubicBezTo>
                <a:cubicBezTo>
                  <a:pt x="757144" y="4061997"/>
                  <a:pt x="760898" y="4061997"/>
                  <a:pt x="764653" y="4061997"/>
                </a:cubicBezTo>
                <a:cubicBezTo>
                  <a:pt x="775917" y="4058648"/>
                  <a:pt x="794691" y="4060880"/>
                  <a:pt x="805955" y="4058648"/>
                </a:cubicBezTo>
                <a:cubicBezTo>
                  <a:pt x="813464" y="4057532"/>
                  <a:pt x="820974" y="4057532"/>
                  <a:pt x="832238" y="4057532"/>
                </a:cubicBezTo>
                <a:cubicBezTo>
                  <a:pt x="839747" y="4057532"/>
                  <a:pt x="843502" y="4060880"/>
                  <a:pt x="847257" y="4063113"/>
                </a:cubicBezTo>
                <a:cubicBezTo>
                  <a:pt x="854766" y="4066462"/>
                  <a:pt x="869785" y="4067578"/>
                  <a:pt x="877294" y="4063113"/>
                </a:cubicBezTo>
                <a:cubicBezTo>
                  <a:pt x="877294" y="4060880"/>
                  <a:pt x="881049" y="4059764"/>
                  <a:pt x="884804" y="4057532"/>
                </a:cubicBezTo>
                <a:cubicBezTo>
                  <a:pt x="884804" y="4055299"/>
                  <a:pt x="892313" y="4054183"/>
                  <a:pt x="903578" y="4054183"/>
                </a:cubicBezTo>
                <a:cubicBezTo>
                  <a:pt x="911087" y="4054183"/>
                  <a:pt x="918596" y="4054183"/>
                  <a:pt x="926106" y="4051950"/>
                </a:cubicBezTo>
                <a:cubicBezTo>
                  <a:pt x="937370" y="4050834"/>
                  <a:pt x="948634" y="4053066"/>
                  <a:pt x="956144" y="4056415"/>
                </a:cubicBezTo>
                <a:cubicBezTo>
                  <a:pt x="967408" y="4063113"/>
                  <a:pt x="989936" y="4063113"/>
                  <a:pt x="1008710" y="4065346"/>
                </a:cubicBezTo>
                <a:cubicBezTo>
                  <a:pt x="1016219" y="4066462"/>
                  <a:pt x="1023729" y="4064229"/>
                  <a:pt x="1034993" y="4063113"/>
                </a:cubicBezTo>
                <a:cubicBezTo>
                  <a:pt x="1046257" y="4063113"/>
                  <a:pt x="1057521" y="4060880"/>
                  <a:pt x="1065031" y="4058648"/>
                </a:cubicBezTo>
                <a:cubicBezTo>
                  <a:pt x="1087559" y="4054183"/>
                  <a:pt x="1091314" y="4054183"/>
                  <a:pt x="1106333" y="4059764"/>
                </a:cubicBezTo>
                <a:cubicBezTo>
                  <a:pt x="1110087" y="4059764"/>
                  <a:pt x="1110087" y="4061997"/>
                  <a:pt x="1113842" y="4063113"/>
                </a:cubicBezTo>
                <a:cubicBezTo>
                  <a:pt x="1136370" y="4057532"/>
                  <a:pt x="1155144" y="4057532"/>
                  <a:pt x="1177672" y="4057532"/>
                </a:cubicBezTo>
                <a:cubicBezTo>
                  <a:pt x="1192691" y="4057532"/>
                  <a:pt x="1203956" y="4057532"/>
                  <a:pt x="1218974" y="4057532"/>
                </a:cubicBezTo>
                <a:cubicBezTo>
                  <a:pt x="1249012" y="4058648"/>
                  <a:pt x="1279050" y="4055299"/>
                  <a:pt x="1312843" y="4056415"/>
                </a:cubicBezTo>
                <a:cubicBezTo>
                  <a:pt x="1324107" y="4056415"/>
                  <a:pt x="1327861" y="4051950"/>
                  <a:pt x="1339126" y="4055299"/>
                </a:cubicBezTo>
                <a:cubicBezTo>
                  <a:pt x="1350390" y="4057532"/>
                  <a:pt x="1361654" y="4055299"/>
                  <a:pt x="1369163" y="4056415"/>
                </a:cubicBezTo>
                <a:cubicBezTo>
                  <a:pt x="1380428" y="4056415"/>
                  <a:pt x="1391692" y="4056415"/>
                  <a:pt x="1402956" y="4056415"/>
                </a:cubicBezTo>
                <a:cubicBezTo>
                  <a:pt x="1410465" y="4058648"/>
                  <a:pt x="1402956" y="4060880"/>
                  <a:pt x="1406711" y="4063113"/>
                </a:cubicBezTo>
                <a:cubicBezTo>
                  <a:pt x="1417975" y="4067578"/>
                  <a:pt x="1432994" y="4068695"/>
                  <a:pt x="1451767" y="4066462"/>
                </a:cubicBezTo>
                <a:cubicBezTo>
                  <a:pt x="1455522" y="4066462"/>
                  <a:pt x="1455522" y="4065346"/>
                  <a:pt x="1463031" y="4065346"/>
                </a:cubicBezTo>
                <a:cubicBezTo>
                  <a:pt x="1466786" y="4065346"/>
                  <a:pt x="1470541" y="4066462"/>
                  <a:pt x="1470541" y="4068695"/>
                </a:cubicBezTo>
                <a:cubicBezTo>
                  <a:pt x="1470541" y="4069811"/>
                  <a:pt x="1470541" y="4072044"/>
                  <a:pt x="1463031" y="4072044"/>
                </a:cubicBezTo>
                <a:cubicBezTo>
                  <a:pt x="1451767" y="4070927"/>
                  <a:pt x="1440503" y="4072044"/>
                  <a:pt x="1432994" y="4070927"/>
                </a:cubicBezTo>
                <a:cubicBezTo>
                  <a:pt x="1417975" y="4070927"/>
                  <a:pt x="1410465" y="4073160"/>
                  <a:pt x="1399201" y="4073160"/>
                </a:cubicBezTo>
                <a:cubicBezTo>
                  <a:pt x="1391692" y="4074276"/>
                  <a:pt x="1387937" y="4077625"/>
                  <a:pt x="1387937" y="4079858"/>
                </a:cubicBezTo>
                <a:cubicBezTo>
                  <a:pt x="1380428" y="4083207"/>
                  <a:pt x="1380428" y="4084323"/>
                  <a:pt x="1369163" y="4082090"/>
                </a:cubicBezTo>
                <a:cubicBezTo>
                  <a:pt x="1354144" y="4080974"/>
                  <a:pt x="1339126" y="4079858"/>
                  <a:pt x="1324107" y="4077625"/>
                </a:cubicBezTo>
                <a:cubicBezTo>
                  <a:pt x="1320352" y="4076509"/>
                  <a:pt x="1312843" y="4077625"/>
                  <a:pt x="1305333" y="4077625"/>
                </a:cubicBezTo>
                <a:cubicBezTo>
                  <a:pt x="1301578" y="4077625"/>
                  <a:pt x="1301578" y="4079858"/>
                  <a:pt x="1297824" y="4080974"/>
                </a:cubicBezTo>
                <a:cubicBezTo>
                  <a:pt x="1290314" y="4083207"/>
                  <a:pt x="1297824" y="4084323"/>
                  <a:pt x="1301578" y="4086556"/>
                </a:cubicBezTo>
                <a:cubicBezTo>
                  <a:pt x="1305333" y="4088788"/>
                  <a:pt x="1316597" y="4088788"/>
                  <a:pt x="1324107" y="4091021"/>
                </a:cubicBezTo>
                <a:cubicBezTo>
                  <a:pt x="1327861" y="4092137"/>
                  <a:pt x="1327861" y="4092137"/>
                  <a:pt x="1327861" y="4093253"/>
                </a:cubicBezTo>
                <a:cubicBezTo>
                  <a:pt x="1327861" y="4094370"/>
                  <a:pt x="1324107" y="4094370"/>
                  <a:pt x="1320352" y="4094370"/>
                </a:cubicBezTo>
                <a:cubicBezTo>
                  <a:pt x="1309088" y="4094370"/>
                  <a:pt x="1294069" y="4095486"/>
                  <a:pt x="1282805" y="4093253"/>
                </a:cubicBezTo>
                <a:cubicBezTo>
                  <a:pt x="1282805" y="4092137"/>
                  <a:pt x="1279050" y="4093253"/>
                  <a:pt x="1279050" y="4093253"/>
                </a:cubicBezTo>
                <a:cubicBezTo>
                  <a:pt x="1271541" y="4094370"/>
                  <a:pt x="1279050" y="4094370"/>
                  <a:pt x="1279050" y="4095486"/>
                </a:cubicBezTo>
                <a:cubicBezTo>
                  <a:pt x="1282805" y="4096602"/>
                  <a:pt x="1282805" y="4098835"/>
                  <a:pt x="1275295" y="4098835"/>
                </a:cubicBezTo>
                <a:cubicBezTo>
                  <a:pt x="1267786" y="4098835"/>
                  <a:pt x="1260276" y="4098835"/>
                  <a:pt x="1249012" y="4098835"/>
                </a:cubicBezTo>
                <a:cubicBezTo>
                  <a:pt x="1260276" y="4101067"/>
                  <a:pt x="1271541" y="4101067"/>
                  <a:pt x="1282805" y="4102184"/>
                </a:cubicBezTo>
                <a:cubicBezTo>
                  <a:pt x="1286559" y="4102742"/>
                  <a:pt x="1288437" y="4103300"/>
                  <a:pt x="1288906" y="4103858"/>
                </a:cubicBezTo>
                <a:lnTo>
                  <a:pt x="1288344" y="4104259"/>
                </a:lnTo>
                <a:lnTo>
                  <a:pt x="1276209" y="4104259"/>
                </a:lnTo>
                <a:cubicBezTo>
                  <a:pt x="1264945" y="4105375"/>
                  <a:pt x="1257436" y="4102026"/>
                  <a:pt x="1242417" y="4102026"/>
                </a:cubicBezTo>
                <a:cubicBezTo>
                  <a:pt x="1223643" y="4103142"/>
                  <a:pt x="1204870" y="4102584"/>
                  <a:pt x="1186096" y="4101887"/>
                </a:cubicBezTo>
                <a:lnTo>
                  <a:pt x="1154053" y="4101331"/>
                </a:lnTo>
                <a:lnTo>
                  <a:pt x="1151389" y="4101067"/>
                </a:lnTo>
                <a:lnTo>
                  <a:pt x="1138826" y="4101067"/>
                </a:lnTo>
                <a:lnTo>
                  <a:pt x="1129775" y="4100910"/>
                </a:lnTo>
                <a:cubicBezTo>
                  <a:pt x="1126020" y="4100910"/>
                  <a:pt x="1122266" y="4100910"/>
                  <a:pt x="1118511" y="4099794"/>
                </a:cubicBezTo>
                <a:cubicBezTo>
                  <a:pt x="1114756" y="4098677"/>
                  <a:pt x="1111002" y="4098677"/>
                  <a:pt x="1111002" y="4098677"/>
                </a:cubicBezTo>
                <a:lnTo>
                  <a:pt x="1108851" y="4098890"/>
                </a:lnTo>
                <a:lnTo>
                  <a:pt x="1097415" y="4096044"/>
                </a:lnTo>
                <a:cubicBezTo>
                  <a:pt x="1089436" y="4094928"/>
                  <a:pt x="1080049" y="4094370"/>
                  <a:pt x="1068785" y="4094370"/>
                </a:cubicBezTo>
                <a:cubicBezTo>
                  <a:pt x="1061276" y="4094370"/>
                  <a:pt x="1053766" y="4094370"/>
                  <a:pt x="1046257" y="4094370"/>
                </a:cubicBezTo>
                <a:cubicBezTo>
                  <a:pt x="1008710" y="4095486"/>
                  <a:pt x="971163" y="4092137"/>
                  <a:pt x="933615" y="4091021"/>
                </a:cubicBezTo>
                <a:cubicBezTo>
                  <a:pt x="929861" y="4091021"/>
                  <a:pt x="926106" y="4088788"/>
                  <a:pt x="918596" y="4087672"/>
                </a:cubicBezTo>
                <a:cubicBezTo>
                  <a:pt x="941125" y="4086556"/>
                  <a:pt x="963653" y="4086556"/>
                  <a:pt x="982427" y="4086556"/>
                </a:cubicBezTo>
                <a:cubicBezTo>
                  <a:pt x="982427" y="4086556"/>
                  <a:pt x="982427" y="4085439"/>
                  <a:pt x="982427" y="4085439"/>
                </a:cubicBezTo>
                <a:cubicBezTo>
                  <a:pt x="959898" y="4085439"/>
                  <a:pt x="937370" y="4085439"/>
                  <a:pt x="918596" y="4085439"/>
                </a:cubicBezTo>
                <a:cubicBezTo>
                  <a:pt x="896068" y="4085439"/>
                  <a:pt x="877294" y="4085439"/>
                  <a:pt x="858521" y="4085439"/>
                </a:cubicBezTo>
                <a:cubicBezTo>
                  <a:pt x="854766" y="4085439"/>
                  <a:pt x="847257" y="4085439"/>
                  <a:pt x="843502" y="4084323"/>
                </a:cubicBezTo>
                <a:cubicBezTo>
                  <a:pt x="835992" y="4082090"/>
                  <a:pt x="839747" y="4077625"/>
                  <a:pt x="824729" y="4078741"/>
                </a:cubicBezTo>
                <a:cubicBezTo>
                  <a:pt x="813464" y="4079858"/>
                  <a:pt x="805955" y="4076509"/>
                  <a:pt x="794691" y="4077625"/>
                </a:cubicBezTo>
                <a:cubicBezTo>
                  <a:pt x="787181" y="4077625"/>
                  <a:pt x="775917" y="4076509"/>
                  <a:pt x="768407" y="4078741"/>
                </a:cubicBezTo>
                <a:cubicBezTo>
                  <a:pt x="764653" y="4079858"/>
                  <a:pt x="760898" y="4078741"/>
                  <a:pt x="753389" y="4078741"/>
                </a:cubicBezTo>
                <a:cubicBezTo>
                  <a:pt x="757144" y="4076509"/>
                  <a:pt x="764653" y="4075393"/>
                  <a:pt x="764653" y="4074276"/>
                </a:cubicBezTo>
                <a:cubicBezTo>
                  <a:pt x="768407" y="4072044"/>
                  <a:pt x="764653" y="4069811"/>
                  <a:pt x="757144" y="4069811"/>
                </a:cubicBezTo>
                <a:cubicBezTo>
                  <a:pt x="749634" y="4069811"/>
                  <a:pt x="738370" y="4069811"/>
                  <a:pt x="738370" y="4066462"/>
                </a:cubicBezTo>
                <a:cubicBezTo>
                  <a:pt x="738370" y="4065346"/>
                  <a:pt x="730861" y="4065346"/>
                  <a:pt x="727106" y="4065346"/>
                </a:cubicBezTo>
                <a:cubicBezTo>
                  <a:pt x="708332" y="4068695"/>
                  <a:pt x="689559" y="4064229"/>
                  <a:pt x="674539" y="4064229"/>
                </a:cubicBezTo>
                <a:cubicBezTo>
                  <a:pt x="670785" y="4063113"/>
                  <a:pt x="667030" y="4063113"/>
                  <a:pt x="667030" y="4061997"/>
                </a:cubicBezTo>
                <a:cubicBezTo>
                  <a:pt x="667030" y="4060880"/>
                  <a:pt x="670785" y="4059764"/>
                  <a:pt x="674539" y="4059764"/>
                </a:cubicBezTo>
                <a:cubicBezTo>
                  <a:pt x="693313" y="4057532"/>
                  <a:pt x="712087" y="4055299"/>
                  <a:pt x="727106" y="4050834"/>
                </a:cubicBezTo>
                <a:close/>
                <a:moveTo>
                  <a:pt x="599001" y="4033583"/>
                </a:moveTo>
                <a:lnTo>
                  <a:pt x="614389" y="4034739"/>
                </a:lnTo>
                <a:cubicBezTo>
                  <a:pt x="625653" y="4034739"/>
                  <a:pt x="636917" y="4038088"/>
                  <a:pt x="636917" y="4041437"/>
                </a:cubicBezTo>
                <a:cubicBezTo>
                  <a:pt x="640672" y="4044785"/>
                  <a:pt x="644427" y="4047018"/>
                  <a:pt x="651936" y="4050367"/>
                </a:cubicBezTo>
                <a:cubicBezTo>
                  <a:pt x="651936" y="4051483"/>
                  <a:pt x="651936" y="4052600"/>
                  <a:pt x="651936" y="4052600"/>
                </a:cubicBezTo>
                <a:cubicBezTo>
                  <a:pt x="633163" y="4058181"/>
                  <a:pt x="618144" y="4063763"/>
                  <a:pt x="595615" y="4063763"/>
                </a:cubicBezTo>
                <a:lnTo>
                  <a:pt x="579813" y="4063763"/>
                </a:lnTo>
                <a:lnTo>
                  <a:pt x="584252" y="4060967"/>
                </a:lnTo>
                <a:lnTo>
                  <a:pt x="599399" y="4034968"/>
                </a:lnTo>
                <a:close/>
                <a:moveTo>
                  <a:pt x="339045" y="4030543"/>
                </a:moveTo>
                <a:lnTo>
                  <a:pt x="335209" y="4037180"/>
                </a:lnTo>
                <a:lnTo>
                  <a:pt x="336809" y="4033736"/>
                </a:lnTo>
                <a:close/>
                <a:moveTo>
                  <a:pt x="290453" y="4029505"/>
                </a:moveTo>
                <a:lnTo>
                  <a:pt x="286529" y="4036814"/>
                </a:lnTo>
                <a:lnTo>
                  <a:pt x="293485" y="4040866"/>
                </a:lnTo>
                <a:lnTo>
                  <a:pt x="293201" y="4041809"/>
                </a:lnTo>
                <a:lnTo>
                  <a:pt x="292056" y="4044494"/>
                </a:lnTo>
                <a:lnTo>
                  <a:pt x="292429" y="4044366"/>
                </a:lnTo>
                <a:lnTo>
                  <a:pt x="291022" y="4049025"/>
                </a:lnTo>
                <a:cubicBezTo>
                  <a:pt x="288597" y="4056303"/>
                  <a:pt x="283996" y="4057968"/>
                  <a:pt x="282642" y="4057179"/>
                </a:cubicBezTo>
                <a:cubicBezTo>
                  <a:pt x="280609" y="4055995"/>
                  <a:pt x="278442" y="4055819"/>
                  <a:pt x="275736" y="4056958"/>
                </a:cubicBezTo>
                <a:lnTo>
                  <a:pt x="273452" y="4058686"/>
                </a:lnTo>
                <a:close/>
                <a:moveTo>
                  <a:pt x="689559" y="4001717"/>
                </a:moveTo>
                <a:lnTo>
                  <a:pt x="834547" y="4001717"/>
                </a:lnTo>
                <a:lnTo>
                  <a:pt x="822322" y="4022795"/>
                </a:lnTo>
                <a:lnTo>
                  <a:pt x="775917" y="4021810"/>
                </a:lnTo>
                <a:cubicBezTo>
                  <a:pt x="760898" y="4019577"/>
                  <a:pt x="738370" y="4018461"/>
                  <a:pt x="719596" y="4018461"/>
                </a:cubicBezTo>
                <a:cubicBezTo>
                  <a:pt x="689559" y="4019577"/>
                  <a:pt x="659521" y="4017345"/>
                  <a:pt x="629483" y="4020694"/>
                </a:cubicBezTo>
                <a:cubicBezTo>
                  <a:pt x="625728" y="4021810"/>
                  <a:pt x="621973" y="4021810"/>
                  <a:pt x="618218" y="4020694"/>
                </a:cubicBezTo>
                <a:lnTo>
                  <a:pt x="596068" y="4019802"/>
                </a:lnTo>
                <a:lnTo>
                  <a:pt x="595961" y="4018318"/>
                </a:lnTo>
                <a:lnTo>
                  <a:pt x="599101" y="4011673"/>
                </a:lnTo>
                <a:lnTo>
                  <a:pt x="625728" y="4011763"/>
                </a:lnTo>
                <a:cubicBezTo>
                  <a:pt x="625728" y="4011763"/>
                  <a:pt x="625728" y="4010647"/>
                  <a:pt x="629483" y="4010647"/>
                </a:cubicBezTo>
                <a:cubicBezTo>
                  <a:pt x="625728" y="4008414"/>
                  <a:pt x="621973" y="4009531"/>
                  <a:pt x="614464" y="4009531"/>
                </a:cubicBezTo>
                <a:cubicBezTo>
                  <a:pt x="610709" y="4009531"/>
                  <a:pt x="610709" y="4008414"/>
                  <a:pt x="610709" y="4008414"/>
                </a:cubicBezTo>
                <a:cubicBezTo>
                  <a:pt x="610709" y="4007298"/>
                  <a:pt x="610709" y="4005066"/>
                  <a:pt x="614464" y="4006182"/>
                </a:cubicBezTo>
                <a:cubicBezTo>
                  <a:pt x="618218" y="4006182"/>
                  <a:pt x="621973" y="4003949"/>
                  <a:pt x="625728" y="4003949"/>
                </a:cubicBezTo>
                <a:cubicBezTo>
                  <a:pt x="648256" y="4005066"/>
                  <a:pt x="667030" y="4001717"/>
                  <a:pt x="689559" y="4001717"/>
                </a:cubicBezTo>
                <a:close/>
                <a:moveTo>
                  <a:pt x="334385" y="4001419"/>
                </a:moveTo>
                <a:lnTo>
                  <a:pt x="334852" y="4001529"/>
                </a:lnTo>
                <a:cubicBezTo>
                  <a:pt x="335576" y="4001951"/>
                  <a:pt x="335586" y="4003043"/>
                  <a:pt x="333695" y="4006287"/>
                </a:cubicBezTo>
                <a:cubicBezTo>
                  <a:pt x="327060" y="4015458"/>
                  <a:pt x="326173" y="4023632"/>
                  <a:pt x="323319" y="4026314"/>
                </a:cubicBezTo>
                <a:cubicBezTo>
                  <a:pt x="319519" y="4030619"/>
                  <a:pt x="316211" y="4036296"/>
                  <a:pt x="312903" y="4041973"/>
                </a:cubicBezTo>
                <a:lnTo>
                  <a:pt x="308962" y="4047899"/>
                </a:lnTo>
                <a:lnTo>
                  <a:pt x="308160" y="4048721"/>
                </a:lnTo>
                <a:lnTo>
                  <a:pt x="304048" y="4046326"/>
                </a:lnTo>
                <a:lnTo>
                  <a:pt x="316415" y="4024858"/>
                </a:lnTo>
                <a:lnTo>
                  <a:pt x="323057" y="4013459"/>
                </a:lnTo>
                <a:close/>
                <a:moveTo>
                  <a:pt x="519386" y="4000985"/>
                </a:moveTo>
                <a:lnTo>
                  <a:pt x="524276" y="4001250"/>
                </a:lnTo>
                <a:cubicBezTo>
                  <a:pt x="528030" y="4001250"/>
                  <a:pt x="535540" y="4000134"/>
                  <a:pt x="539295" y="4002366"/>
                </a:cubicBezTo>
                <a:lnTo>
                  <a:pt x="545984" y="4005439"/>
                </a:lnTo>
                <a:lnTo>
                  <a:pt x="536302" y="4026472"/>
                </a:lnTo>
                <a:cubicBezTo>
                  <a:pt x="532388" y="4033969"/>
                  <a:pt x="528474" y="4041466"/>
                  <a:pt x="526048" y="4048744"/>
                </a:cubicBezTo>
                <a:lnTo>
                  <a:pt x="516687" y="4063763"/>
                </a:lnTo>
                <a:lnTo>
                  <a:pt x="505464" y="4063763"/>
                </a:lnTo>
                <a:lnTo>
                  <a:pt x="505464" y="4073956"/>
                </a:lnTo>
                <a:lnTo>
                  <a:pt x="509332" y="4075393"/>
                </a:lnTo>
                <a:lnTo>
                  <a:pt x="509431" y="4075405"/>
                </a:lnTo>
                <a:lnTo>
                  <a:pt x="498231" y="4093374"/>
                </a:lnTo>
                <a:lnTo>
                  <a:pt x="489774" y="4104301"/>
                </a:lnTo>
                <a:lnTo>
                  <a:pt x="478521" y="4104580"/>
                </a:lnTo>
                <a:lnTo>
                  <a:pt x="478521" y="4118764"/>
                </a:lnTo>
                <a:lnTo>
                  <a:pt x="479135" y="4118762"/>
                </a:lnTo>
                <a:lnTo>
                  <a:pt x="465813" y="4139670"/>
                </a:lnTo>
                <a:lnTo>
                  <a:pt x="465427" y="4140347"/>
                </a:lnTo>
                <a:lnTo>
                  <a:pt x="451973" y="4132509"/>
                </a:lnTo>
                <a:lnTo>
                  <a:pt x="442494" y="4150667"/>
                </a:lnTo>
                <a:cubicBezTo>
                  <a:pt x="438714" y="4157155"/>
                  <a:pt x="434398" y="4167677"/>
                  <a:pt x="428728" y="4177409"/>
                </a:cubicBezTo>
                <a:cubicBezTo>
                  <a:pt x="423057" y="4187143"/>
                  <a:pt x="424412" y="4187932"/>
                  <a:pt x="433614" y="4184602"/>
                </a:cubicBezTo>
                <a:cubicBezTo>
                  <a:pt x="438749" y="4178903"/>
                  <a:pt x="441175" y="4171625"/>
                  <a:pt x="445239" y="4173993"/>
                </a:cubicBezTo>
                <a:cubicBezTo>
                  <a:pt x="446060" y="4178817"/>
                  <a:pt x="440925" y="4184515"/>
                  <a:pt x="439034" y="4187760"/>
                </a:cubicBezTo>
                <a:cubicBezTo>
                  <a:pt x="439034" y="4187760"/>
                  <a:pt x="437144" y="4191004"/>
                  <a:pt x="437144" y="4191004"/>
                </a:cubicBezTo>
                <a:cubicBezTo>
                  <a:pt x="437963" y="4195827"/>
                  <a:pt x="441744" y="4189338"/>
                  <a:pt x="443634" y="4186094"/>
                </a:cubicBezTo>
                <a:cubicBezTo>
                  <a:pt x="449305" y="4176361"/>
                  <a:pt x="456865" y="4163384"/>
                  <a:pt x="464426" y="4150408"/>
                </a:cubicBezTo>
                <a:cubicBezTo>
                  <a:pt x="466316" y="4147163"/>
                  <a:pt x="468206" y="4143919"/>
                  <a:pt x="469562" y="4144709"/>
                </a:cubicBezTo>
                <a:cubicBezTo>
                  <a:pt x="472272" y="4146288"/>
                  <a:pt x="476873" y="4144622"/>
                  <a:pt x="473092" y="4151111"/>
                </a:cubicBezTo>
                <a:cubicBezTo>
                  <a:pt x="466066" y="4160054"/>
                  <a:pt x="466351" y="4168911"/>
                  <a:pt x="463106" y="4171366"/>
                </a:cubicBezTo>
                <a:cubicBezTo>
                  <a:pt x="454725" y="4179519"/>
                  <a:pt x="449875" y="4194076"/>
                  <a:pt x="441494" y="4202229"/>
                </a:cubicBezTo>
                <a:cubicBezTo>
                  <a:pt x="438249" y="4204684"/>
                  <a:pt x="436359" y="4207929"/>
                  <a:pt x="433649" y="4206350"/>
                </a:cubicBezTo>
                <a:cubicBezTo>
                  <a:pt x="429869" y="4212838"/>
                  <a:pt x="429333" y="4216872"/>
                  <a:pt x="424199" y="4222571"/>
                </a:cubicBezTo>
                <a:cubicBezTo>
                  <a:pt x="420133" y="4220202"/>
                  <a:pt x="417422" y="4218623"/>
                  <a:pt x="413357" y="4216254"/>
                </a:cubicBezTo>
                <a:cubicBezTo>
                  <a:pt x="407419" y="4228004"/>
                  <a:pt x="400260" y="4237956"/>
                  <a:pt x="393100" y="4247908"/>
                </a:cubicBezTo>
                <a:lnTo>
                  <a:pt x="388557" y="4255008"/>
                </a:lnTo>
                <a:lnTo>
                  <a:pt x="376059" y="4256562"/>
                </a:lnTo>
                <a:lnTo>
                  <a:pt x="382793" y="4237558"/>
                </a:lnTo>
                <a:cubicBezTo>
                  <a:pt x="383329" y="4233524"/>
                  <a:pt x="387109" y="4227036"/>
                  <a:pt x="390890" y="4220547"/>
                </a:cubicBezTo>
                <a:lnTo>
                  <a:pt x="444361" y="4128768"/>
                </a:lnTo>
                <a:lnTo>
                  <a:pt x="444792" y="4129019"/>
                </a:lnTo>
                <a:close/>
                <a:moveTo>
                  <a:pt x="467085" y="3888017"/>
                </a:moveTo>
                <a:cubicBezTo>
                  <a:pt x="454925" y="3902660"/>
                  <a:pt x="445189" y="3910024"/>
                  <a:pt x="439519" y="3919756"/>
                </a:cubicBezTo>
                <a:cubicBezTo>
                  <a:pt x="435471" y="3928262"/>
                  <a:pt x="430068" y="3935978"/>
                  <a:pt x="425579" y="3943683"/>
                </a:cubicBezTo>
                <a:cubicBezTo>
                  <a:pt x="421089" y="3951388"/>
                  <a:pt x="417514" y="3959083"/>
                  <a:pt x="417122" y="3967545"/>
                </a:cubicBezTo>
                <a:cubicBezTo>
                  <a:pt x="416587" y="3971579"/>
                  <a:pt x="412807" y="3978067"/>
                  <a:pt x="409026" y="3984556"/>
                </a:cubicBezTo>
                <a:lnTo>
                  <a:pt x="355555" y="4076334"/>
                </a:lnTo>
                <a:lnTo>
                  <a:pt x="355124" y="4076083"/>
                </a:lnTo>
                <a:lnTo>
                  <a:pt x="265592" y="4229756"/>
                </a:lnTo>
                <a:cubicBezTo>
                  <a:pt x="254251" y="4249221"/>
                  <a:pt x="246156" y="4266233"/>
                  <a:pt x="247261" y="4279913"/>
                </a:cubicBezTo>
                <a:cubicBezTo>
                  <a:pt x="251862" y="4278249"/>
                  <a:pt x="255642" y="4271760"/>
                  <a:pt x="258887" y="4269305"/>
                </a:cubicBezTo>
                <a:cubicBezTo>
                  <a:pt x="265914" y="4260362"/>
                  <a:pt x="270371" y="4254268"/>
                  <a:pt x="272529" y="4249007"/>
                </a:cubicBezTo>
                <a:cubicBezTo>
                  <a:pt x="274687" y="4243747"/>
                  <a:pt x="274544" y="4239317"/>
                  <a:pt x="272368" y="4233704"/>
                </a:cubicBezTo>
                <a:cubicBezTo>
                  <a:pt x="271548" y="4228880"/>
                  <a:pt x="273437" y="4225637"/>
                  <a:pt x="276684" y="4223182"/>
                </a:cubicBezTo>
                <a:cubicBezTo>
                  <a:pt x="285064" y="4215028"/>
                  <a:pt x="291270" y="4201262"/>
                  <a:pt x="296940" y="4191529"/>
                </a:cubicBezTo>
                <a:cubicBezTo>
                  <a:pt x="308281" y="4172064"/>
                  <a:pt x="317732" y="4155842"/>
                  <a:pt x="333139" y="4138745"/>
                </a:cubicBezTo>
                <a:cubicBezTo>
                  <a:pt x="338273" y="4133046"/>
                  <a:pt x="347189" y="4120858"/>
                  <a:pt x="347724" y="4116825"/>
                </a:cubicBezTo>
                <a:cubicBezTo>
                  <a:pt x="349472" y="4109152"/>
                  <a:pt x="353386" y="4101655"/>
                  <a:pt x="357233" y="4094662"/>
                </a:cubicBezTo>
                <a:lnTo>
                  <a:pt x="363698" y="4081079"/>
                </a:lnTo>
                <a:lnTo>
                  <a:pt x="362205" y="4080209"/>
                </a:lnTo>
                <a:lnTo>
                  <a:pt x="389709" y="4032509"/>
                </a:lnTo>
                <a:cubicBezTo>
                  <a:pt x="404122" y="4007771"/>
                  <a:pt x="417959" y="3983242"/>
                  <a:pt x="430103" y="3957726"/>
                </a:cubicBezTo>
                <a:cubicBezTo>
                  <a:pt x="440089" y="3937471"/>
                  <a:pt x="450074" y="3917216"/>
                  <a:pt x="467085" y="3888017"/>
                </a:cubicBezTo>
                <a:close/>
                <a:moveTo>
                  <a:pt x="640323" y="3803532"/>
                </a:moveTo>
                <a:cubicBezTo>
                  <a:pt x="642285" y="3802503"/>
                  <a:pt x="644112" y="3802481"/>
                  <a:pt x="644522" y="3804893"/>
                </a:cubicBezTo>
                <a:cubicBezTo>
                  <a:pt x="645343" y="3809716"/>
                  <a:pt x="640208" y="3815415"/>
                  <a:pt x="638317" y="3818660"/>
                </a:cubicBezTo>
                <a:cubicBezTo>
                  <a:pt x="625086" y="3841370"/>
                  <a:pt x="613745" y="3860835"/>
                  <a:pt x="600514" y="3883545"/>
                </a:cubicBezTo>
                <a:cubicBezTo>
                  <a:pt x="589173" y="3903010"/>
                  <a:pt x="578849" y="3923068"/>
                  <a:pt x="569777" y="3943313"/>
                </a:cubicBezTo>
                <a:lnTo>
                  <a:pt x="552595" y="3988362"/>
                </a:lnTo>
                <a:lnTo>
                  <a:pt x="546879" y="3988321"/>
                </a:lnTo>
                <a:cubicBezTo>
                  <a:pt x="539369" y="3988321"/>
                  <a:pt x="531860" y="3989437"/>
                  <a:pt x="528105" y="3990554"/>
                </a:cubicBezTo>
                <a:lnTo>
                  <a:pt x="525302" y="3990832"/>
                </a:lnTo>
                <a:lnTo>
                  <a:pt x="534324" y="3975346"/>
                </a:lnTo>
                <a:cubicBezTo>
                  <a:pt x="545664" y="3955881"/>
                  <a:pt x="553759" y="3938869"/>
                  <a:pt x="552655" y="3925189"/>
                </a:cubicBezTo>
                <a:cubicBezTo>
                  <a:pt x="548054" y="3926854"/>
                  <a:pt x="544273" y="3933343"/>
                  <a:pt x="541028" y="3935798"/>
                </a:cubicBezTo>
                <a:cubicBezTo>
                  <a:pt x="534002" y="3944741"/>
                  <a:pt x="529544" y="3950834"/>
                  <a:pt x="527387" y="3956095"/>
                </a:cubicBezTo>
                <a:cubicBezTo>
                  <a:pt x="525229" y="3961356"/>
                  <a:pt x="525372" y="3965785"/>
                  <a:pt x="527547" y="3971398"/>
                </a:cubicBezTo>
                <a:cubicBezTo>
                  <a:pt x="528368" y="3976222"/>
                  <a:pt x="526478" y="3979466"/>
                  <a:pt x="523232" y="3981920"/>
                </a:cubicBezTo>
                <a:lnTo>
                  <a:pt x="517003" y="3991654"/>
                </a:lnTo>
                <a:lnTo>
                  <a:pt x="505464" y="3992798"/>
                </a:lnTo>
                <a:lnTo>
                  <a:pt x="505464" y="4000233"/>
                </a:lnTo>
                <a:lnTo>
                  <a:pt x="511311" y="4000549"/>
                </a:lnTo>
                <a:lnTo>
                  <a:pt x="502975" y="4013574"/>
                </a:lnTo>
                <a:cubicBezTo>
                  <a:pt x="491635" y="4033039"/>
                  <a:pt x="482184" y="4049260"/>
                  <a:pt x="466777" y="4066358"/>
                </a:cubicBezTo>
                <a:cubicBezTo>
                  <a:pt x="461642" y="4072057"/>
                  <a:pt x="452727" y="4084245"/>
                  <a:pt x="452192" y="4088278"/>
                </a:cubicBezTo>
                <a:cubicBezTo>
                  <a:pt x="450443" y="4095951"/>
                  <a:pt x="446529" y="4103447"/>
                  <a:pt x="442682" y="4110441"/>
                </a:cubicBezTo>
                <a:lnTo>
                  <a:pt x="436218" y="4124024"/>
                </a:lnTo>
                <a:lnTo>
                  <a:pt x="437711" y="4124894"/>
                </a:lnTo>
                <a:lnTo>
                  <a:pt x="410206" y="4172594"/>
                </a:lnTo>
                <a:cubicBezTo>
                  <a:pt x="395794" y="4197331"/>
                  <a:pt x="381957" y="4221860"/>
                  <a:pt x="369812" y="4247377"/>
                </a:cubicBezTo>
                <a:lnTo>
                  <a:pt x="358764" y="4269325"/>
                </a:lnTo>
                <a:lnTo>
                  <a:pt x="348186" y="4267618"/>
                </a:lnTo>
                <a:lnTo>
                  <a:pt x="345326" y="4267597"/>
                </a:lnTo>
                <a:lnTo>
                  <a:pt x="362217" y="4238606"/>
                </a:lnTo>
                <a:cubicBezTo>
                  <a:pt x="367887" y="4228873"/>
                  <a:pt x="374378" y="4223963"/>
                  <a:pt x="376802" y="4216685"/>
                </a:cubicBezTo>
                <a:cubicBezTo>
                  <a:pt x="387324" y="4192397"/>
                  <a:pt x="401910" y="4170476"/>
                  <a:pt x="406474" y="4147063"/>
                </a:cubicBezTo>
                <a:cubicBezTo>
                  <a:pt x="407010" y="4143029"/>
                  <a:pt x="410255" y="4140574"/>
                  <a:pt x="412965" y="4142153"/>
                </a:cubicBezTo>
                <a:cubicBezTo>
                  <a:pt x="414320" y="4142943"/>
                  <a:pt x="415141" y="4147766"/>
                  <a:pt x="421632" y="4142857"/>
                </a:cubicBezTo>
                <a:lnTo>
                  <a:pt x="435570" y="4122952"/>
                </a:lnTo>
                <a:lnTo>
                  <a:pt x="422118" y="4115115"/>
                </a:lnTo>
                <a:lnTo>
                  <a:pt x="422449" y="4114405"/>
                </a:lnTo>
                <a:cubicBezTo>
                  <a:pt x="427299" y="4099848"/>
                  <a:pt x="436214" y="4087661"/>
                  <a:pt x="439709" y="4072315"/>
                </a:cubicBezTo>
                <a:cubicBezTo>
                  <a:pt x="439709" y="4072315"/>
                  <a:pt x="441599" y="4069071"/>
                  <a:pt x="444845" y="4066617"/>
                </a:cubicBezTo>
                <a:cubicBezTo>
                  <a:pt x="448090" y="4064161"/>
                  <a:pt x="449981" y="4060917"/>
                  <a:pt x="451871" y="4057673"/>
                </a:cubicBezTo>
                <a:cubicBezTo>
                  <a:pt x="469418" y="4024441"/>
                  <a:pt x="493739" y="3995156"/>
                  <a:pt x="509930" y="3961134"/>
                </a:cubicBezTo>
                <a:cubicBezTo>
                  <a:pt x="517491" y="3948157"/>
                  <a:pt x="525336" y="3944038"/>
                  <a:pt x="529652" y="3933515"/>
                </a:cubicBezTo>
                <a:cubicBezTo>
                  <a:pt x="535323" y="3923782"/>
                  <a:pt x="542884" y="3910805"/>
                  <a:pt x="548554" y="3901072"/>
                </a:cubicBezTo>
                <a:cubicBezTo>
                  <a:pt x="561249" y="3882396"/>
                  <a:pt x="565280" y="3863017"/>
                  <a:pt x="577441" y="3848375"/>
                </a:cubicBezTo>
                <a:cubicBezTo>
                  <a:pt x="581222" y="3841886"/>
                  <a:pt x="583112" y="3838642"/>
                  <a:pt x="585002" y="3835398"/>
                </a:cubicBezTo>
                <a:cubicBezTo>
                  <a:pt x="586892" y="3832154"/>
                  <a:pt x="587426" y="3828119"/>
                  <a:pt x="592027" y="3826455"/>
                </a:cubicBezTo>
                <a:cubicBezTo>
                  <a:pt x="593382" y="3827244"/>
                  <a:pt x="594203" y="3832067"/>
                  <a:pt x="592313" y="3835312"/>
                </a:cubicBezTo>
                <a:cubicBezTo>
                  <a:pt x="587997" y="3845834"/>
                  <a:pt x="586392" y="3857935"/>
                  <a:pt x="578832" y="3870912"/>
                </a:cubicBezTo>
                <a:cubicBezTo>
                  <a:pt x="575051" y="3877401"/>
                  <a:pt x="577762" y="3878980"/>
                  <a:pt x="575337" y="3886258"/>
                </a:cubicBezTo>
                <a:cubicBezTo>
                  <a:pt x="588853" y="3872405"/>
                  <a:pt x="598304" y="3856184"/>
                  <a:pt x="609109" y="3840752"/>
                </a:cubicBezTo>
                <a:cubicBezTo>
                  <a:pt x="618025" y="3828564"/>
                  <a:pt x="626406" y="3820411"/>
                  <a:pt x="635321" y="3808223"/>
                </a:cubicBezTo>
                <a:cubicBezTo>
                  <a:pt x="636267" y="3806601"/>
                  <a:pt x="638362" y="3804562"/>
                  <a:pt x="640323" y="3803532"/>
                </a:cubicBezTo>
                <a:close/>
                <a:moveTo>
                  <a:pt x="467740" y="3690434"/>
                </a:moveTo>
                <a:cubicBezTo>
                  <a:pt x="468705" y="3690996"/>
                  <a:pt x="468744" y="3695364"/>
                  <a:pt x="466854" y="3698608"/>
                </a:cubicBezTo>
                <a:cubicBezTo>
                  <a:pt x="462148" y="3708903"/>
                  <a:pt x="459371" y="3720321"/>
                  <a:pt x="451810" y="3733298"/>
                </a:cubicBezTo>
                <a:cubicBezTo>
                  <a:pt x="448030" y="3739787"/>
                  <a:pt x="449959" y="3740911"/>
                  <a:pt x="447143" y="3747961"/>
                </a:cubicBezTo>
                <a:lnTo>
                  <a:pt x="456119" y="3735028"/>
                </a:lnTo>
                <a:lnTo>
                  <a:pt x="446831" y="3754543"/>
                </a:lnTo>
                <a:cubicBezTo>
                  <a:pt x="436311" y="3778832"/>
                  <a:pt x="422544" y="3805576"/>
                  <a:pt x="408778" y="3832318"/>
                </a:cubicBezTo>
                <a:cubicBezTo>
                  <a:pt x="397437" y="3851785"/>
                  <a:pt x="392052" y="3870374"/>
                  <a:pt x="377466" y="3892295"/>
                </a:cubicBezTo>
                <a:cubicBezTo>
                  <a:pt x="382067" y="3890630"/>
                  <a:pt x="385312" y="3888175"/>
                  <a:pt x="390983" y="3878442"/>
                </a:cubicBezTo>
                <a:cubicBezTo>
                  <a:pt x="392873" y="3875198"/>
                  <a:pt x="396653" y="3868710"/>
                  <a:pt x="400433" y="3862221"/>
                </a:cubicBezTo>
                <a:lnTo>
                  <a:pt x="428087" y="3823093"/>
                </a:lnTo>
                <a:lnTo>
                  <a:pt x="409768" y="3860897"/>
                </a:lnTo>
                <a:cubicBezTo>
                  <a:pt x="404137" y="3874997"/>
                  <a:pt x="393722" y="3890657"/>
                  <a:pt x="388090" y="3904758"/>
                </a:cubicBezTo>
                <a:lnTo>
                  <a:pt x="367410" y="3938582"/>
                </a:lnTo>
                <a:lnTo>
                  <a:pt x="366811" y="3938233"/>
                </a:lnTo>
                <a:cubicBezTo>
                  <a:pt x="366909" y="3936117"/>
                  <a:pt x="368461" y="3932676"/>
                  <a:pt x="371296" y="3927809"/>
                </a:cubicBezTo>
                <a:cubicBezTo>
                  <a:pt x="375076" y="3921321"/>
                  <a:pt x="376966" y="3918077"/>
                  <a:pt x="378856" y="3914832"/>
                </a:cubicBezTo>
                <a:cubicBezTo>
                  <a:pt x="377502" y="3914043"/>
                  <a:pt x="376147" y="3913254"/>
                  <a:pt x="374792" y="3912464"/>
                </a:cubicBezTo>
                <a:cubicBezTo>
                  <a:pt x="371011" y="3918953"/>
                  <a:pt x="367231" y="3925441"/>
                  <a:pt x="365341" y="3928686"/>
                </a:cubicBezTo>
                <a:cubicBezTo>
                  <a:pt x="361561" y="3935174"/>
                  <a:pt x="359671" y="3938419"/>
                  <a:pt x="357780" y="3941663"/>
                </a:cubicBezTo>
                <a:cubicBezTo>
                  <a:pt x="355891" y="3944907"/>
                  <a:pt x="353465" y="3952185"/>
                  <a:pt x="350754" y="3950606"/>
                </a:cubicBezTo>
                <a:cubicBezTo>
                  <a:pt x="344799" y="3951481"/>
                  <a:pt x="349935" y="3945783"/>
                  <a:pt x="352359" y="3938504"/>
                </a:cubicBezTo>
                <a:cubicBezTo>
                  <a:pt x="352894" y="3934471"/>
                  <a:pt x="349649" y="3936926"/>
                  <a:pt x="348293" y="3936136"/>
                </a:cubicBezTo>
                <a:lnTo>
                  <a:pt x="341870" y="3941959"/>
                </a:lnTo>
                <a:lnTo>
                  <a:pt x="403787" y="3835684"/>
                </a:lnTo>
                <a:cubicBezTo>
                  <a:pt x="415128" y="3816219"/>
                  <a:pt x="423613" y="3799435"/>
                  <a:pt x="424461" y="3786893"/>
                </a:cubicBezTo>
                <a:cubicBezTo>
                  <a:pt x="420642" y="3789012"/>
                  <a:pt x="416862" y="3795501"/>
                  <a:pt x="414007" y="3798184"/>
                </a:cubicBezTo>
                <a:cubicBezTo>
                  <a:pt x="407372" y="3807354"/>
                  <a:pt x="403109" y="3813562"/>
                  <a:pt x="400756" y="3818709"/>
                </a:cubicBezTo>
                <a:cubicBezTo>
                  <a:pt x="398403" y="3823856"/>
                  <a:pt x="397960" y="3827944"/>
                  <a:pt x="398964" y="3832874"/>
                </a:cubicBezTo>
                <a:cubicBezTo>
                  <a:pt x="399003" y="3837243"/>
                  <a:pt x="397113" y="3840486"/>
                  <a:pt x="394258" y="3843169"/>
                </a:cubicBezTo>
                <a:cubicBezTo>
                  <a:pt x="386659" y="3851778"/>
                  <a:pt x="380062" y="3865317"/>
                  <a:pt x="374392" y="3875049"/>
                </a:cubicBezTo>
                <a:cubicBezTo>
                  <a:pt x="363051" y="3894515"/>
                  <a:pt x="353600" y="3910736"/>
                  <a:pt x="339365" y="3928517"/>
                </a:cubicBezTo>
                <a:cubicBezTo>
                  <a:pt x="334621" y="3934443"/>
                  <a:pt x="326096" y="3946858"/>
                  <a:pt x="325170" y="3950664"/>
                </a:cubicBezTo>
                <a:cubicBezTo>
                  <a:pt x="322836" y="3957995"/>
                  <a:pt x="318825" y="3965435"/>
                  <a:pt x="314929" y="3972400"/>
                </a:cubicBezTo>
                <a:lnTo>
                  <a:pt x="308152" y="3985802"/>
                </a:lnTo>
                <a:lnTo>
                  <a:pt x="309215" y="3986421"/>
                </a:lnTo>
                <a:lnTo>
                  <a:pt x="281649" y="4034085"/>
                </a:lnTo>
                <a:lnTo>
                  <a:pt x="262857" y="4068114"/>
                </a:lnTo>
                <a:lnTo>
                  <a:pt x="258569" y="4073572"/>
                </a:lnTo>
                <a:lnTo>
                  <a:pt x="255015" y="4082315"/>
                </a:lnTo>
                <a:lnTo>
                  <a:pt x="240572" y="4108470"/>
                </a:lnTo>
                <a:lnTo>
                  <a:pt x="224873" y="4138335"/>
                </a:lnTo>
                <a:lnTo>
                  <a:pt x="215664" y="4144136"/>
                </a:lnTo>
                <a:lnTo>
                  <a:pt x="200517" y="4170134"/>
                </a:lnTo>
                <a:lnTo>
                  <a:pt x="203504" y="4180547"/>
                </a:lnTo>
                <a:cubicBezTo>
                  <a:pt x="206215" y="4182126"/>
                  <a:pt x="203790" y="4189404"/>
                  <a:pt x="198119" y="4199137"/>
                </a:cubicBezTo>
                <a:cubicBezTo>
                  <a:pt x="194339" y="4205625"/>
                  <a:pt x="190559" y="4212113"/>
                  <a:pt x="189489" y="4220182"/>
                </a:cubicBezTo>
                <a:cubicBezTo>
                  <a:pt x="185173" y="4230704"/>
                  <a:pt x="176793" y="4238858"/>
                  <a:pt x="168947" y="4242978"/>
                </a:cubicBezTo>
                <a:cubicBezTo>
                  <a:pt x="162046" y="4245476"/>
                  <a:pt x="155761" y="4251591"/>
                  <a:pt x="149680" y="4258912"/>
                </a:cubicBezTo>
                <a:lnTo>
                  <a:pt x="146157" y="4263437"/>
                </a:lnTo>
                <a:lnTo>
                  <a:pt x="121095" y="4306455"/>
                </a:lnTo>
                <a:lnTo>
                  <a:pt x="111422" y="4335483"/>
                </a:lnTo>
                <a:cubicBezTo>
                  <a:pt x="105502" y="4358106"/>
                  <a:pt x="103611" y="4361351"/>
                  <a:pt x="89275" y="4370381"/>
                </a:cubicBezTo>
                <a:lnTo>
                  <a:pt x="81460" y="4374484"/>
                </a:lnTo>
                <a:lnTo>
                  <a:pt x="81403" y="4374583"/>
                </a:lnTo>
                <a:lnTo>
                  <a:pt x="71293" y="4405531"/>
                </a:lnTo>
                <a:cubicBezTo>
                  <a:pt x="66941" y="4414945"/>
                  <a:pt x="61743" y="4423867"/>
                  <a:pt x="56072" y="4433600"/>
                </a:cubicBezTo>
                <a:cubicBezTo>
                  <a:pt x="48512" y="4446577"/>
                  <a:pt x="42841" y="4456310"/>
                  <a:pt x="35281" y="4469287"/>
                </a:cubicBezTo>
                <a:lnTo>
                  <a:pt x="35275" y="4469299"/>
                </a:lnTo>
                <a:lnTo>
                  <a:pt x="16725" y="4469299"/>
                </a:lnTo>
                <a:lnTo>
                  <a:pt x="24822" y="4447739"/>
                </a:lnTo>
                <a:cubicBezTo>
                  <a:pt x="26712" y="4444496"/>
                  <a:pt x="27638" y="4440689"/>
                  <a:pt x="26673" y="4440127"/>
                </a:cubicBezTo>
                <a:cubicBezTo>
                  <a:pt x="25708" y="4439565"/>
                  <a:pt x="23818" y="4442810"/>
                  <a:pt x="20964" y="4445492"/>
                </a:cubicBezTo>
                <a:cubicBezTo>
                  <a:pt x="17184" y="4451981"/>
                  <a:pt x="11966" y="4458718"/>
                  <a:pt x="6874" y="4466072"/>
                </a:cubicBezTo>
                <a:lnTo>
                  <a:pt x="5101" y="4469299"/>
                </a:lnTo>
                <a:lnTo>
                  <a:pt x="0" y="4469299"/>
                </a:lnTo>
                <a:lnTo>
                  <a:pt x="106930" y="4284733"/>
                </a:lnTo>
                <a:lnTo>
                  <a:pt x="114102" y="4277591"/>
                </a:lnTo>
                <a:cubicBezTo>
                  <a:pt x="120409" y="4272032"/>
                  <a:pt x="126369" y="4267900"/>
                  <a:pt x="131635" y="4266622"/>
                </a:cubicBezTo>
                <a:cubicBezTo>
                  <a:pt x="128819" y="4273672"/>
                  <a:pt x="126929" y="4276917"/>
                  <a:pt x="125038" y="4280161"/>
                </a:cubicBezTo>
                <a:cubicBezTo>
                  <a:pt x="113698" y="4299626"/>
                  <a:pt x="104247" y="4315847"/>
                  <a:pt x="94796" y="4332069"/>
                </a:cubicBezTo>
                <a:cubicBezTo>
                  <a:pt x="90051" y="4337997"/>
                  <a:pt x="88201" y="4345609"/>
                  <a:pt x="88239" y="4349977"/>
                </a:cubicBezTo>
                <a:cubicBezTo>
                  <a:pt x="99580" y="4330511"/>
                  <a:pt x="110921" y="4311045"/>
                  <a:pt x="122262" y="4291580"/>
                </a:cubicBezTo>
                <a:cubicBezTo>
                  <a:pt x="133602" y="4272114"/>
                  <a:pt x="145909" y="4253211"/>
                  <a:pt x="156284" y="4233183"/>
                </a:cubicBezTo>
                <a:cubicBezTo>
                  <a:pt x="166661" y="4213155"/>
                  <a:pt x="179005" y="4198620"/>
                  <a:pt x="190347" y="4179154"/>
                </a:cubicBezTo>
                <a:cubicBezTo>
                  <a:pt x="205468" y="4153200"/>
                  <a:pt x="220589" y="4127246"/>
                  <a:pt x="235710" y="4101292"/>
                </a:cubicBezTo>
                <a:cubicBezTo>
                  <a:pt x="241381" y="4091559"/>
                  <a:pt x="247091" y="4086194"/>
                  <a:pt x="249905" y="4079144"/>
                </a:cubicBezTo>
                <a:cubicBezTo>
                  <a:pt x="261208" y="4055310"/>
                  <a:pt x="275403" y="4033162"/>
                  <a:pt x="281921" y="4010887"/>
                </a:cubicBezTo>
                <a:cubicBezTo>
                  <a:pt x="282847" y="4007081"/>
                  <a:pt x="285701" y="4004398"/>
                  <a:pt x="287631" y="4005522"/>
                </a:cubicBezTo>
                <a:cubicBezTo>
                  <a:pt x="288595" y="4006084"/>
                  <a:pt x="288634" y="4010453"/>
                  <a:pt x="294344" y="4005088"/>
                </a:cubicBezTo>
                <a:lnTo>
                  <a:pt x="307779" y="3984890"/>
                </a:lnTo>
                <a:lnTo>
                  <a:pt x="298204" y="3979311"/>
                </a:lnTo>
                <a:lnTo>
                  <a:pt x="298553" y="3978612"/>
                </a:lnTo>
                <a:cubicBezTo>
                  <a:pt x="304184" y="3964510"/>
                  <a:pt x="312709" y="3952095"/>
                  <a:pt x="317376" y="3937432"/>
                </a:cubicBezTo>
                <a:cubicBezTo>
                  <a:pt x="317376" y="3937432"/>
                  <a:pt x="319266" y="3934188"/>
                  <a:pt x="322121" y="3931506"/>
                </a:cubicBezTo>
                <a:cubicBezTo>
                  <a:pt x="324976" y="3928823"/>
                  <a:pt x="326866" y="3925579"/>
                  <a:pt x="328756" y="3922335"/>
                </a:cubicBezTo>
                <a:cubicBezTo>
                  <a:pt x="346693" y="3889330"/>
                  <a:pt x="369453" y="3859135"/>
                  <a:pt x="386425" y="3825569"/>
                </a:cubicBezTo>
                <a:cubicBezTo>
                  <a:pt x="393985" y="3812592"/>
                  <a:pt x="400659" y="3807789"/>
                  <a:pt x="405366" y="3797494"/>
                </a:cubicBezTo>
                <a:cubicBezTo>
                  <a:pt x="411036" y="3787761"/>
                  <a:pt x="418597" y="3774784"/>
                  <a:pt x="424267" y="3765052"/>
                </a:cubicBezTo>
                <a:cubicBezTo>
                  <a:pt x="436572" y="3746148"/>
                  <a:pt x="442165" y="3727679"/>
                  <a:pt x="453545" y="3712582"/>
                </a:cubicBezTo>
                <a:cubicBezTo>
                  <a:pt x="457326" y="3706093"/>
                  <a:pt x="459216" y="3702848"/>
                  <a:pt x="461106" y="3699605"/>
                </a:cubicBezTo>
                <a:cubicBezTo>
                  <a:pt x="462996" y="3696360"/>
                  <a:pt x="463921" y="3692554"/>
                  <a:pt x="467740" y="3690434"/>
                </a:cubicBezTo>
                <a:close/>
                <a:moveTo>
                  <a:pt x="510898" y="3663690"/>
                </a:moveTo>
                <a:lnTo>
                  <a:pt x="511642" y="3663865"/>
                </a:lnTo>
                <a:cubicBezTo>
                  <a:pt x="511681" y="3668233"/>
                  <a:pt x="506936" y="3674160"/>
                  <a:pt x="505046" y="3677405"/>
                </a:cubicBezTo>
                <a:lnTo>
                  <a:pt x="495905" y="3693096"/>
                </a:lnTo>
                <a:lnTo>
                  <a:pt x="500326" y="3681417"/>
                </a:lnTo>
                <a:close/>
                <a:moveTo>
                  <a:pt x="819189" y="3621153"/>
                </a:moveTo>
                <a:cubicBezTo>
                  <a:pt x="814054" y="3626851"/>
                  <a:pt x="813518" y="3630885"/>
                  <a:pt x="809738" y="3637373"/>
                </a:cubicBezTo>
                <a:cubicBezTo>
                  <a:pt x="807029" y="3635795"/>
                  <a:pt x="805138" y="3639039"/>
                  <a:pt x="801893" y="3641494"/>
                </a:cubicBezTo>
                <a:cubicBezTo>
                  <a:pt x="793512" y="3649648"/>
                  <a:pt x="788662" y="3664204"/>
                  <a:pt x="780281" y="3672358"/>
                </a:cubicBezTo>
                <a:cubicBezTo>
                  <a:pt x="777036" y="3674813"/>
                  <a:pt x="777322" y="3683670"/>
                  <a:pt x="770295" y="3692612"/>
                </a:cubicBezTo>
                <a:cubicBezTo>
                  <a:pt x="766515" y="3699101"/>
                  <a:pt x="771116" y="3697436"/>
                  <a:pt x="773825" y="3699015"/>
                </a:cubicBezTo>
                <a:cubicBezTo>
                  <a:pt x="775181" y="3699805"/>
                  <a:pt x="777072" y="3696560"/>
                  <a:pt x="778962" y="3693316"/>
                </a:cubicBezTo>
                <a:cubicBezTo>
                  <a:pt x="786522" y="3680339"/>
                  <a:pt x="794083" y="3667362"/>
                  <a:pt x="799753" y="3657630"/>
                </a:cubicBezTo>
                <a:cubicBezTo>
                  <a:pt x="801643" y="3654385"/>
                  <a:pt x="805424" y="3647896"/>
                  <a:pt x="806243" y="3652719"/>
                </a:cubicBezTo>
                <a:cubicBezTo>
                  <a:pt x="806243" y="3652719"/>
                  <a:pt x="804353" y="3655964"/>
                  <a:pt x="804353" y="3655964"/>
                </a:cubicBezTo>
                <a:cubicBezTo>
                  <a:pt x="802463" y="3659208"/>
                  <a:pt x="797328" y="3664907"/>
                  <a:pt x="798148" y="3669731"/>
                </a:cubicBezTo>
                <a:lnTo>
                  <a:pt x="805360" y="3663150"/>
                </a:lnTo>
                <a:lnTo>
                  <a:pt x="810533" y="3653919"/>
                </a:lnTo>
                <a:cubicBezTo>
                  <a:pt x="816203" y="3644186"/>
                  <a:pt x="812673" y="3637785"/>
                  <a:pt x="822409" y="3630420"/>
                </a:cubicBezTo>
                <a:lnTo>
                  <a:pt x="825912" y="3625069"/>
                </a:lnTo>
                <a:close/>
                <a:moveTo>
                  <a:pt x="818264" y="3551085"/>
                </a:moveTo>
                <a:cubicBezTo>
                  <a:pt x="819619" y="3551875"/>
                  <a:pt x="820973" y="3552664"/>
                  <a:pt x="822328" y="3553453"/>
                </a:cubicBezTo>
                <a:cubicBezTo>
                  <a:pt x="820438" y="3556698"/>
                  <a:pt x="818548" y="3559942"/>
                  <a:pt x="814767" y="3566430"/>
                </a:cubicBezTo>
                <a:cubicBezTo>
                  <a:pt x="809097" y="3576163"/>
                  <a:pt x="808563" y="3580198"/>
                  <a:pt x="814519" y="3579322"/>
                </a:cubicBezTo>
                <a:cubicBezTo>
                  <a:pt x="803712" y="3594753"/>
                  <a:pt x="801573" y="3610889"/>
                  <a:pt x="790766" y="3626320"/>
                </a:cubicBezTo>
                <a:cubicBezTo>
                  <a:pt x="781975" y="3632062"/>
                  <a:pt x="773799" y="3641421"/>
                  <a:pt x="766337" y="3652284"/>
                </a:cubicBezTo>
                <a:lnTo>
                  <a:pt x="747220" y="3685467"/>
                </a:lnTo>
                <a:lnTo>
                  <a:pt x="730001" y="3675435"/>
                </a:lnTo>
                <a:lnTo>
                  <a:pt x="736131" y="3664017"/>
                </a:lnTo>
                <a:cubicBezTo>
                  <a:pt x="748827" y="3645340"/>
                  <a:pt x="757993" y="3620262"/>
                  <a:pt x="771224" y="3597552"/>
                </a:cubicBezTo>
                <a:cubicBezTo>
                  <a:pt x="778250" y="3588610"/>
                  <a:pt x="783920" y="3578877"/>
                  <a:pt x="791765" y="3574757"/>
                </a:cubicBezTo>
                <a:cubicBezTo>
                  <a:pt x="793121" y="3575547"/>
                  <a:pt x="796366" y="3573092"/>
                  <a:pt x="795831" y="3577125"/>
                </a:cubicBezTo>
                <a:cubicBezTo>
                  <a:pt x="793406" y="3584404"/>
                  <a:pt x="788270" y="3590102"/>
                  <a:pt x="794226" y="3589227"/>
                </a:cubicBezTo>
                <a:cubicBezTo>
                  <a:pt x="796937" y="3590806"/>
                  <a:pt x="799362" y="3583528"/>
                  <a:pt x="801252" y="3580284"/>
                </a:cubicBezTo>
                <a:cubicBezTo>
                  <a:pt x="803142" y="3577040"/>
                  <a:pt x="805033" y="3573795"/>
                  <a:pt x="808813" y="3567307"/>
                </a:cubicBezTo>
                <a:cubicBezTo>
                  <a:pt x="810703" y="3564062"/>
                  <a:pt x="814483" y="3557574"/>
                  <a:pt x="818264" y="3551085"/>
                </a:cubicBezTo>
                <a:close/>
                <a:moveTo>
                  <a:pt x="679816" y="3406814"/>
                </a:moveTo>
                <a:lnTo>
                  <a:pt x="681518" y="3407806"/>
                </a:lnTo>
                <a:lnTo>
                  <a:pt x="605063" y="3539034"/>
                </a:lnTo>
                <a:lnTo>
                  <a:pt x="596171" y="3533853"/>
                </a:lnTo>
                <a:lnTo>
                  <a:pt x="600731" y="3524270"/>
                </a:lnTo>
                <a:lnTo>
                  <a:pt x="603785" y="3517153"/>
                </a:lnTo>
                <a:lnTo>
                  <a:pt x="618789" y="3490217"/>
                </a:lnTo>
                <a:lnTo>
                  <a:pt x="622589" y="3483060"/>
                </a:lnTo>
                <a:lnTo>
                  <a:pt x="624826" y="3480187"/>
                </a:lnTo>
                <a:lnTo>
                  <a:pt x="658056" y="3431732"/>
                </a:lnTo>
                <a:lnTo>
                  <a:pt x="658208" y="3431705"/>
                </a:lnTo>
                <a:cubicBezTo>
                  <a:pt x="658927" y="3431581"/>
                  <a:pt x="659409" y="3431862"/>
                  <a:pt x="658946" y="3433765"/>
                </a:cubicBezTo>
                <a:cubicBezTo>
                  <a:pt x="656131" y="3440815"/>
                  <a:pt x="651385" y="3446741"/>
                  <a:pt x="656169" y="3445183"/>
                </a:cubicBezTo>
                <a:cubicBezTo>
                  <a:pt x="658098" y="3446307"/>
                  <a:pt x="660915" y="3439257"/>
                  <a:pt x="662804" y="3436013"/>
                </a:cubicBezTo>
                <a:cubicBezTo>
                  <a:pt x="664695" y="3432768"/>
                  <a:pt x="666585" y="3429524"/>
                  <a:pt x="670365" y="3423036"/>
                </a:cubicBezTo>
                <a:cubicBezTo>
                  <a:pt x="672255" y="3419791"/>
                  <a:pt x="676036" y="3413303"/>
                  <a:pt x="679816" y="3406814"/>
                </a:cubicBezTo>
                <a:close/>
                <a:moveTo>
                  <a:pt x="837483" y="3373771"/>
                </a:moveTo>
                <a:cubicBezTo>
                  <a:pt x="837483" y="3373771"/>
                  <a:pt x="838838" y="3374561"/>
                  <a:pt x="838838" y="3374561"/>
                </a:cubicBezTo>
                <a:lnTo>
                  <a:pt x="823353" y="3402707"/>
                </a:lnTo>
                <a:lnTo>
                  <a:pt x="794628" y="3450097"/>
                </a:lnTo>
                <a:lnTo>
                  <a:pt x="776634" y="3478213"/>
                </a:lnTo>
                <a:lnTo>
                  <a:pt x="805350" y="3428925"/>
                </a:lnTo>
                <a:cubicBezTo>
                  <a:pt x="814801" y="3412703"/>
                  <a:pt x="826142" y="3393238"/>
                  <a:pt x="837483" y="3373771"/>
                </a:cubicBezTo>
                <a:close/>
                <a:moveTo>
                  <a:pt x="653881" y="3348378"/>
                </a:moveTo>
                <a:lnTo>
                  <a:pt x="634235" y="3384297"/>
                </a:lnTo>
                <a:cubicBezTo>
                  <a:pt x="630493" y="3395153"/>
                  <a:pt x="623858" y="3404324"/>
                  <a:pt x="617184" y="3409126"/>
                </a:cubicBezTo>
                <a:cubicBezTo>
                  <a:pt x="611474" y="3414491"/>
                  <a:pt x="608659" y="3421542"/>
                  <a:pt x="608698" y="3425910"/>
                </a:cubicBezTo>
                <a:cubicBezTo>
                  <a:pt x="609701" y="3430840"/>
                  <a:pt x="605921" y="3437328"/>
                  <a:pt x="600251" y="3447061"/>
                </a:cubicBezTo>
                <a:cubicBezTo>
                  <a:pt x="588909" y="3466527"/>
                  <a:pt x="578534" y="3486555"/>
                  <a:pt x="563334" y="3503772"/>
                </a:cubicBezTo>
                <a:cubicBezTo>
                  <a:pt x="563334" y="3503772"/>
                  <a:pt x="561444" y="3507016"/>
                  <a:pt x="561444" y="3507016"/>
                </a:cubicBezTo>
                <a:cubicBezTo>
                  <a:pt x="543508" y="3540021"/>
                  <a:pt x="523602" y="3567534"/>
                  <a:pt x="506591" y="3596732"/>
                </a:cubicBezTo>
                <a:cubicBezTo>
                  <a:pt x="502811" y="3603221"/>
                  <a:pt x="500921" y="3606465"/>
                  <a:pt x="502849" y="3607588"/>
                </a:cubicBezTo>
                <a:lnTo>
                  <a:pt x="501666" y="3611308"/>
                </a:lnTo>
                <a:lnTo>
                  <a:pt x="501597" y="3603518"/>
                </a:lnTo>
                <a:lnTo>
                  <a:pt x="641489" y="3362057"/>
                </a:lnTo>
                <a:lnTo>
                  <a:pt x="646231" y="3359519"/>
                </a:lnTo>
                <a:close/>
                <a:moveTo>
                  <a:pt x="710564" y="3339730"/>
                </a:moveTo>
                <a:lnTo>
                  <a:pt x="707553" y="3355064"/>
                </a:lnTo>
                <a:lnTo>
                  <a:pt x="706239" y="3357026"/>
                </a:lnTo>
                <a:cubicBezTo>
                  <a:pt x="702458" y="3363515"/>
                  <a:pt x="698678" y="3370003"/>
                  <a:pt x="696788" y="3373248"/>
                </a:cubicBezTo>
                <a:cubicBezTo>
                  <a:pt x="693953" y="3378114"/>
                  <a:pt x="691822" y="3381218"/>
                  <a:pt x="689922" y="3383370"/>
                </a:cubicBezTo>
                <a:lnTo>
                  <a:pt x="684600" y="3387657"/>
                </a:lnTo>
                <a:lnTo>
                  <a:pt x="684842" y="3387067"/>
                </a:lnTo>
                <a:lnTo>
                  <a:pt x="701561" y="3357016"/>
                </a:lnTo>
                <a:close/>
                <a:moveTo>
                  <a:pt x="717131" y="3240043"/>
                </a:moveTo>
                <a:cubicBezTo>
                  <a:pt x="717131" y="3240043"/>
                  <a:pt x="718095" y="3240605"/>
                  <a:pt x="718095" y="3240605"/>
                </a:cubicBezTo>
                <a:lnTo>
                  <a:pt x="702414" y="3268637"/>
                </a:lnTo>
                <a:lnTo>
                  <a:pt x="673928" y="3316167"/>
                </a:lnTo>
                <a:lnTo>
                  <a:pt x="656282" y="3344484"/>
                </a:lnTo>
                <a:lnTo>
                  <a:pt x="684998" y="3295196"/>
                </a:lnTo>
                <a:cubicBezTo>
                  <a:pt x="694449" y="3278974"/>
                  <a:pt x="705789" y="3259509"/>
                  <a:pt x="717131" y="3240043"/>
                </a:cubicBezTo>
                <a:close/>
                <a:moveTo>
                  <a:pt x="1278417" y="2750583"/>
                </a:moveTo>
                <a:cubicBezTo>
                  <a:pt x="1279772" y="2751373"/>
                  <a:pt x="1281127" y="2752162"/>
                  <a:pt x="1282482" y="2752951"/>
                </a:cubicBezTo>
                <a:cubicBezTo>
                  <a:pt x="1280591" y="2756196"/>
                  <a:pt x="1278701" y="2759440"/>
                  <a:pt x="1274921" y="2765928"/>
                </a:cubicBezTo>
                <a:cubicBezTo>
                  <a:pt x="1269251" y="2775661"/>
                  <a:pt x="1268716" y="2779696"/>
                  <a:pt x="1274672" y="2778820"/>
                </a:cubicBezTo>
                <a:cubicBezTo>
                  <a:pt x="1263865" y="2794251"/>
                  <a:pt x="1261726" y="2810387"/>
                  <a:pt x="1250920" y="2825818"/>
                </a:cubicBezTo>
                <a:cubicBezTo>
                  <a:pt x="1242129" y="2831560"/>
                  <a:pt x="1233952" y="2840919"/>
                  <a:pt x="1226490" y="2851782"/>
                </a:cubicBezTo>
                <a:lnTo>
                  <a:pt x="1207374" y="2884965"/>
                </a:lnTo>
                <a:lnTo>
                  <a:pt x="1190155" y="2874933"/>
                </a:lnTo>
                <a:lnTo>
                  <a:pt x="1196285" y="2863515"/>
                </a:lnTo>
                <a:cubicBezTo>
                  <a:pt x="1208981" y="2844838"/>
                  <a:pt x="1218146" y="2819760"/>
                  <a:pt x="1231377" y="2797050"/>
                </a:cubicBezTo>
                <a:cubicBezTo>
                  <a:pt x="1238404" y="2788107"/>
                  <a:pt x="1244074" y="2778375"/>
                  <a:pt x="1251919" y="2774255"/>
                </a:cubicBezTo>
                <a:cubicBezTo>
                  <a:pt x="1253275" y="2775045"/>
                  <a:pt x="1256520" y="2772589"/>
                  <a:pt x="1255984" y="2776623"/>
                </a:cubicBezTo>
                <a:cubicBezTo>
                  <a:pt x="1253560" y="2783901"/>
                  <a:pt x="1248424" y="2789600"/>
                  <a:pt x="1254379" y="2788725"/>
                </a:cubicBezTo>
                <a:cubicBezTo>
                  <a:pt x="1257090" y="2790304"/>
                  <a:pt x="1259516" y="2783026"/>
                  <a:pt x="1261406" y="2779782"/>
                </a:cubicBezTo>
                <a:cubicBezTo>
                  <a:pt x="1263296" y="2776538"/>
                  <a:pt x="1265186" y="2773293"/>
                  <a:pt x="1268966" y="2766805"/>
                </a:cubicBezTo>
                <a:cubicBezTo>
                  <a:pt x="1270857" y="2763560"/>
                  <a:pt x="1274637" y="2757072"/>
                  <a:pt x="1278417" y="2750583"/>
                </a:cubicBezTo>
                <a:close/>
                <a:moveTo>
                  <a:pt x="1109869" y="2740889"/>
                </a:moveTo>
                <a:lnTo>
                  <a:pt x="1100162" y="2758892"/>
                </a:lnTo>
                <a:lnTo>
                  <a:pt x="1095056" y="2755917"/>
                </a:lnTo>
                <a:close/>
                <a:moveTo>
                  <a:pt x="1141310" y="2607093"/>
                </a:moveTo>
                <a:cubicBezTo>
                  <a:pt x="1142275" y="2607655"/>
                  <a:pt x="1143239" y="2608217"/>
                  <a:pt x="1144203" y="2608779"/>
                </a:cubicBezTo>
                <a:cubicBezTo>
                  <a:pt x="1142313" y="2612023"/>
                  <a:pt x="1140423" y="2615268"/>
                  <a:pt x="1136642" y="2621756"/>
                </a:cubicBezTo>
                <a:cubicBezTo>
                  <a:pt x="1130972" y="2631488"/>
                  <a:pt x="1130047" y="2635296"/>
                  <a:pt x="1134831" y="2633737"/>
                </a:cubicBezTo>
                <a:cubicBezTo>
                  <a:pt x="1124415" y="2649396"/>
                  <a:pt x="1120713" y="2664621"/>
                  <a:pt x="1110297" y="2680280"/>
                </a:cubicBezTo>
                <a:cubicBezTo>
                  <a:pt x="1102678" y="2686705"/>
                  <a:pt x="1095088" y="2696406"/>
                  <a:pt x="1087870" y="2707410"/>
                </a:cubicBezTo>
                <a:lnTo>
                  <a:pt x="1068707" y="2740566"/>
                </a:lnTo>
                <a:lnTo>
                  <a:pt x="1056451" y="2733425"/>
                </a:lnTo>
                <a:lnTo>
                  <a:pt x="1062693" y="2722073"/>
                </a:lnTo>
                <a:cubicBezTo>
                  <a:pt x="1074999" y="2703169"/>
                  <a:pt x="1085336" y="2678773"/>
                  <a:pt x="1098567" y="2656064"/>
                </a:cubicBezTo>
                <a:cubicBezTo>
                  <a:pt x="1105203" y="2646894"/>
                  <a:pt x="1110873" y="2637161"/>
                  <a:pt x="1117546" y="2632358"/>
                </a:cubicBezTo>
                <a:cubicBezTo>
                  <a:pt x="1118511" y="2632920"/>
                  <a:pt x="1121366" y="2630237"/>
                  <a:pt x="1120440" y="2634044"/>
                </a:cubicBezTo>
                <a:cubicBezTo>
                  <a:pt x="1117625" y="2641094"/>
                  <a:pt x="1112880" y="2647020"/>
                  <a:pt x="1117663" y="2645463"/>
                </a:cubicBezTo>
                <a:cubicBezTo>
                  <a:pt x="1119593" y="2646586"/>
                  <a:pt x="1122409" y="2639536"/>
                  <a:pt x="1124299" y="2636292"/>
                </a:cubicBezTo>
                <a:cubicBezTo>
                  <a:pt x="1126189" y="2633047"/>
                  <a:pt x="1128079" y="2629803"/>
                  <a:pt x="1131859" y="2623315"/>
                </a:cubicBezTo>
                <a:cubicBezTo>
                  <a:pt x="1133750" y="2620071"/>
                  <a:pt x="1137530" y="2613582"/>
                  <a:pt x="1141310" y="2607093"/>
                </a:cubicBezTo>
                <a:close/>
                <a:moveTo>
                  <a:pt x="1210904" y="2556384"/>
                </a:moveTo>
                <a:cubicBezTo>
                  <a:pt x="1209978" y="2560191"/>
                  <a:pt x="1209052" y="2563996"/>
                  <a:pt x="1207162" y="2567240"/>
                </a:cubicBezTo>
                <a:lnTo>
                  <a:pt x="1204335" y="2572765"/>
                </a:lnTo>
                <a:lnTo>
                  <a:pt x="1204955" y="2570044"/>
                </a:lnTo>
                <a:cubicBezTo>
                  <a:pt x="1205223" y="2568027"/>
                  <a:pt x="1204545" y="2567633"/>
                  <a:pt x="1203395" y="2568049"/>
                </a:cubicBezTo>
                <a:lnTo>
                  <a:pt x="1203247" y="2568146"/>
                </a:lnTo>
                <a:close/>
                <a:moveTo>
                  <a:pt x="1209955" y="2541833"/>
                </a:moveTo>
                <a:lnTo>
                  <a:pt x="1198482" y="2562184"/>
                </a:lnTo>
                <a:cubicBezTo>
                  <a:pt x="1194701" y="2568672"/>
                  <a:pt x="1193776" y="2572478"/>
                  <a:pt x="1193815" y="2576846"/>
                </a:cubicBezTo>
                <a:lnTo>
                  <a:pt x="1194352" y="2577758"/>
                </a:lnTo>
                <a:lnTo>
                  <a:pt x="1186303" y="2589596"/>
                </a:lnTo>
                <a:cubicBezTo>
                  <a:pt x="1186839" y="2585562"/>
                  <a:pt x="1187374" y="2581529"/>
                  <a:pt x="1189264" y="2578285"/>
                </a:cubicBezTo>
                <a:cubicBezTo>
                  <a:pt x="1193722" y="2572191"/>
                  <a:pt x="1196147" y="2564913"/>
                  <a:pt x="1199316" y="2557525"/>
                </a:cubicBezTo>
                <a:close/>
                <a:moveTo>
                  <a:pt x="1339050" y="2411560"/>
                </a:moveTo>
                <a:lnTo>
                  <a:pt x="1356269" y="2421592"/>
                </a:lnTo>
                <a:lnTo>
                  <a:pt x="1350139" y="2433009"/>
                </a:lnTo>
                <a:cubicBezTo>
                  <a:pt x="1337443" y="2451686"/>
                  <a:pt x="1328277" y="2476765"/>
                  <a:pt x="1315046" y="2499475"/>
                </a:cubicBezTo>
                <a:cubicBezTo>
                  <a:pt x="1308020" y="2508417"/>
                  <a:pt x="1302349" y="2518151"/>
                  <a:pt x="1294505" y="2522270"/>
                </a:cubicBezTo>
                <a:cubicBezTo>
                  <a:pt x="1293149" y="2521480"/>
                  <a:pt x="1289904" y="2523935"/>
                  <a:pt x="1290439" y="2519902"/>
                </a:cubicBezTo>
                <a:cubicBezTo>
                  <a:pt x="1292863" y="2512624"/>
                  <a:pt x="1298000" y="2506925"/>
                  <a:pt x="1292044" y="2507800"/>
                </a:cubicBezTo>
                <a:cubicBezTo>
                  <a:pt x="1289333" y="2506221"/>
                  <a:pt x="1286908" y="2513500"/>
                  <a:pt x="1285018" y="2516743"/>
                </a:cubicBezTo>
                <a:cubicBezTo>
                  <a:pt x="1283127" y="2519987"/>
                  <a:pt x="1281237" y="2523232"/>
                  <a:pt x="1277457" y="2529720"/>
                </a:cubicBezTo>
                <a:cubicBezTo>
                  <a:pt x="1275567" y="2532965"/>
                  <a:pt x="1271787" y="2539453"/>
                  <a:pt x="1268006" y="2545942"/>
                </a:cubicBezTo>
                <a:cubicBezTo>
                  <a:pt x="1266651" y="2545152"/>
                  <a:pt x="1265297" y="2544363"/>
                  <a:pt x="1263942" y="2543574"/>
                </a:cubicBezTo>
                <a:cubicBezTo>
                  <a:pt x="1265832" y="2540329"/>
                  <a:pt x="1267722" y="2537085"/>
                  <a:pt x="1271502" y="2530597"/>
                </a:cubicBezTo>
                <a:cubicBezTo>
                  <a:pt x="1277173" y="2520864"/>
                  <a:pt x="1277707" y="2516829"/>
                  <a:pt x="1271751" y="2517705"/>
                </a:cubicBezTo>
                <a:cubicBezTo>
                  <a:pt x="1282558" y="2502273"/>
                  <a:pt x="1284697" y="2486138"/>
                  <a:pt x="1295504" y="2470707"/>
                </a:cubicBezTo>
                <a:cubicBezTo>
                  <a:pt x="1304295" y="2464965"/>
                  <a:pt x="1312471" y="2455606"/>
                  <a:pt x="1319933" y="2444744"/>
                </a:cubicBezTo>
                <a:close/>
                <a:moveTo>
                  <a:pt x="1294856" y="2385813"/>
                </a:moveTo>
                <a:lnTo>
                  <a:pt x="1303368" y="2390771"/>
                </a:lnTo>
                <a:lnTo>
                  <a:pt x="1287621" y="2409175"/>
                </a:lnTo>
                <a:lnTo>
                  <a:pt x="1279129" y="2421540"/>
                </a:lnTo>
                <a:lnTo>
                  <a:pt x="1268874" y="2439143"/>
                </a:lnTo>
                <a:lnTo>
                  <a:pt x="1268476" y="2439208"/>
                </a:lnTo>
                <a:cubicBezTo>
                  <a:pt x="1267696" y="2438211"/>
                  <a:pt x="1268775" y="2435580"/>
                  <a:pt x="1271610" y="2430713"/>
                </a:cubicBezTo>
                <a:cubicBezTo>
                  <a:pt x="1277281" y="2420980"/>
                  <a:pt x="1281596" y="2410458"/>
                  <a:pt x="1285376" y="2403970"/>
                </a:cubicBezTo>
                <a:close/>
                <a:moveTo>
                  <a:pt x="1581899" y="2348599"/>
                </a:moveTo>
                <a:lnTo>
                  <a:pt x="1579715" y="2351813"/>
                </a:lnTo>
                <a:lnTo>
                  <a:pt x="1578071" y="2355171"/>
                </a:lnTo>
                <a:lnTo>
                  <a:pt x="1557254" y="2390901"/>
                </a:lnTo>
                <a:lnTo>
                  <a:pt x="1555143" y="2393988"/>
                </a:lnTo>
                <a:cubicBezTo>
                  <a:pt x="1539201" y="2415119"/>
                  <a:pt x="1527325" y="2438618"/>
                  <a:pt x="1515984" y="2458084"/>
                </a:cubicBezTo>
                <a:cubicBezTo>
                  <a:pt x="1490057" y="2499469"/>
                  <a:pt x="1463310" y="2536032"/>
                  <a:pt x="1434101" y="2558125"/>
                </a:cubicBezTo>
                <a:lnTo>
                  <a:pt x="1425220" y="2570264"/>
                </a:lnTo>
                <a:lnTo>
                  <a:pt x="1383301" y="2642216"/>
                </a:lnTo>
                <a:cubicBezTo>
                  <a:pt x="1371426" y="2665715"/>
                  <a:pt x="1358195" y="2688425"/>
                  <a:pt x="1344964" y="2711135"/>
                </a:cubicBezTo>
                <a:cubicBezTo>
                  <a:pt x="1341183" y="2717624"/>
                  <a:pt x="1340648" y="2721657"/>
                  <a:pt x="1341469" y="2726481"/>
                </a:cubicBezTo>
                <a:cubicBezTo>
                  <a:pt x="1340933" y="2730515"/>
                  <a:pt x="1344178" y="2728060"/>
                  <a:pt x="1347423" y="2725604"/>
                </a:cubicBezTo>
                <a:cubicBezTo>
                  <a:pt x="1351203" y="2719116"/>
                  <a:pt x="1354984" y="2712627"/>
                  <a:pt x="1360120" y="2706929"/>
                </a:cubicBezTo>
                <a:cubicBezTo>
                  <a:pt x="1359585" y="2710963"/>
                  <a:pt x="1359050" y="2714996"/>
                  <a:pt x="1357159" y="2718240"/>
                </a:cubicBezTo>
                <a:cubicBezTo>
                  <a:pt x="1348244" y="2730428"/>
                  <a:pt x="1347460" y="2747353"/>
                  <a:pt x="1332588" y="2760416"/>
                </a:cubicBezTo>
                <a:cubicBezTo>
                  <a:pt x="1332588" y="2760416"/>
                  <a:pt x="1330697" y="2763660"/>
                  <a:pt x="1330697" y="2763660"/>
                </a:cubicBezTo>
                <a:cubicBezTo>
                  <a:pt x="1318822" y="2787160"/>
                  <a:pt x="1302059" y="2803467"/>
                  <a:pt x="1290184" y="2826967"/>
                </a:cubicBezTo>
                <a:cubicBezTo>
                  <a:pt x="1286119" y="2824599"/>
                  <a:pt x="1283408" y="2823019"/>
                  <a:pt x="1279342" y="2820650"/>
                </a:cubicBezTo>
                <a:cubicBezTo>
                  <a:pt x="1274207" y="2826349"/>
                  <a:pt x="1273672" y="2830383"/>
                  <a:pt x="1269892" y="2836871"/>
                </a:cubicBezTo>
                <a:cubicBezTo>
                  <a:pt x="1267182" y="2835293"/>
                  <a:pt x="1265292" y="2838537"/>
                  <a:pt x="1262047" y="2840992"/>
                </a:cubicBezTo>
                <a:cubicBezTo>
                  <a:pt x="1253666" y="2849146"/>
                  <a:pt x="1248816" y="2863702"/>
                  <a:pt x="1240435" y="2871855"/>
                </a:cubicBezTo>
                <a:cubicBezTo>
                  <a:pt x="1237190" y="2874311"/>
                  <a:pt x="1237475" y="2883167"/>
                  <a:pt x="1230449" y="2892110"/>
                </a:cubicBezTo>
                <a:cubicBezTo>
                  <a:pt x="1226668" y="2898599"/>
                  <a:pt x="1231269" y="2896934"/>
                  <a:pt x="1233979" y="2898513"/>
                </a:cubicBezTo>
                <a:cubicBezTo>
                  <a:pt x="1235335" y="2899303"/>
                  <a:pt x="1237225" y="2896058"/>
                  <a:pt x="1239115" y="2892814"/>
                </a:cubicBezTo>
                <a:cubicBezTo>
                  <a:pt x="1246676" y="2879837"/>
                  <a:pt x="1254236" y="2866860"/>
                  <a:pt x="1259907" y="2857127"/>
                </a:cubicBezTo>
                <a:cubicBezTo>
                  <a:pt x="1261797" y="2853883"/>
                  <a:pt x="1265578" y="2847394"/>
                  <a:pt x="1266397" y="2852217"/>
                </a:cubicBezTo>
                <a:cubicBezTo>
                  <a:pt x="1266397" y="2852217"/>
                  <a:pt x="1264507" y="2855462"/>
                  <a:pt x="1264507" y="2855462"/>
                </a:cubicBezTo>
                <a:cubicBezTo>
                  <a:pt x="1262616" y="2858706"/>
                  <a:pt x="1257481" y="2864405"/>
                  <a:pt x="1258302" y="2869229"/>
                </a:cubicBezTo>
                <a:cubicBezTo>
                  <a:pt x="1262366" y="2871597"/>
                  <a:pt x="1264792" y="2864318"/>
                  <a:pt x="1269927" y="2858620"/>
                </a:cubicBezTo>
                <a:cubicBezTo>
                  <a:pt x="1279129" y="2855289"/>
                  <a:pt x="1280484" y="2856079"/>
                  <a:pt x="1274813" y="2865812"/>
                </a:cubicBezTo>
                <a:cubicBezTo>
                  <a:pt x="1269143" y="2875545"/>
                  <a:pt x="1264827" y="2886067"/>
                  <a:pt x="1261047" y="2892555"/>
                </a:cubicBezTo>
                <a:lnTo>
                  <a:pt x="1251567" y="2910712"/>
                </a:lnTo>
                <a:lnTo>
                  <a:pt x="1225585" y="2895575"/>
                </a:lnTo>
                <a:lnTo>
                  <a:pt x="1202035" y="2935995"/>
                </a:lnTo>
                <a:cubicBezTo>
                  <a:pt x="1179353" y="2974926"/>
                  <a:pt x="1160737" y="3016226"/>
                  <a:pt x="1148075" y="3056650"/>
                </a:cubicBezTo>
                <a:cubicBezTo>
                  <a:pt x="1143225" y="3071207"/>
                  <a:pt x="1132420" y="3086638"/>
                  <a:pt x="1127569" y="3101194"/>
                </a:cubicBezTo>
                <a:cubicBezTo>
                  <a:pt x="1121364" y="3114961"/>
                  <a:pt x="1110558" y="3130393"/>
                  <a:pt x="1099752" y="3145824"/>
                </a:cubicBezTo>
                <a:cubicBezTo>
                  <a:pt x="1089481" y="3157222"/>
                  <a:pt x="1076785" y="3175898"/>
                  <a:pt x="1067334" y="3192120"/>
                </a:cubicBezTo>
                <a:cubicBezTo>
                  <a:pt x="1053568" y="3218863"/>
                  <a:pt x="1035737" y="3243239"/>
                  <a:pt x="1024681" y="3271562"/>
                </a:cubicBezTo>
                <a:cubicBezTo>
                  <a:pt x="1024146" y="3275595"/>
                  <a:pt x="1022256" y="3278839"/>
                  <a:pt x="1019011" y="3281294"/>
                </a:cubicBezTo>
                <a:cubicBezTo>
                  <a:pt x="999824" y="3304879"/>
                  <a:pt x="987413" y="3332412"/>
                  <a:pt x="972291" y="3358367"/>
                </a:cubicBezTo>
                <a:cubicBezTo>
                  <a:pt x="953925" y="3386776"/>
                  <a:pt x="937449" y="3411940"/>
                  <a:pt x="923147" y="3442718"/>
                </a:cubicBezTo>
                <a:cubicBezTo>
                  <a:pt x="911272" y="3466218"/>
                  <a:pt x="898041" y="3488927"/>
                  <a:pt x="884810" y="3511637"/>
                </a:cubicBezTo>
                <a:cubicBezTo>
                  <a:pt x="881030" y="3518126"/>
                  <a:pt x="880495" y="3522159"/>
                  <a:pt x="881315" y="3526983"/>
                </a:cubicBezTo>
                <a:cubicBezTo>
                  <a:pt x="880780" y="3531017"/>
                  <a:pt x="884025" y="3528562"/>
                  <a:pt x="887270" y="3526106"/>
                </a:cubicBezTo>
                <a:cubicBezTo>
                  <a:pt x="891050" y="3519618"/>
                  <a:pt x="894830" y="3513129"/>
                  <a:pt x="899966" y="3507431"/>
                </a:cubicBezTo>
                <a:cubicBezTo>
                  <a:pt x="899431" y="3511465"/>
                  <a:pt x="898896" y="3515498"/>
                  <a:pt x="897006" y="3518742"/>
                </a:cubicBezTo>
                <a:cubicBezTo>
                  <a:pt x="888090" y="3530930"/>
                  <a:pt x="887306" y="3547855"/>
                  <a:pt x="872434" y="3560918"/>
                </a:cubicBezTo>
                <a:cubicBezTo>
                  <a:pt x="872434" y="3560918"/>
                  <a:pt x="870544" y="3564162"/>
                  <a:pt x="870544" y="3564162"/>
                </a:cubicBezTo>
                <a:lnTo>
                  <a:pt x="862320" y="3577013"/>
                </a:lnTo>
                <a:lnTo>
                  <a:pt x="865899" y="3577546"/>
                </a:lnTo>
                <a:lnTo>
                  <a:pt x="1328730" y="2783141"/>
                </a:lnTo>
                <a:lnTo>
                  <a:pt x="1329204" y="2781802"/>
                </a:lnTo>
                <a:cubicBezTo>
                  <a:pt x="1333693" y="2774097"/>
                  <a:pt x="1339096" y="2766381"/>
                  <a:pt x="1343144" y="2757875"/>
                </a:cubicBezTo>
                <a:lnTo>
                  <a:pt x="1344072" y="2756806"/>
                </a:lnTo>
                <a:lnTo>
                  <a:pt x="1557254" y="2390901"/>
                </a:lnTo>
                <a:lnTo>
                  <a:pt x="1568953" y="2373788"/>
                </a:lnTo>
                <a:lnTo>
                  <a:pt x="1578071" y="2355171"/>
                </a:lnTo>
                <a:close/>
                <a:moveTo>
                  <a:pt x="1769789" y="1818312"/>
                </a:moveTo>
                <a:lnTo>
                  <a:pt x="1741073" y="1867600"/>
                </a:lnTo>
                <a:cubicBezTo>
                  <a:pt x="1731622" y="1883822"/>
                  <a:pt x="1720282" y="1903287"/>
                  <a:pt x="1708941" y="1922753"/>
                </a:cubicBezTo>
                <a:cubicBezTo>
                  <a:pt x="1708941" y="1922753"/>
                  <a:pt x="1707586" y="1921964"/>
                  <a:pt x="1707586" y="1921964"/>
                </a:cubicBezTo>
                <a:lnTo>
                  <a:pt x="1723070" y="1893817"/>
                </a:lnTo>
                <a:lnTo>
                  <a:pt x="1751796" y="1846428"/>
                </a:lnTo>
                <a:close/>
                <a:moveTo>
                  <a:pt x="1680525" y="1718978"/>
                </a:moveTo>
                <a:lnTo>
                  <a:pt x="1217694" y="2513384"/>
                </a:lnTo>
                <a:lnTo>
                  <a:pt x="1217219" y="2514723"/>
                </a:lnTo>
                <a:cubicBezTo>
                  <a:pt x="1212730" y="2522428"/>
                  <a:pt x="1207328" y="2530144"/>
                  <a:pt x="1203279" y="2538650"/>
                </a:cubicBezTo>
                <a:lnTo>
                  <a:pt x="1202351" y="2539719"/>
                </a:lnTo>
                <a:lnTo>
                  <a:pt x="989172" y="2905622"/>
                </a:lnTo>
                <a:lnTo>
                  <a:pt x="977470" y="2922737"/>
                </a:lnTo>
                <a:lnTo>
                  <a:pt x="968351" y="2941359"/>
                </a:lnTo>
                <a:lnTo>
                  <a:pt x="964524" y="2947926"/>
                </a:lnTo>
                <a:lnTo>
                  <a:pt x="966708" y="2944712"/>
                </a:lnTo>
                <a:lnTo>
                  <a:pt x="968351" y="2941359"/>
                </a:lnTo>
                <a:lnTo>
                  <a:pt x="989172" y="2905622"/>
                </a:lnTo>
                <a:lnTo>
                  <a:pt x="991280" y="2902537"/>
                </a:lnTo>
                <a:cubicBezTo>
                  <a:pt x="1007223" y="2881406"/>
                  <a:pt x="1019099" y="2857907"/>
                  <a:pt x="1030440" y="2838441"/>
                </a:cubicBezTo>
                <a:lnTo>
                  <a:pt x="1042045" y="2821709"/>
                </a:lnTo>
                <a:lnTo>
                  <a:pt x="1000644" y="2907145"/>
                </a:lnTo>
                <a:cubicBezTo>
                  <a:pt x="995012" y="2921246"/>
                  <a:pt x="984598" y="2936905"/>
                  <a:pt x="978966" y="2951006"/>
                </a:cubicBezTo>
                <a:cubicBezTo>
                  <a:pt x="972370" y="2964545"/>
                  <a:pt x="961954" y="2980205"/>
                  <a:pt x="951539" y="2995864"/>
                </a:cubicBezTo>
                <a:cubicBezTo>
                  <a:pt x="942049" y="3007717"/>
                  <a:pt x="929744" y="3026620"/>
                  <a:pt x="920293" y="3042842"/>
                </a:cubicBezTo>
                <a:cubicBezTo>
                  <a:pt x="906136" y="3069358"/>
                  <a:pt x="889086" y="3094189"/>
                  <a:pt x="876859" y="3121829"/>
                </a:cubicBezTo>
                <a:cubicBezTo>
                  <a:pt x="875933" y="3125634"/>
                  <a:pt x="874043" y="3128879"/>
                  <a:pt x="871188" y="3131562"/>
                </a:cubicBezTo>
                <a:cubicBezTo>
                  <a:pt x="853174" y="3155829"/>
                  <a:pt x="839981" y="3182907"/>
                  <a:pt x="824860" y="3208861"/>
                </a:cubicBezTo>
                <a:cubicBezTo>
                  <a:pt x="806884" y="3237498"/>
                  <a:pt x="790799" y="3262890"/>
                  <a:pt x="775716" y="3293212"/>
                </a:cubicBezTo>
                <a:cubicBezTo>
                  <a:pt x="763450" y="3316484"/>
                  <a:pt x="750219" y="3339194"/>
                  <a:pt x="736988" y="3361904"/>
                </a:cubicBezTo>
                <a:cubicBezTo>
                  <a:pt x="733207" y="3368393"/>
                  <a:pt x="732281" y="3372199"/>
                  <a:pt x="732321" y="3376567"/>
                </a:cubicBezTo>
                <a:cubicBezTo>
                  <a:pt x="731395" y="3380374"/>
                  <a:pt x="734249" y="3377691"/>
                  <a:pt x="737104" y="3375008"/>
                </a:cubicBezTo>
                <a:cubicBezTo>
                  <a:pt x="740884" y="3368520"/>
                  <a:pt x="744664" y="3362031"/>
                  <a:pt x="749410" y="3356105"/>
                </a:cubicBezTo>
                <a:cubicBezTo>
                  <a:pt x="748484" y="3359911"/>
                  <a:pt x="747558" y="3363717"/>
                  <a:pt x="745668" y="3366961"/>
                </a:cubicBezTo>
                <a:cubicBezTo>
                  <a:pt x="737143" y="3379377"/>
                  <a:pt x="734405" y="3395164"/>
                  <a:pt x="721096" y="3409136"/>
                </a:cubicBezTo>
                <a:cubicBezTo>
                  <a:pt x="721096" y="3409136"/>
                  <a:pt x="719206" y="3412381"/>
                  <a:pt x="719206" y="3412381"/>
                </a:cubicBezTo>
                <a:lnTo>
                  <a:pt x="711140" y="3425325"/>
                </a:lnTo>
                <a:lnTo>
                  <a:pt x="713882" y="3425370"/>
                </a:lnTo>
                <a:lnTo>
                  <a:pt x="1121152" y="2726331"/>
                </a:lnTo>
                <a:lnTo>
                  <a:pt x="1121203" y="2726260"/>
                </a:lnTo>
                <a:lnTo>
                  <a:pt x="1163123" y="2654309"/>
                </a:lnTo>
                <a:lnTo>
                  <a:pt x="1163341" y="2653918"/>
                </a:lnTo>
                <a:lnTo>
                  <a:pt x="1176713" y="2630965"/>
                </a:lnTo>
                <a:lnTo>
                  <a:pt x="1177254" y="2629664"/>
                </a:lnTo>
                <a:cubicBezTo>
                  <a:pt x="1181742" y="2621959"/>
                  <a:pt x="1186950" y="2614130"/>
                  <a:pt x="1191193" y="2605737"/>
                </a:cubicBezTo>
                <a:lnTo>
                  <a:pt x="1192056" y="2604630"/>
                </a:lnTo>
                <a:lnTo>
                  <a:pt x="1267074" y="2475870"/>
                </a:lnTo>
                <a:lnTo>
                  <a:pt x="1267081" y="2475874"/>
                </a:lnTo>
                <a:cubicBezTo>
                  <a:pt x="1272216" y="2470176"/>
                  <a:pt x="1272752" y="2466142"/>
                  <a:pt x="1276532" y="2459653"/>
                </a:cubicBezTo>
                <a:cubicBezTo>
                  <a:pt x="1279241" y="2461232"/>
                  <a:pt x="1281132" y="2457988"/>
                  <a:pt x="1284377" y="2455532"/>
                </a:cubicBezTo>
                <a:cubicBezTo>
                  <a:pt x="1292758" y="2447380"/>
                  <a:pt x="1297608" y="2432823"/>
                  <a:pt x="1305989" y="2424670"/>
                </a:cubicBezTo>
                <a:cubicBezTo>
                  <a:pt x="1309234" y="2422214"/>
                  <a:pt x="1308948" y="2413357"/>
                  <a:pt x="1315975" y="2404415"/>
                </a:cubicBezTo>
                <a:cubicBezTo>
                  <a:pt x="1319755" y="2397926"/>
                  <a:pt x="1315154" y="2399591"/>
                  <a:pt x="1312445" y="2398012"/>
                </a:cubicBezTo>
                <a:lnTo>
                  <a:pt x="1312415" y="2398045"/>
                </a:lnTo>
                <a:lnTo>
                  <a:pt x="1313286" y="2396550"/>
                </a:lnTo>
                <a:lnTo>
                  <a:pt x="1320839" y="2400950"/>
                </a:lnTo>
                <a:lnTo>
                  <a:pt x="1344388" y="2360530"/>
                </a:lnTo>
                <a:cubicBezTo>
                  <a:pt x="1355729" y="2341065"/>
                  <a:pt x="1366054" y="2321006"/>
                  <a:pt x="1375126" y="2300762"/>
                </a:cubicBezTo>
                <a:lnTo>
                  <a:pt x="1386560" y="2270782"/>
                </a:lnTo>
                <a:lnTo>
                  <a:pt x="1429883" y="2196423"/>
                </a:lnTo>
                <a:lnTo>
                  <a:pt x="1427766" y="2199675"/>
                </a:lnTo>
                <a:cubicBezTo>
                  <a:pt x="1421169" y="2213214"/>
                  <a:pt x="1412683" y="2229998"/>
                  <a:pt x="1403194" y="2241850"/>
                </a:cubicBezTo>
                <a:lnTo>
                  <a:pt x="1387945" y="2267152"/>
                </a:lnTo>
                <a:lnTo>
                  <a:pt x="1398348" y="2239875"/>
                </a:lnTo>
                <a:cubicBezTo>
                  <a:pt x="1403198" y="2225318"/>
                  <a:pt x="1414003" y="2209887"/>
                  <a:pt x="1418854" y="2195331"/>
                </a:cubicBezTo>
                <a:cubicBezTo>
                  <a:pt x="1425059" y="2181564"/>
                  <a:pt x="1435866" y="2166132"/>
                  <a:pt x="1446671" y="2150701"/>
                </a:cubicBezTo>
                <a:cubicBezTo>
                  <a:pt x="1456943" y="2139303"/>
                  <a:pt x="1469638" y="2120627"/>
                  <a:pt x="1479089" y="2104406"/>
                </a:cubicBezTo>
                <a:cubicBezTo>
                  <a:pt x="1492856" y="2077662"/>
                  <a:pt x="1510687" y="2053286"/>
                  <a:pt x="1521742" y="2024963"/>
                </a:cubicBezTo>
                <a:cubicBezTo>
                  <a:pt x="1522277" y="2020931"/>
                  <a:pt x="1524168" y="2017686"/>
                  <a:pt x="1527413" y="2015230"/>
                </a:cubicBezTo>
                <a:cubicBezTo>
                  <a:pt x="1546599" y="1991645"/>
                  <a:pt x="1559011" y="1964113"/>
                  <a:pt x="1574132" y="1938159"/>
                </a:cubicBezTo>
                <a:cubicBezTo>
                  <a:pt x="1592499" y="1909749"/>
                  <a:pt x="1608974" y="1884585"/>
                  <a:pt x="1623276" y="1853807"/>
                </a:cubicBezTo>
                <a:cubicBezTo>
                  <a:pt x="1635151" y="1830308"/>
                  <a:pt x="1648382" y="1807598"/>
                  <a:pt x="1661613" y="1784888"/>
                </a:cubicBezTo>
                <a:cubicBezTo>
                  <a:pt x="1665394" y="1778399"/>
                  <a:pt x="1665929" y="1774367"/>
                  <a:pt x="1665108" y="1769542"/>
                </a:cubicBezTo>
                <a:cubicBezTo>
                  <a:pt x="1665644" y="1765509"/>
                  <a:pt x="1662399" y="1767963"/>
                  <a:pt x="1659154" y="1770418"/>
                </a:cubicBezTo>
                <a:cubicBezTo>
                  <a:pt x="1655374" y="1776907"/>
                  <a:pt x="1651593" y="1783396"/>
                  <a:pt x="1646457" y="1789094"/>
                </a:cubicBezTo>
                <a:cubicBezTo>
                  <a:pt x="1646992" y="1785060"/>
                  <a:pt x="1647527" y="1781027"/>
                  <a:pt x="1649418" y="1777783"/>
                </a:cubicBezTo>
                <a:cubicBezTo>
                  <a:pt x="1658333" y="1765595"/>
                  <a:pt x="1659117" y="1748669"/>
                  <a:pt x="1673990" y="1735608"/>
                </a:cubicBezTo>
                <a:cubicBezTo>
                  <a:pt x="1673990" y="1735608"/>
                  <a:pt x="1675880" y="1732364"/>
                  <a:pt x="1675880" y="1732364"/>
                </a:cubicBezTo>
                <a:lnTo>
                  <a:pt x="1684104" y="1719512"/>
                </a:lnTo>
                <a:close/>
                <a:moveTo>
                  <a:pt x="1799203" y="1611058"/>
                </a:moveTo>
                <a:lnTo>
                  <a:pt x="1816422" y="1621090"/>
                </a:lnTo>
                <a:lnTo>
                  <a:pt x="1810292" y="1632509"/>
                </a:lnTo>
                <a:cubicBezTo>
                  <a:pt x="1797596" y="1651185"/>
                  <a:pt x="1788431" y="1676263"/>
                  <a:pt x="1775200" y="1698973"/>
                </a:cubicBezTo>
                <a:cubicBezTo>
                  <a:pt x="1768173" y="1707915"/>
                  <a:pt x="1762503" y="1717649"/>
                  <a:pt x="1754659" y="1721768"/>
                </a:cubicBezTo>
                <a:cubicBezTo>
                  <a:pt x="1753303" y="1720978"/>
                  <a:pt x="1750057" y="1723433"/>
                  <a:pt x="1750593" y="1719400"/>
                </a:cubicBezTo>
                <a:cubicBezTo>
                  <a:pt x="1753017" y="1712122"/>
                  <a:pt x="1758153" y="1706424"/>
                  <a:pt x="1752198" y="1707298"/>
                </a:cubicBezTo>
                <a:cubicBezTo>
                  <a:pt x="1749487" y="1705720"/>
                  <a:pt x="1747061" y="1712998"/>
                  <a:pt x="1745171" y="1716241"/>
                </a:cubicBezTo>
                <a:cubicBezTo>
                  <a:pt x="1743281" y="1719485"/>
                  <a:pt x="1741391" y="1722730"/>
                  <a:pt x="1737611" y="1729219"/>
                </a:cubicBezTo>
                <a:cubicBezTo>
                  <a:pt x="1735720" y="1732463"/>
                  <a:pt x="1731940" y="1738951"/>
                  <a:pt x="1728160" y="1745441"/>
                </a:cubicBezTo>
                <a:cubicBezTo>
                  <a:pt x="1726805" y="1744650"/>
                  <a:pt x="1725450" y="1743861"/>
                  <a:pt x="1724095" y="1743072"/>
                </a:cubicBezTo>
                <a:cubicBezTo>
                  <a:pt x="1725986" y="1739827"/>
                  <a:pt x="1727876" y="1736583"/>
                  <a:pt x="1731656" y="1730095"/>
                </a:cubicBezTo>
                <a:cubicBezTo>
                  <a:pt x="1737326" y="1720362"/>
                  <a:pt x="1737861" y="1716327"/>
                  <a:pt x="1731905" y="1717203"/>
                </a:cubicBezTo>
                <a:cubicBezTo>
                  <a:pt x="1742712" y="1701771"/>
                  <a:pt x="1744851" y="1685636"/>
                  <a:pt x="1755657" y="1670205"/>
                </a:cubicBezTo>
                <a:cubicBezTo>
                  <a:pt x="1764448" y="1664463"/>
                  <a:pt x="1772625" y="1655104"/>
                  <a:pt x="1780087" y="1644242"/>
                </a:cubicBezTo>
                <a:close/>
                <a:moveTo>
                  <a:pt x="1772598" y="1597511"/>
                </a:moveTo>
                <a:cubicBezTo>
                  <a:pt x="1771242" y="1596720"/>
                  <a:pt x="1769352" y="1599965"/>
                  <a:pt x="1767462" y="1603209"/>
                </a:cubicBezTo>
                <a:cubicBezTo>
                  <a:pt x="1759901" y="1616185"/>
                  <a:pt x="1752341" y="1629163"/>
                  <a:pt x="1746670" y="1638896"/>
                </a:cubicBezTo>
                <a:cubicBezTo>
                  <a:pt x="1744780" y="1642141"/>
                  <a:pt x="1741000" y="1648629"/>
                  <a:pt x="1740180" y="1643806"/>
                </a:cubicBezTo>
                <a:cubicBezTo>
                  <a:pt x="1740180" y="1643806"/>
                  <a:pt x="1742071" y="1640561"/>
                  <a:pt x="1742071" y="1640561"/>
                </a:cubicBezTo>
                <a:cubicBezTo>
                  <a:pt x="1743961" y="1637317"/>
                  <a:pt x="1749096" y="1631618"/>
                  <a:pt x="1748275" y="1626794"/>
                </a:cubicBezTo>
                <a:lnTo>
                  <a:pt x="1741064" y="1633376"/>
                </a:lnTo>
                <a:lnTo>
                  <a:pt x="1735890" y="1642606"/>
                </a:lnTo>
                <a:cubicBezTo>
                  <a:pt x="1730220" y="1652340"/>
                  <a:pt x="1733751" y="1658741"/>
                  <a:pt x="1724014" y="1666105"/>
                </a:cubicBezTo>
                <a:lnTo>
                  <a:pt x="1720512" y="1671456"/>
                </a:lnTo>
                <a:lnTo>
                  <a:pt x="1727235" y="1675373"/>
                </a:lnTo>
                <a:cubicBezTo>
                  <a:pt x="1732370" y="1669673"/>
                  <a:pt x="1732905" y="1665640"/>
                  <a:pt x="1736685" y="1659152"/>
                </a:cubicBezTo>
                <a:cubicBezTo>
                  <a:pt x="1739395" y="1660731"/>
                  <a:pt x="1741285" y="1657486"/>
                  <a:pt x="1744530" y="1655030"/>
                </a:cubicBezTo>
                <a:cubicBezTo>
                  <a:pt x="1752911" y="1646877"/>
                  <a:pt x="1757761" y="1632321"/>
                  <a:pt x="1766142" y="1624167"/>
                </a:cubicBezTo>
                <a:cubicBezTo>
                  <a:pt x="1769388" y="1621712"/>
                  <a:pt x="1769102" y="1612855"/>
                  <a:pt x="1776128" y="1603913"/>
                </a:cubicBezTo>
                <a:cubicBezTo>
                  <a:pt x="1779909" y="1597424"/>
                  <a:pt x="1775308" y="1599089"/>
                  <a:pt x="1772598" y="1597511"/>
                </a:cubicBezTo>
                <a:close/>
                <a:moveTo>
                  <a:pt x="1844017" y="1312331"/>
                </a:moveTo>
                <a:cubicBezTo>
                  <a:pt x="1846727" y="1313910"/>
                  <a:pt x="1851328" y="1312245"/>
                  <a:pt x="1847547" y="1318734"/>
                </a:cubicBezTo>
                <a:cubicBezTo>
                  <a:pt x="1840521" y="1327677"/>
                  <a:pt x="1840806" y="1336533"/>
                  <a:pt x="1837561" y="1338988"/>
                </a:cubicBezTo>
                <a:cubicBezTo>
                  <a:pt x="1829180" y="1347142"/>
                  <a:pt x="1824330" y="1361698"/>
                  <a:pt x="1815949" y="1369851"/>
                </a:cubicBezTo>
                <a:cubicBezTo>
                  <a:pt x="1812704" y="1372307"/>
                  <a:pt x="1810814" y="1375551"/>
                  <a:pt x="1808104" y="1373973"/>
                </a:cubicBezTo>
                <a:cubicBezTo>
                  <a:pt x="1804324" y="1380461"/>
                  <a:pt x="1803788" y="1384494"/>
                  <a:pt x="1798654" y="1390194"/>
                </a:cubicBezTo>
                <a:cubicBezTo>
                  <a:pt x="1794588" y="1387825"/>
                  <a:pt x="1791877" y="1386245"/>
                  <a:pt x="1787812" y="1383877"/>
                </a:cubicBezTo>
                <a:lnTo>
                  <a:pt x="1785154" y="1388032"/>
                </a:lnTo>
                <a:lnTo>
                  <a:pt x="1805674" y="1352613"/>
                </a:lnTo>
                <a:lnTo>
                  <a:pt x="1808069" y="1352224"/>
                </a:lnTo>
                <a:cubicBezTo>
                  <a:pt x="1813204" y="1346526"/>
                  <a:pt x="1815630" y="1339248"/>
                  <a:pt x="1819694" y="1341615"/>
                </a:cubicBezTo>
                <a:cubicBezTo>
                  <a:pt x="1820515" y="1346439"/>
                  <a:pt x="1815380" y="1352138"/>
                  <a:pt x="1813489" y="1355382"/>
                </a:cubicBezTo>
                <a:cubicBezTo>
                  <a:pt x="1813489" y="1355382"/>
                  <a:pt x="1811599" y="1358627"/>
                  <a:pt x="1811599" y="1358627"/>
                </a:cubicBezTo>
                <a:cubicBezTo>
                  <a:pt x="1812418" y="1363450"/>
                  <a:pt x="1816199" y="1356961"/>
                  <a:pt x="1818089" y="1353716"/>
                </a:cubicBezTo>
                <a:cubicBezTo>
                  <a:pt x="1823760" y="1343984"/>
                  <a:pt x="1831320" y="1331006"/>
                  <a:pt x="1838881" y="1318030"/>
                </a:cubicBezTo>
                <a:cubicBezTo>
                  <a:pt x="1840771" y="1314785"/>
                  <a:pt x="1842661" y="1311541"/>
                  <a:pt x="1844017" y="1312331"/>
                </a:cubicBezTo>
                <a:close/>
                <a:moveTo>
                  <a:pt x="2589318" y="1200583"/>
                </a:moveTo>
                <a:lnTo>
                  <a:pt x="4165655" y="3937982"/>
                </a:lnTo>
                <a:lnTo>
                  <a:pt x="1012982" y="3937982"/>
                </a:lnTo>
                <a:close/>
                <a:moveTo>
                  <a:pt x="1941420" y="1118308"/>
                </a:moveTo>
                <a:lnTo>
                  <a:pt x="1921009" y="1171823"/>
                </a:lnTo>
                <a:cubicBezTo>
                  <a:pt x="1916160" y="1186378"/>
                  <a:pt x="1905354" y="1201810"/>
                  <a:pt x="1900503" y="1216366"/>
                </a:cubicBezTo>
                <a:cubicBezTo>
                  <a:pt x="1894299" y="1230133"/>
                  <a:pt x="1883492" y="1245564"/>
                  <a:pt x="1872686" y="1260996"/>
                </a:cubicBezTo>
                <a:cubicBezTo>
                  <a:pt x="1862415" y="1272394"/>
                  <a:pt x="1849719" y="1291070"/>
                  <a:pt x="1840268" y="1307292"/>
                </a:cubicBezTo>
                <a:lnTo>
                  <a:pt x="1839882" y="1307969"/>
                </a:lnTo>
                <a:lnTo>
                  <a:pt x="1833644" y="1304335"/>
                </a:lnTo>
                <a:close/>
                <a:moveTo>
                  <a:pt x="2299163" y="1016612"/>
                </a:moveTo>
                <a:cubicBezTo>
                  <a:pt x="2294562" y="1018276"/>
                  <a:pt x="2290781" y="1024765"/>
                  <a:pt x="2287536" y="1027221"/>
                </a:cubicBezTo>
                <a:cubicBezTo>
                  <a:pt x="2280510" y="1036163"/>
                  <a:pt x="2276052" y="1042257"/>
                  <a:pt x="2273895" y="1047518"/>
                </a:cubicBezTo>
                <a:cubicBezTo>
                  <a:pt x="2271737" y="1052779"/>
                  <a:pt x="2271880" y="1057208"/>
                  <a:pt x="2274055" y="1062821"/>
                </a:cubicBezTo>
                <a:cubicBezTo>
                  <a:pt x="2274876" y="1067645"/>
                  <a:pt x="2272986" y="1070888"/>
                  <a:pt x="2269740" y="1073343"/>
                </a:cubicBezTo>
                <a:cubicBezTo>
                  <a:pt x="2261360" y="1081497"/>
                  <a:pt x="2255154" y="1095264"/>
                  <a:pt x="2249483" y="1104996"/>
                </a:cubicBezTo>
                <a:cubicBezTo>
                  <a:pt x="2238143" y="1124462"/>
                  <a:pt x="2228692" y="1140683"/>
                  <a:pt x="2213285" y="1157781"/>
                </a:cubicBezTo>
                <a:cubicBezTo>
                  <a:pt x="2208150" y="1163480"/>
                  <a:pt x="2199235" y="1175667"/>
                  <a:pt x="2198700" y="1179700"/>
                </a:cubicBezTo>
                <a:cubicBezTo>
                  <a:pt x="2196951" y="1187373"/>
                  <a:pt x="2193037" y="1194870"/>
                  <a:pt x="2189190" y="1201863"/>
                </a:cubicBezTo>
                <a:lnTo>
                  <a:pt x="2182726" y="1215447"/>
                </a:lnTo>
                <a:lnTo>
                  <a:pt x="2184219" y="1216316"/>
                </a:lnTo>
                <a:lnTo>
                  <a:pt x="2156714" y="1264016"/>
                </a:lnTo>
                <a:cubicBezTo>
                  <a:pt x="2142302" y="1288754"/>
                  <a:pt x="2128465" y="1313283"/>
                  <a:pt x="2116320" y="1338799"/>
                </a:cubicBezTo>
                <a:cubicBezTo>
                  <a:pt x="2106334" y="1359054"/>
                  <a:pt x="2096350" y="1379309"/>
                  <a:pt x="2079338" y="1408508"/>
                </a:cubicBezTo>
                <a:cubicBezTo>
                  <a:pt x="2091499" y="1393865"/>
                  <a:pt x="2101235" y="1386501"/>
                  <a:pt x="2106905" y="1376769"/>
                </a:cubicBezTo>
                <a:cubicBezTo>
                  <a:pt x="2110953" y="1368263"/>
                  <a:pt x="2116356" y="1360547"/>
                  <a:pt x="2120845" y="1352842"/>
                </a:cubicBezTo>
                <a:cubicBezTo>
                  <a:pt x="2125334" y="1345137"/>
                  <a:pt x="2128909" y="1337442"/>
                  <a:pt x="2129301" y="1328980"/>
                </a:cubicBezTo>
                <a:cubicBezTo>
                  <a:pt x="2129837" y="1324947"/>
                  <a:pt x="2133617" y="1318458"/>
                  <a:pt x="2137398" y="1311969"/>
                </a:cubicBezTo>
                <a:lnTo>
                  <a:pt x="2190869" y="1220191"/>
                </a:lnTo>
                <a:lnTo>
                  <a:pt x="2191300" y="1220442"/>
                </a:lnTo>
                <a:lnTo>
                  <a:pt x="2280832" y="1066769"/>
                </a:lnTo>
                <a:cubicBezTo>
                  <a:pt x="2292172" y="1047304"/>
                  <a:pt x="2300267" y="1030292"/>
                  <a:pt x="2299163" y="1016612"/>
                </a:cubicBezTo>
                <a:close/>
                <a:moveTo>
                  <a:pt x="2213593" y="979440"/>
                </a:moveTo>
                <a:cubicBezTo>
                  <a:pt x="2201433" y="994082"/>
                  <a:pt x="2191697" y="1001446"/>
                  <a:pt x="2186027" y="1011179"/>
                </a:cubicBezTo>
                <a:cubicBezTo>
                  <a:pt x="2181979" y="1019685"/>
                  <a:pt x="2176576" y="1027401"/>
                  <a:pt x="2172087" y="1035106"/>
                </a:cubicBezTo>
                <a:cubicBezTo>
                  <a:pt x="2167597" y="1042811"/>
                  <a:pt x="2164022" y="1050505"/>
                  <a:pt x="2163630" y="1058967"/>
                </a:cubicBezTo>
                <a:cubicBezTo>
                  <a:pt x="2163095" y="1063001"/>
                  <a:pt x="2159315" y="1069489"/>
                  <a:pt x="2155534" y="1075978"/>
                </a:cubicBezTo>
                <a:lnTo>
                  <a:pt x="2102063" y="1167757"/>
                </a:lnTo>
                <a:lnTo>
                  <a:pt x="2101632" y="1167506"/>
                </a:lnTo>
                <a:lnTo>
                  <a:pt x="2012100" y="1321178"/>
                </a:lnTo>
                <a:cubicBezTo>
                  <a:pt x="2000759" y="1340644"/>
                  <a:pt x="1992664" y="1357655"/>
                  <a:pt x="1993769" y="1371335"/>
                </a:cubicBezTo>
                <a:cubicBezTo>
                  <a:pt x="1998370" y="1369671"/>
                  <a:pt x="2002150" y="1363183"/>
                  <a:pt x="2005395" y="1360728"/>
                </a:cubicBezTo>
                <a:cubicBezTo>
                  <a:pt x="2012422" y="1351785"/>
                  <a:pt x="2016879" y="1345691"/>
                  <a:pt x="2019037" y="1340430"/>
                </a:cubicBezTo>
                <a:cubicBezTo>
                  <a:pt x="2021195" y="1335169"/>
                  <a:pt x="2021052" y="1330740"/>
                  <a:pt x="2018876" y="1325127"/>
                </a:cubicBezTo>
                <a:cubicBezTo>
                  <a:pt x="2018056" y="1320303"/>
                  <a:pt x="2019945" y="1317060"/>
                  <a:pt x="2023192" y="1314604"/>
                </a:cubicBezTo>
                <a:cubicBezTo>
                  <a:pt x="2031572" y="1306451"/>
                  <a:pt x="2037778" y="1292684"/>
                  <a:pt x="2043448" y="1282952"/>
                </a:cubicBezTo>
                <a:cubicBezTo>
                  <a:pt x="2054789" y="1263487"/>
                  <a:pt x="2064240" y="1247264"/>
                  <a:pt x="2079647" y="1230167"/>
                </a:cubicBezTo>
                <a:cubicBezTo>
                  <a:pt x="2084781" y="1224468"/>
                  <a:pt x="2093697" y="1212280"/>
                  <a:pt x="2094232" y="1208247"/>
                </a:cubicBezTo>
                <a:cubicBezTo>
                  <a:pt x="2095980" y="1200575"/>
                  <a:pt x="2099894" y="1193077"/>
                  <a:pt x="2103741" y="1186085"/>
                </a:cubicBezTo>
                <a:lnTo>
                  <a:pt x="2110206" y="1172501"/>
                </a:lnTo>
                <a:lnTo>
                  <a:pt x="2108713" y="1171631"/>
                </a:lnTo>
                <a:lnTo>
                  <a:pt x="2136217" y="1123931"/>
                </a:lnTo>
                <a:cubicBezTo>
                  <a:pt x="2150630" y="1099194"/>
                  <a:pt x="2164467" y="1074665"/>
                  <a:pt x="2176611" y="1049148"/>
                </a:cubicBezTo>
                <a:cubicBezTo>
                  <a:pt x="2186597" y="1028894"/>
                  <a:pt x="2196582" y="1008638"/>
                  <a:pt x="2213593" y="979440"/>
                </a:cubicBezTo>
                <a:close/>
                <a:moveTo>
                  <a:pt x="2193644" y="788775"/>
                </a:moveTo>
                <a:cubicBezTo>
                  <a:pt x="2188509" y="794474"/>
                  <a:pt x="2187973" y="798508"/>
                  <a:pt x="2184193" y="804996"/>
                </a:cubicBezTo>
                <a:cubicBezTo>
                  <a:pt x="2181484" y="803417"/>
                  <a:pt x="2179593" y="806662"/>
                  <a:pt x="2176348" y="809117"/>
                </a:cubicBezTo>
                <a:cubicBezTo>
                  <a:pt x="2167967" y="817270"/>
                  <a:pt x="2163117" y="831827"/>
                  <a:pt x="2154736" y="839980"/>
                </a:cubicBezTo>
                <a:cubicBezTo>
                  <a:pt x="2151491" y="842435"/>
                  <a:pt x="2151777" y="851292"/>
                  <a:pt x="2144750" y="860235"/>
                </a:cubicBezTo>
                <a:cubicBezTo>
                  <a:pt x="2140970" y="866724"/>
                  <a:pt x="2145571" y="865059"/>
                  <a:pt x="2148280" y="866637"/>
                </a:cubicBezTo>
                <a:cubicBezTo>
                  <a:pt x="2149636" y="867427"/>
                  <a:pt x="2151527" y="864183"/>
                  <a:pt x="2153417" y="860938"/>
                </a:cubicBezTo>
                <a:cubicBezTo>
                  <a:pt x="2160977" y="847962"/>
                  <a:pt x="2168538" y="834985"/>
                  <a:pt x="2174208" y="825252"/>
                </a:cubicBezTo>
                <a:cubicBezTo>
                  <a:pt x="2176098" y="822008"/>
                  <a:pt x="2179879" y="815519"/>
                  <a:pt x="2180698" y="820342"/>
                </a:cubicBezTo>
                <a:cubicBezTo>
                  <a:pt x="2180698" y="820342"/>
                  <a:pt x="2178808" y="823586"/>
                  <a:pt x="2178808" y="823586"/>
                </a:cubicBezTo>
                <a:cubicBezTo>
                  <a:pt x="2176918" y="826831"/>
                  <a:pt x="2171783" y="832530"/>
                  <a:pt x="2172603" y="837353"/>
                </a:cubicBezTo>
                <a:lnTo>
                  <a:pt x="2179815" y="830772"/>
                </a:lnTo>
                <a:lnTo>
                  <a:pt x="2184988" y="821541"/>
                </a:lnTo>
                <a:cubicBezTo>
                  <a:pt x="2190658" y="811809"/>
                  <a:pt x="2187128" y="805407"/>
                  <a:pt x="2196864" y="798042"/>
                </a:cubicBezTo>
                <a:lnTo>
                  <a:pt x="2200367" y="792692"/>
                </a:lnTo>
                <a:close/>
                <a:moveTo>
                  <a:pt x="2192719" y="718708"/>
                </a:moveTo>
                <a:cubicBezTo>
                  <a:pt x="2194074" y="719497"/>
                  <a:pt x="2195428" y="720287"/>
                  <a:pt x="2196783" y="721076"/>
                </a:cubicBezTo>
                <a:cubicBezTo>
                  <a:pt x="2194893" y="724320"/>
                  <a:pt x="2193003" y="727565"/>
                  <a:pt x="2189222" y="734053"/>
                </a:cubicBezTo>
                <a:cubicBezTo>
                  <a:pt x="2183552" y="743786"/>
                  <a:pt x="2183018" y="747820"/>
                  <a:pt x="2188974" y="746944"/>
                </a:cubicBezTo>
                <a:cubicBezTo>
                  <a:pt x="2178167" y="762376"/>
                  <a:pt x="2176028" y="778512"/>
                  <a:pt x="2165221" y="793943"/>
                </a:cubicBezTo>
                <a:cubicBezTo>
                  <a:pt x="2156430" y="799685"/>
                  <a:pt x="2148254" y="809044"/>
                  <a:pt x="2140792" y="819906"/>
                </a:cubicBezTo>
                <a:lnTo>
                  <a:pt x="2121675" y="853089"/>
                </a:lnTo>
                <a:lnTo>
                  <a:pt x="2104456" y="843057"/>
                </a:lnTo>
                <a:lnTo>
                  <a:pt x="2110586" y="831640"/>
                </a:lnTo>
                <a:cubicBezTo>
                  <a:pt x="2116934" y="822302"/>
                  <a:pt x="2122400" y="811363"/>
                  <a:pt x="2127932" y="799920"/>
                </a:cubicBezTo>
                <a:lnTo>
                  <a:pt x="2143217" y="769995"/>
                </a:lnTo>
                <a:lnTo>
                  <a:pt x="2147104" y="763287"/>
                </a:lnTo>
                <a:lnTo>
                  <a:pt x="2155643" y="751969"/>
                </a:lnTo>
                <a:cubicBezTo>
                  <a:pt x="2158919" y="747903"/>
                  <a:pt x="2162298" y="744439"/>
                  <a:pt x="2166220" y="742379"/>
                </a:cubicBezTo>
                <a:cubicBezTo>
                  <a:pt x="2167576" y="743169"/>
                  <a:pt x="2170821" y="740714"/>
                  <a:pt x="2170286" y="744748"/>
                </a:cubicBezTo>
                <a:cubicBezTo>
                  <a:pt x="2167861" y="752026"/>
                  <a:pt x="2162725" y="757724"/>
                  <a:pt x="2168681" y="756849"/>
                </a:cubicBezTo>
                <a:cubicBezTo>
                  <a:pt x="2171392" y="758429"/>
                  <a:pt x="2173817" y="751150"/>
                  <a:pt x="2175707" y="747907"/>
                </a:cubicBezTo>
                <a:cubicBezTo>
                  <a:pt x="2177597" y="744662"/>
                  <a:pt x="2179488" y="741418"/>
                  <a:pt x="2183268" y="734929"/>
                </a:cubicBezTo>
                <a:cubicBezTo>
                  <a:pt x="2185158" y="731685"/>
                  <a:pt x="2188938" y="725197"/>
                  <a:pt x="2192719" y="718708"/>
                </a:cubicBezTo>
                <a:close/>
                <a:moveTo>
                  <a:pt x="2565697" y="712575"/>
                </a:moveTo>
                <a:cubicBezTo>
                  <a:pt x="2560562" y="718274"/>
                  <a:pt x="2560027" y="722308"/>
                  <a:pt x="2556247" y="728796"/>
                </a:cubicBezTo>
                <a:cubicBezTo>
                  <a:pt x="2553537" y="727217"/>
                  <a:pt x="2551647" y="730462"/>
                  <a:pt x="2548402" y="732917"/>
                </a:cubicBezTo>
                <a:cubicBezTo>
                  <a:pt x="2540020" y="741070"/>
                  <a:pt x="2535171" y="755627"/>
                  <a:pt x="2526789" y="763780"/>
                </a:cubicBezTo>
                <a:cubicBezTo>
                  <a:pt x="2523544" y="766235"/>
                  <a:pt x="2523830" y="775092"/>
                  <a:pt x="2516803" y="784035"/>
                </a:cubicBezTo>
                <a:cubicBezTo>
                  <a:pt x="2513023" y="790524"/>
                  <a:pt x="2517624" y="788859"/>
                  <a:pt x="2520333" y="790437"/>
                </a:cubicBezTo>
                <a:cubicBezTo>
                  <a:pt x="2521690" y="791227"/>
                  <a:pt x="2523580" y="787983"/>
                  <a:pt x="2525470" y="784738"/>
                </a:cubicBezTo>
                <a:cubicBezTo>
                  <a:pt x="2533030" y="771762"/>
                  <a:pt x="2540591" y="758785"/>
                  <a:pt x="2546261" y="749052"/>
                </a:cubicBezTo>
                <a:cubicBezTo>
                  <a:pt x="2548152" y="745808"/>
                  <a:pt x="2551932" y="739319"/>
                  <a:pt x="2552751" y="744142"/>
                </a:cubicBezTo>
                <a:cubicBezTo>
                  <a:pt x="2552751" y="744142"/>
                  <a:pt x="2550861" y="747386"/>
                  <a:pt x="2550861" y="747386"/>
                </a:cubicBezTo>
                <a:cubicBezTo>
                  <a:pt x="2548971" y="750631"/>
                  <a:pt x="2543836" y="756330"/>
                  <a:pt x="2544657" y="761154"/>
                </a:cubicBezTo>
                <a:lnTo>
                  <a:pt x="2551868" y="754572"/>
                </a:lnTo>
                <a:lnTo>
                  <a:pt x="2557041" y="745342"/>
                </a:lnTo>
                <a:cubicBezTo>
                  <a:pt x="2562712" y="735609"/>
                  <a:pt x="2559181" y="729207"/>
                  <a:pt x="2568917" y="721842"/>
                </a:cubicBezTo>
                <a:lnTo>
                  <a:pt x="2572420" y="716492"/>
                </a:lnTo>
                <a:close/>
                <a:moveTo>
                  <a:pt x="2564772" y="642508"/>
                </a:moveTo>
                <a:cubicBezTo>
                  <a:pt x="2566127" y="643297"/>
                  <a:pt x="2567482" y="644087"/>
                  <a:pt x="2568836" y="644876"/>
                </a:cubicBezTo>
                <a:cubicBezTo>
                  <a:pt x="2566946" y="648121"/>
                  <a:pt x="2565056" y="651365"/>
                  <a:pt x="2561276" y="657853"/>
                </a:cubicBezTo>
                <a:cubicBezTo>
                  <a:pt x="2555605" y="667586"/>
                  <a:pt x="2555071" y="671620"/>
                  <a:pt x="2561027" y="670745"/>
                </a:cubicBezTo>
                <a:cubicBezTo>
                  <a:pt x="2550220" y="686176"/>
                  <a:pt x="2548081" y="702312"/>
                  <a:pt x="2537275" y="717743"/>
                </a:cubicBezTo>
                <a:cubicBezTo>
                  <a:pt x="2528483" y="723485"/>
                  <a:pt x="2520307" y="732844"/>
                  <a:pt x="2512845" y="743707"/>
                </a:cubicBezTo>
                <a:lnTo>
                  <a:pt x="2493729" y="776890"/>
                </a:lnTo>
                <a:lnTo>
                  <a:pt x="2476509" y="766857"/>
                </a:lnTo>
                <a:lnTo>
                  <a:pt x="2482639" y="755440"/>
                </a:lnTo>
                <a:cubicBezTo>
                  <a:pt x="2495335" y="736763"/>
                  <a:pt x="2504501" y="711685"/>
                  <a:pt x="2517732" y="688975"/>
                </a:cubicBezTo>
                <a:cubicBezTo>
                  <a:pt x="2524758" y="680032"/>
                  <a:pt x="2530429" y="670300"/>
                  <a:pt x="2538273" y="666180"/>
                </a:cubicBezTo>
                <a:cubicBezTo>
                  <a:pt x="2539629" y="666970"/>
                  <a:pt x="2542874" y="664514"/>
                  <a:pt x="2542339" y="668548"/>
                </a:cubicBezTo>
                <a:cubicBezTo>
                  <a:pt x="2539915" y="675826"/>
                  <a:pt x="2534779" y="681524"/>
                  <a:pt x="2540734" y="680649"/>
                </a:cubicBezTo>
                <a:cubicBezTo>
                  <a:pt x="2543445" y="682229"/>
                  <a:pt x="2545871" y="674950"/>
                  <a:pt x="2547760" y="671707"/>
                </a:cubicBezTo>
                <a:cubicBezTo>
                  <a:pt x="2549651" y="668462"/>
                  <a:pt x="2551541" y="665218"/>
                  <a:pt x="2555321" y="658730"/>
                </a:cubicBezTo>
                <a:cubicBezTo>
                  <a:pt x="2557211" y="655485"/>
                  <a:pt x="2560991" y="648997"/>
                  <a:pt x="2564772" y="642508"/>
                </a:cubicBezTo>
                <a:close/>
                <a:moveTo>
                  <a:pt x="2583991" y="465194"/>
                </a:moveTo>
                <a:cubicBezTo>
                  <a:pt x="2583991" y="465194"/>
                  <a:pt x="2585346" y="465984"/>
                  <a:pt x="2585346" y="465984"/>
                </a:cubicBezTo>
                <a:lnTo>
                  <a:pt x="2569861" y="494130"/>
                </a:lnTo>
                <a:lnTo>
                  <a:pt x="2541136" y="541520"/>
                </a:lnTo>
                <a:lnTo>
                  <a:pt x="2523142" y="569635"/>
                </a:lnTo>
                <a:lnTo>
                  <a:pt x="2551858" y="520347"/>
                </a:lnTo>
                <a:cubicBezTo>
                  <a:pt x="2561309" y="504126"/>
                  <a:pt x="2572650" y="484660"/>
                  <a:pt x="2583991" y="465194"/>
                </a:cubicBezTo>
                <a:close/>
                <a:moveTo>
                  <a:pt x="2770729" y="313123"/>
                </a:moveTo>
                <a:lnTo>
                  <a:pt x="2784411" y="336740"/>
                </a:lnTo>
                <a:lnTo>
                  <a:pt x="2771189" y="362985"/>
                </a:lnTo>
                <a:cubicBezTo>
                  <a:pt x="2770654" y="367018"/>
                  <a:pt x="2768764" y="370262"/>
                  <a:pt x="2765519" y="372717"/>
                </a:cubicBezTo>
                <a:cubicBezTo>
                  <a:pt x="2746333" y="396302"/>
                  <a:pt x="2733921" y="423835"/>
                  <a:pt x="2718800" y="449789"/>
                </a:cubicBezTo>
                <a:cubicBezTo>
                  <a:pt x="2700433" y="478199"/>
                  <a:pt x="2683957" y="503363"/>
                  <a:pt x="2669655" y="534140"/>
                </a:cubicBezTo>
                <a:cubicBezTo>
                  <a:pt x="2657780" y="557640"/>
                  <a:pt x="2644549" y="580350"/>
                  <a:pt x="2631318" y="603060"/>
                </a:cubicBezTo>
                <a:cubicBezTo>
                  <a:pt x="2627538" y="609549"/>
                  <a:pt x="2627003" y="613582"/>
                  <a:pt x="2627823" y="618406"/>
                </a:cubicBezTo>
                <a:cubicBezTo>
                  <a:pt x="2627288" y="622440"/>
                  <a:pt x="2630533" y="619984"/>
                  <a:pt x="2633778" y="617529"/>
                </a:cubicBezTo>
                <a:cubicBezTo>
                  <a:pt x="2637558" y="611041"/>
                  <a:pt x="2641339" y="604552"/>
                  <a:pt x="2646475" y="598854"/>
                </a:cubicBezTo>
                <a:cubicBezTo>
                  <a:pt x="2645939" y="602888"/>
                  <a:pt x="2645404" y="606921"/>
                  <a:pt x="2643514" y="610165"/>
                </a:cubicBezTo>
                <a:cubicBezTo>
                  <a:pt x="2634599" y="622353"/>
                  <a:pt x="2633814" y="639278"/>
                  <a:pt x="2618942" y="652340"/>
                </a:cubicBezTo>
                <a:cubicBezTo>
                  <a:pt x="2618942" y="652340"/>
                  <a:pt x="2617052" y="655585"/>
                  <a:pt x="2617052" y="655585"/>
                </a:cubicBezTo>
                <a:lnTo>
                  <a:pt x="2608828" y="668436"/>
                </a:lnTo>
                <a:lnTo>
                  <a:pt x="2612407" y="668969"/>
                </a:lnTo>
                <a:lnTo>
                  <a:pt x="2795160" y="355292"/>
                </a:lnTo>
                <a:lnTo>
                  <a:pt x="5178638" y="4469299"/>
                </a:lnTo>
                <a:lnTo>
                  <a:pt x="2725850" y="4469299"/>
                </a:lnTo>
                <a:lnTo>
                  <a:pt x="2744858" y="4468995"/>
                </a:lnTo>
                <a:cubicBezTo>
                  <a:pt x="2726084" y="4466763"/>
                  <a:pt x="2714820" y="4463414"/>
                  <a:pt x="2703556" y="4463414"/>
                </a:cubicBezTo>
                <a:cubicBezTo>
                  <a:pt x="2694169" y="4463972"/>
                  <a:pt x="2684782" y="4463414"/>
                  <a:pt x="2675865" y="4463414"/>
                </a:cubicBezTo>
                <a:cubicBezTo>
                  <a:pt x="2666947" y="4463414"/>
                  <a:pt x="2658499" y="4463972"/>
                  <a:pt x="2650990" y="4466763"/>
                </a:cubicBezTo>
                <a:cubicBezTo>
                  <a:pt x="2647235" y="4467879"/>
                  <a:pt x="2639726" y="4467879"/>
                  <a:pt x="2632216" y="4467879"/>
                </a:cubicBezTo>
                <a:lnTo>
                  <a:pt x="2525397" y="4467879"/>
                </a:lnTo>
                <a:lnTo>
                  <a:pt x="2525397" y="4469299"/>
                </a:lnTo>
                <a:lnTo>
                  <a:pt x="2431622" y="4469299"/>
                </a:lnTo>
                <a:lnTo>
                  <a:pt x="2431622" y="4468652"/>
                </a:lnTo>
                <a:cubicBezTo>
                  <a:pt x="2427867" y="4468652"/>
                  <a:pt x="2420357" y="4468652"/>
                  <a:pt x="2416603" y="4468652"/>
                </a:cubicBezTo>
                <a:cubicBezTo>
                  <a:pt x="2401584" y="4467536"/>
                  <a:pt x="2401584" y="4466420"/>
                  <a:pt x="2405338" y="4461955"/>
                </a:cubicBezTo>
                <a:cubicBezTo>
                  <a:pt x="2409093" y="4460838"/>
                  <a:pt x="2409093" y="4459722"/>
                  <a:pt x="2401584" y="4458606"/>
                </a:cubicBezTo>
                <a:cubicBezTo>
                  <a:pt x="2390320" y="4457489"/>
                  <a:pt x="2379055" y="4457489"/>
                  <a:pt x="2367791" y="4455257"/>
                </a:cubicBezTo>
                <a:cubicBezTo>
                  <a:pt x="2379055" y="4455257"/>
                  <a:pt x="2386565" y="4455257"/>
                  <a:pt x="2394074" y="4455257"/>
                </a:cubicBezTo>
                <a:cubicBezTo>
                  <a:pt x="2401584" y="4455257"/>
                  <a:pt x="2401584" y="4453024"/>
                  <a:pt x="2397829" y="4451908"/>
                </a:cubicBezTo>
                <a:cubicBezTo>
                  <a:pt x="2397829" y="4450792"/>
                  <a:pt x="2390320" y="4450792"/>
                  <a:pt x="2397829" y="4449675"/>
                </a:cubicBezTo>
                <a:cubicBezTo>
                  <a:pt x="2397829" y="4449675"/>
                  <a:pt x="2401584" y="4448559"/>
                  <a:pt x="2401584" y="4449675"/>
                </a:cubicBezTo>
                <a:cubicBezTo>
                  <a:pt x="2412848" y="4451908"/>
                  <a:pt x="2427867" y="4450792"/>
                  <a:pt x="2439131" y="4450792"/>
                </a:cubicBezTo>
                <a:cubicBezTo>
                  <a:pt x="2442886" y="4450792"/>
                  <a:pt x="2446640" y="4450792"/>
                  <a:pt x="2446640" y="4449675"/>
                </a:cubicBezTo>
                <a:cubicBezTo>
                  <a:pt x="2446640" y="4448559"/>
                  <a:pt x="2446640" y="4448559"/>
                  <a:pt x="2442886" y="4447443"/>
                </a:cubicBezTo>
                <a:cubicBezTo>
                  <a:pt x="2435376" y="4445210"/>
                  <a:pt x="2424112" y="4445210"/>
                  <a:pt x="2420357" y="4442978"/>
                </a:cubicBezTo>
                <a:cubicBezTo>
                  <a:pt x="2416603" y="4440745"/>
                  <a:pt x="2409093" y="4439629"/>
                  <a:pt x="2416603" y="4437396"/>
                </a:cubicBezTo>
                <a:cubicBezTo>
                  <a:pt x="2420357" y="4436280"/>
                  <a:pt x="2420357" y="4434047"/>
                  <a:pt x="2424112" y="4434047"/>
                </a:cubicBezTo>
                <a:cubicBezTo>
                  <a:pt x="2431622" y="4434047"/>
                  <a:pt x="2439131" y="4432931"/>
                  <a:pt x="2442886" y="4434047"/>
                </a:cubicBezTo>
                <a:cubicBezTo>
                  <a:pt x="2457905" y="4436280"/>
                  <a:pt x="2472923" y="4437396"/>
                  <a:pt x="2487942" y="4438512"/>
                </a:cubicBezTo>
                <a:cubicBezTo>
                  <a:pt x="2499207" y="4440745"/>
                  <a:pt x="2499207" y="4439629"/>
                  <a:pt x="2506716" y="4436280"/>
                </a:cubicBezTo>
                <a:cubicBezTo>
                  <a:pt x="2506716" y="4434047"/>
                  <a:pt x="2510471" y="4430698"/>
                  <a:pt x="2517980" y="4429582"/>
                </a:cubicBezTo>
                <a:lnTo>
                  <a:pt x="2525397" y="4429092"/>
                </a:lnTo>
                <a:lnTo>
                  <a:pt x="2525397" y="4461857"/>
                </a:lnTo>
                <a:lnTo>
                  <a:pt x="2545858" y="4461181"/>
                </a:lnTo>
                <a:cubicBezTo>
                  <a:pt x="2553367" y="4461181"/>
                  <a:pt x="2564631" y="4460065"/>
                  <a:pt x="2575895" y="4460065"/>
                </a:cubicBezTo>
                <a:cubicBezTo>
                  <a:pt x="2587160" y="4460065"/>
                  <a:pt x="2587160" y="4458949"/>
                  <a:pt x="2579650" y="4454483"/>
                </a:cubicBezTo>
                <a:cubicBezTo>
                  <a:pt x="2572141" y="4453367"/>
                  <a:pt x="2564631" y="4454483"/>
                  <a:pt x="2564631" y="4451135"/>
                </a:cubicBezTo>
                <a:cubicBezTo>
                  <a:pt x="2568386" y="4448902"/>
                  <a:pt x="2575895" y="4450018"/>
                  <a:pt x="2579650" y="4450018"/>
                </a:cubicBezTo>
                <a:cubicBezTo>
                  <a:pt x="2579650" y="4450018"/>
                  <a:pt x="2583405" y="4450018"/>
                  <a:pt x="2583405" y="4450018"/>
                </a:cubicBezTo>
                <a:cubicBezTo>
                  <a:pt x="2587160" y="4447786"/>
                  <a:pt x="2579650" y="4447786"/>
                  <a:pt x="2575895" y="4447786"/>
                </a:cubicBezTo>
                <a:cubicBezTo>
                  <a:pt x="2564631" y="4447786"/>
                  <a:pt x="2549612" y="4447786"/>
                  <a:pt x="2534594" y="4447786"/>
                </a:cubicBezTo>
                <a:cubicBezTo>
                  <a:pt x="2530839" y="4447786"/>
                  <a:pt x="2527084" y="4447786"/>
                  <a:pt x="2527084" y="4446669"/>
                </a:cubicBezTo>
                <a:cubicBezTo>
                  <a:pt x="2527084" y="4444437"/>
                  <a:pt x="2523329" y="4442204"/>
                  <a:pt x="2530839" y="4442204"/>
                </a:cubicBezTo>
                <a:cubicBezTo>
                  <a:pt x="2542103" y="4443321"/>
                  <a:pt x="2549612" y="4439972"/>
                  <a:pt x="2553367" y="4441088"/>
                </a:cubicBezTo>
                <a:cubicBezTo>
                  <a:pt x="2564631" y="4443321"/>
                  <a:pt x="2579650" y="4441088"/>
                  <a:pt x="2590914" y="4443321"/>
                </a:cubicBezTo>
                <a:cubicBezTo>
                  <a:pt x="2594669" y="4444437"/>
                  <a:pt x="2598424" y="4444437"/>
                  <a:pt x="2598424" y="4446669"/>
                </a:cubicBezTo>
                <a:cubicBezTo>
                  <a:pt x="2605933" y="4446669"/>
                  <a:pt x="2609688" y="4445553"/>
                  <a:pt x="2617197" y="4446669"/>
                </a:cubicBezTo>
                <a:cubicBezTo>
                  <a:pt x="2617197" y="4450018"/>
                  <a:pt x="2617197" y="4452251"/>
                  <a:pt x="2617197" y="4455600"/>
                </a:cubicBezTo>
                <a:cubicBezTo>
                  <a:pt x="2643480" y="4454483"/>
                  <a:pt x="2666009" y="4458949"/>
                  <a:pt x="2692292" y="4457832"/>
                </a:cubicBezTo>
                <a:cubicBezTo>
                  <a:pt x="2692292" y="4457832"/>
                  <a:pt x="2696047" y="4457832"/>
                  <a:pt x="2696047" y="4457832"/>
                </a:cubicBezTo>
                <a:cubicBezTo>
                  <a:pt x="2714820" y="4462298"/>
                  <a:pt x="2729839" y="4456716"/>
                  <a:pt x="2744858" y="4457832"/>
                </a:cubicBezTo>
                <a:cubicBezTo>
                  <a:pt x="2748613" y="4457832"/>
                  <a:pt x="2752367" y="4456716"/>
                  <a:pt x="2756122" y="4455600"/>
                </a:cubicBezTo>
                <a:cubicBezTo>
                  <a:pt x="2748613" y="4454483"/>
                  <a:pt x="2741103" y="4454483"/>
                  <a:pt x="2733594" y="4454483"/>
                </a:cubicBezTo>
                <a:cubicBezTo>
                  <a:pt x="2729839" y="4453367"/>
                  <a:pt x="2726084" y="4452251"/>
                  <a:pt x="2729839" y="4451135"/>
                </a:cubicBezTo>
                <a:cubicBezTo>
                  <a:pt x="2733594" y="4448902"/>
                  <a:pt x="2737348" y="4447786"/>
                  <a:pt x="2744858" y="4447786"/>
                </a:cubicBezTo>
                <a:cubicBezTo>
                  <a:pt x="2771141" y="4447786"/>
                  <a:pt x="2797424" y="4447786"/>
                  <a:pt x="2823707" y="4446669"/>
                </a:cubicBezTo>
                <a:cubicBezTo>
                  <a:pt x="2857500" y="4444437"/>
                  <a:pt x="2887537" y="4445553"/>
                  <a:pt x="2921330" y="4446669"/>
                </a:cubicBezTo>
                <a:cubicBezTo>
                  <a:pt x="2951368" y="4446669"/>
                  <a:pt x="2981406" y="4444437"/>
                  <a:pt x="3011443" y="4447786"/>
                </a:cubicBezTo>
                <a:cubicBezTo>
                  <a:pt x="3015198" y="4448902"/>
                  <a:pt x="3018953" y="4448902"/>
                  <a:pt x="3022707" y="4447786"/>
                </a:cubicBezTo>
                <a:cubicBezTo>
                  <a:pt x="3052745" y="4444437"/>
                  <a:pt x="3082783" y="4446669"/>
                  <a:pt x="3112821" y="4445553"/>
                </a:cubicBezTo>
                <a:cubicBezTo>
                  <a:pt x="3131595" y="4445553"/>
                  <a:pt x="3154123" y="4446669"/>
                  <a:pt x="3169142" y="4448902"/>
                </a:cubicBezTo>
                <a:cubicBezTo>
                  <a:pt x="3187915" y="4450018"/>
                  <a:pt x="3206689" y="4451135"/>
                  <a:pt x="3221708" y="4450018"/>
                </a:cubicBezTo>
                <a:cubicBezTo>
                  <a:pt x="3236727" y="4447786"/>
                  <a:pt x="3255500" y="4448902"/>
                  <a:pt x="3270519" y="4446669"/>
                </a:cubicBezTo>
                <a:cubicBezTo>
                  <a:pt x="3311821" y="4439972"/>
                  <a:pt x="3356878" y="4436623"/>
                  <a:pt x="3401935" y="4436623"/>
                </a:cubicBezTo>
                <a:cubicBezTo>
                  <a:pt x="3428218" y="4436623"/>
                  <a:pt x="3450746" y="4436623"/>
                  <a:pt x="3477029" y="4436623"/>
                </a:cubicBezTo>
                <a:cubicBezTo>
                  <a:pt x="3480784" y="4436623"/>
                  <a:pt x="3488293" y="4437739"/>
                  <a:pt x="3492048" y="4435506"/>
                </a:cubicBezTo>
                <a:cubicBezTo>
                  <a:pt x="3495803" y="4433274"/>
                  <a:pt x="3488293" y="4431041"/>
                  <a:pt x="3484539" y="4431041"/>
                </a:cubicBezTo>
                <a:cubicBezTo>
                  <a:pt x="3469520" y="4429925"/>
                  <a:pt x="3458256" y="4427692"/>
                  <a:pt x="3443237" y="4426576"/>
                </a:cubicBezTo>
                <a:cubicBezTo>
                  <a:pt x="3424463" y="4425460"/>
                  <a:pt x="3405689" y="4425460"/>
                  <a:pt x="3386916" y="4422111"/>
                </a:cubicBezTo>
                <a:cubicBezTo>
                  <a:pt x="3394425" y="4420995"/>
                  <a:pt x="3394425" y="4418762"/>
                  <a:pt x="3401935" y="4418762"/>
                </a:cubicBezTo>
                <a:cubicBezTo>
                  <a:pt x="3416953" y="4418762"/>
                  <a:pt x="3428218" y="4415413"/>
                  <a:pt x="3439482" y="4414297"/>
                </a:cubicBezTo>
                <a:cubicBezTo>
                  <a:pt x="3443237" y="4414297"/>
                  <a:pt x="3446991" y="4412064"/>
                  <a:pt x="3446991" y="4410948"/>
                </a:cubicBezTo>
                <a:cubicBezTo>
                  <a:pt x="3443237" y="4408715"/>
                  <a:pt x="3439482" y="4409832"/>
                  <a:pt x="3435727" y="4409832"/>
                </a:cubicBezTo>
                <a:cubicBezTo>
                  <a:pt x="3431973" y="4409832"/>
                  <a:pt x="3428218" y="4409832"/>
                  <a:pt x="3420708" y="4409832"/>
                </a:cubicBezTo>
                <a:cubicBezTo>
                  <a:pt x="3401935" y="4407599"/>
                  <a:pt x="3383161" y="4412064"/>
                  <a:pt x="3360633" y="4410948"/>
                </a:cubicBezTo>
                <a:cubicBezTo>
                  <a:pt x="3349368" y="4410948"/>
                  <a:pt x="3334350" y="4410948"/>
                  <a:pt x="3323085" y="4410948"/>
                </a:cubicBezTo>
                <a:cubicBezTo>
                  <a:pt x="3311821" y="4412064"/>
                  <a:pt x="3304312" y="4408715"/>
                  <a:pt x="3289293" y="4408715"/>
                </a:cubicBezTo>
                <a:cubicBezTo>
                  <a:pt x="3251746" y="4410948"/>
                  <a:pt x="3214198" y="4406483"/>
                  <a:pt x="3176651" y="4407599"/>
                </a:cubicBezTo>
                <a:cubicBezTo>
                  <a:pt x="3172896" y="4407599"/>
                  <a:pt x="3169142" y="4407599"/>
                  <a:pt x="3165387" y="4406483"/>
                </a:cubicBezTo>
                <a:cubicBezTo>
                  <a:pt x="3161632" y="4405366"/>
                  <a:pt x="3157878" y="4405366"/>
                  <a:pt x="3157878" y="4405366"/>
                </a:cubicBezTo>
                <a:cubicBezTo>
                  <a:pt x="3142859" y="4408715"/>
                  <a:pt x="3127840" y="4407599"/>
                  <a:pt x="3112821" y="4409832"/>
                </a:cubicBezTo>
                <a:cubicBezTo>
                  <a:pt x="3094047" y="4412064"/>
                  <a:pt x="3075274" y="4413180"/>
                  <a:pt x="3060255" y="4407599"/>
                </a:cubicBezTo>
                <a:cubicBezTo>
                  <a:pt x="3056500" y="4407599"/>
                  <a:pt x="3056500" y="4407599"/>
                  <a:pt x="3052745" y="4407599"/>
                </a:cubicBezTo>
                <a:cubicBezTo>
                  <a:pt x="3037726" y="4407599"/>
                  <a:pt x="3022707" y="4406483"/>
                  <a:pt x="3011443" y="4407599"/>
                </a:cubicBezTo>
                <a:cubicBezTo>
                  <a:pt x="2992670" y="4407599"/>
                  <a:pt x="2981406" y="4404250"/>
                  <a:pt x="2966387" y="4405366"/>
                </a:cubicBezTo>
                <a:cubicBezTo>
                  <a:pt x="2947613" y="4406483"/>
                  <a:pt x="2928840" y="4404250"/>
                  <a:pt x="2906311" y="4405366"/>
                </a:cubicBezTo>
                <a:cubicBezTo>
                  <a:pt x="2887537" y="4406483"/>
                  <a:pt x="2868764" y="4407599"/>
                  <a:pt x="2849990" y="4408715"/>
                </a:cubicBezTo>
                <a:cubicBezTo>
                  <a:pt x="2823707" y="4410948"/>
                  <a:pt x="2793669" y="4412064"/>
                  <a:pt x="2763632" y="4413180"/>
                </a:cubicBezTo>
                <a:cubicBezTo>
                  <a:pt x="2741103" y="4413180"/>
                  <a:pt x="2722330" y="4416529"/>
                  <a:pt x="2696047" y="4415413"/>
                </a:cubicBezTo>
                <a:cubicBezTo>
                  <a:pt x="2699801" y="4417646"/>
                  <a:pt x="2703556" y="4418762"/>
                  <a:pt x="2714820" y="4418762"/>
                </a:cubicBezTo>
                <a:cubicBezTo>
                  <a:pt x="2718575" y="4418762"/>
                  <a:pt x="2726084" y="4418762"/>
                  <a:pt x="2733594" y="4418762"/>
                </a:cubicBezTo>
                <a:cubicBezTo>
                  <a:pt x="2756122" y="4422111"/>
                  <a:pt x="2782405" y="4423227"/>
                  <a:pt x="2804934" y="4423227"/>
                </a:cubicBezTo>
                <a:cubicBezTo>
                  <a:pt x="2823707" y="4423227"/>
                  <a:pt x="2846235" y="4423227"/>
                  <a:pt x="2865009" y="4423227"/>
                </a:cubicBezTo>
                <a:cubicBezTo>
                  <a:pt x="2883783" y="4423227"/>
                  <a:pt x="2902556" y="4422111"/>
                  <a:pt x="2921330" y="4417646"/>
                </a:cubicBezTo>
                <a:cubicBezTo>
                  <a:pt x="2925085" y="4416529"/>
                  <a:pt x="2932594" y="4415413"/>
                  <a:pt x="2940104" y="4415413"/>
                </a:cubicBezTo>
                <a:cubicBezTo>
                  <a:pt x="2966387" y="4414297"/>
                  <a:pt x="2992670" y="4415413"/>
                  <a:pt x="3011443" y="4420995"/>
                </a:cubicBezTo>
                <a:cubicBezTo>
                  <a:pt x="3022707" y="4423227"/>
                  <a:pt x="3030217" y="4423227"/>
                  <a:pt x="3041481" y="4422111"/>
                </a:cubicBezTo>
                <a:cubicBezTo>
                  <a:pt x="3056500" y="4419878"/>
                  <a:pt x="3067764" y="4419878"/>
                  <a:pt x="3082783" y="4422111"/>
                </a:cubicBezTo>
                <a:cubicBezTo>
                  <a:pt x="3090293" y="4423227"/>
                  <a:pt x="3097802" y="4423227"/>
                  <a:pt x="3105311" y="4422111"/>
                </a:cubicBezTo>
                <a:cubicBezTo>
                  <a:pt x="3116576" y="4419878"/>
                  <a:pt x="3135349" y="4422111"/>
                  <a:pt x="3150368" y="4418762"/>
                </a:cubicBezTo>
                <a:cubicBezTo>
                  <a:pt x="3154123" y="4417646"/>
                  <a:pt x="3169142" y="4418762"/>
                  <a:pt x="3176651" y="4419878"/>
                </a:cubicBezTo>
                <a:cubicBezTo>
                  <a:pt x="3199180" y="4423227"/>
                  <a:pt x="3217953" y="4423227"/>
                  <a:pt x="3240481" y="4423227"/>
                </a:cubicBezTo>
                <a:cubicBezTo>
                  <a:pt x="3251746" y="4423227"/>
                  <a:pt x="3266765" y="4422111"/>
                  <a:pt x="3278029" y="4424343"/>
                </a:cubicBezTo>
                <a:cubicBezTo>
                  <a:pt x="3281783" y="4425460"/>
                  <a:pt x="3285538" y="4425460"/>
                  <a:pt x="3289293" y="4423227"/>
                </a:cubicBezTo>
                <a:cubicBezTo>
                  <a:pt x="3296803" y="4416529"/>
                  <a:pt x="3304312" y="4416529"/>
                  <a:pt x="3326840" y="4418762"/>
                </a:cubicBezTo>
                <a:cubicBezTo>
                  <a:pt x="3330595" y="4419878"/>
                  <a:pt x="3338104" y="4419878"/>
                  <a:pt x="3341859" y="4422111"/>
                </a:cubicBezTo>
                <a:cubicBezTo>
                  <a:pt x="3330595" y="4427692"/>
                  <a:pt x="3311821" y="4428809"/>
                  <a:pt x="3289293" y="4428809"/>
                </a:cubicBezTo>
                <a:cubicBezTo>
                  <a:pt x="3221708" y="4428809"/>
                  <a:pt x="3150368" y="4428809"/>
                  <a:pt x="3082783" y="4428809"/>
                </a:cubicBezTo>
                <a:cubicBezTo>
                  <a:pt x="3060255" y="4428809"/>
                  <a:pt x="3041481" y="4432158"/>
                  <a:pt x="3018953" y="4431041"/>
                </a:cubicBezTo>
                <a:cubicBezTo>
                  <a:pt x="3015198" y="4431041"/>
                  <a:pt x="3011443" y="4433274"/>
                  <a:pt x="3007689" y="4433274"/>
                </a:cubicBezTo>
                <a:cubicBezTo>
                  <a:pt x="3003934" y="4432158"/>
                  <a:pt x="3003934" y="4434390"/>
                  <a:pt x="3003934" y="4435506"/>
                </a:cubicBezTo>
                <a:cubicBezTo>
                  <a:pt x="3003934" y="4435506"/>
                  <a:pt x="3003934" y="4436623"/>
                  <a:pt x="3007689" y="4436623"/>
                </a:cubicBezTo>
                <a:cubicBezTo>
                  <a:pt x="3015198" y="4436623"/>
                  <a:pt x="3018953" y="4435506"/>
                  <a:pt x="3022707" y="4437739"/>
                </a:cubicBezTo>
                <a:cubicBezTo>
                  <a:pt x="3018953" y="4437739"/>
                  <a:pt x="3018953" y="4438855"/>
                  <a:pt x="3018953" y="4438855"/>
                </a:cubicBezTo>
                <a:cubicBezTo>
                  <a:pt x="2962632" y="4437739"/>
                  <a:pt x="2910066" y="4439972"/>
                  <a:pt x="2853745" y="4436623"/>
                </a:cubicBezTo>
                <a:cubicBezTo>
                  <a:pt x="2834971" y="4435506"/>
                  <a:pt x="2816198" y="4435506"/>
                  <a:pt x="2797424" y="4436623"/>
                </a:cubicBezTo>
                <a:cubicBezTo>
                  <a:pt x="2778650" y="4437739"/>
                  <a:pt x="2759877" y="4433274"/>
                  <a:pt x="2741103" y="4436623"/>
                </a:cubicBezTo>
                <a:cubicBezTo>
                  <a:pt x="2737348" y="4436623"/>
                  <a:pt x="2733594" y="4436623"/>
                  <a:pt x="2733594" y="4436623"/>
                </a:cubicBezTo>
                <a:cubicBezTo>
                  <a:pt x="2722330" y="4433274"/>
                  <a:pt x="2707311" y="4434390"/>
                  <a:pt x="2692292" y="4434390"/>
                </a:cubicBezTo>
                <a:cubicBezTo>
                  <a:pt x="2669763" y="4434390"/>
                  <a:pt x="2647235" y="4434390"/>
                  <a:pt x="2620952" y="4434390"/>
                </a:cubicBezTo>
                <a:cubicBezTo>
                  <a:pt x="2613443" y="4434390"/>
                  <a:pt x="2605933" y="4433274"/>
                  <a:pt x="2598424" y="4432158"/>
                </a:cubicBezTo>
                <a:cubicBezTo>
                  <a:pt x="2587160" y="4433274"/>
                  <a:pt x="2579650" y="4429925"/>
                  <a:pt x="2568386" y="4431041"/>
                </a:cubicBezTo>
                <a:cubicBezTo>
                  <a:pt x="2560877" y="4431041"/>
                  <a:pt x="2549612" y="4429925"/>
                  <a:pt x="2538348" y="4431041"/>
                </a:cubicBezTo>
                <a:lnTo>
                  <a:pt x="2526873" y="4428995"/>
                </a:lnTo>
                <a:lnTo>
                  <a:pt x="2551773" y="4427349"/>
                </a:lnTo>
                <a:cubicBezTo>
                  <a:pt x="2559282" y="4428466"/>
                  <a:pt x="2570546" y="4427349"/>
                  <a:pt x="2581810" y="4428466"/>
                </a:cubicBezTo>
                <a:lnTo>
                  <a:pt x="2582075" y="4428348"/>
                </a:lnTo>
                <a:lnTo>
                  <a:pt x="2598424" y="4431041"/>
                </a:lnTo>
                <a:cubicBezTo>
                  <a:pt x="2617197" y="4432158"/>
                  <a:pt x="2632216" y="4427692"/>
                  <a:pt x="2650990" y="4428809"/>
                </a:cubicBezTo>
                <a:cubicBezTo>
                  <a:pt x="2647235" y="4425460"/>
                  <a:pt x="2650990" y="4424343"/>
                  <a:pt x="2662254" y="4424343"/>
                </a:cubicBezTo>
                <a:cubicBezTo>
                  <a:pt x="2669763" y="4424343"/>
                  <a:pt x="2673518" y="4424343"/>
                  <a:pt x="2677273" y="4424343"/>
                </a:cubicBezTo>
                <a:cubicBezTo>
                  <a:pt x="2677273" y="4423227"/>
                  <a:pt x="2677273" y="4422111"/>
                  <a:pt x="2677273" y="4420995"/>
                </a:cubicBezTo>
                <a:cubicBezTo>
                  <a:pt x="2669763" y="4420995"/>
                  <a:pt x="2662254" y="4420995"/>
                  <a:pt x="2658499" y="4420995"/>
                </a:cubicBezTo>
                <a:cubicBezTo>
                  <a:pt x="2650990" y="4420995"/>
                  <a:pt x="2647235" y="4420995"/>
                  <a:pt x="2643480" y="4420995"/>
                </a:cubicBezTo>
                <a:cubicBezTo>
                  <a:pt x="2639726" y="4420995"/>
                  <a:pt x="2632216" y="4422111"/>
                  <a:pt x="2632216" y="4419878"/>
                </a:cubicBezTo>
                <a:cubicBezTo>
                  <a:pt x="2628462" y="4416529"/>
                  <a:pt x="2635971" y="4417646"/>
                  <a:pt x="2643480" y="4416529"/>
                </a:cubicBezTo>
                <a:cubicBezTo>
                  <a:pt x="2647235" y="4415413"/>
                  <a:pt x="2643480" y="4414297"/>
                  <a:pt x="2643480" y="4413180"/>
                </a:cubicBezTo>
                <a:cubicBezTo>
                  <a:pt x="2635971" y="4409832"/>
                  <a:pt x="2624707" y="4409832"/>
                  <a:pt x="2613443" y="4408715"/>
                </a:cubicBezTo>
                <a:cubicBezTo>
                  <a:pt x="2587160" y="4408715"/>
                  <a:pt x="2560877" y="4412064"/>
                  <a:pt x="2538348" y="4410948"/>
                </a:cubicBezTo>
                <a:lnTo>
                  <a:pt x="2525397" y="4411269"/>
                </a:lnTo>
                <a:lnTo>
                  <a:pt x="2525397" y="4419369"/>
                </a:lnTo>
                <a:lnTo>
                  <a:pt x="2521735" y="4412837"/>
                </a:lnTo>
                <a:cubicBezTo>
                  <a:pt x="2510471" y="4412837"/>
                  <a:pt x="2499207" y="4412837"/>
                  <a:pt x="2487942" y="4412837"/>
                </a:cubicBezTo>
                <a:cubicBezTo>
                  <a:pt x="2480433" y="4411721"/>
                  <a:pt x="2469169" y="4413954"/>
                  <a:pt x="2457905" y="4411721"/>
                </a:cubicBezTo>
                <a:cubicBezTo>
                  <a:pt x="2446640" y="4408372"/>
                  <a:pt x="2442886" y="4412837"/>
                  <a:pt x="2431622" y="4412837"/>
                </a:cubicBezTo>
                <a:cubicBezTo>
                  <a:pt x="2397829" y="4411721"/>
                  <a:pt x="2367791" y="4415070"/>
                  <a:pt x="2337753" y="4413954"/>
                </a:cubicBezTo>
                <a:cubicBezTo>
                  <a:pt x="2322735" y="4413954"/>
                  <a:pt x="2311470" y="4413954"/>
                  <a:pt x="2296451" y="4413954"/>
                </a:cubicBezTo>
                <a:lnTo>
                  <a:pt x="2272500" y="4414478"/>
                </a:lnTo>
                <a:lnTo>
                  <a:pt x="2282748" y="4413575"/>
                </a:lnTo>
                <a:cubicBezTo>
                  <a:pt x="2286034" y="4413017"/>
                  <a:pt x="2288850" y="4412458"/>
                  <a:pt x="2292604" y="4412458"/>
                </a:cubicBezTo>
                <a:cubicBezTo>
                  <a:pt x="2296359" y="4412458"/>
                  <a:pt x="2296359" y="4411342"/>
                  <a:pt x="2296359" y="4410226"/>
                </a:cubicBezTo>
                <a:cubicBezTo>
                  <a:pt x="2296359" y="4409109"/>
                  <a:pt x="2292604" y="4409109"/>
                  <a:pt x="2288849" y="4409109"/>
                </a:cubicBezTo>
                <a:cubicBezTo>
                  <a:pt x="2277585" y="4409109"/>
                  <a:pt x="2266321" y="4409109"/>
                  <a:pt x="2255057" y="4409109"/>
                </a:cubicBezTo>
                <a:cubicBezTo>
                  <a:pt x="2251302" y="4409109"/>
                  <a:pt x="2243793" y="4409109"/>
                  <a:pt x="2243793" y="4406877"/>
                </a:cubicBezTo>
                <a:cubicBezTo>
                  <a:pt x="2243793" y="4405760"/>
                  <a:pt x="2251302" y="4405760"/>
                  <a:pt x="2251302" y="4404644"/>
                </a:cubicBezTo>
                <a:cubicBezTo>
                  <a:pt x="2266321" y="4401295"/>
                  <a:pt x="2281340" y="4399063"/>
                  <a:pt x="2296359" y="4399063"/>
                </a:cubicBezTo>
                <a:cubicBezTo>
                  <a:pt x="2322642" y="4399063"/>
                  <a:pt x="2341415" y="4393481"/>
                  <a:pt x="2367699" y="4394597"/>
                </a:cubicBezTo>
                <a:cubicBezTo>
                  <a:pt x="2367699" y="4394597"/>
                  <a:pt x="2367699" y="4393481"/>
                  <a:pt x="2367699" y="4393481"/>
                </a:cubicBezTo>
                <a:cubicBezTo>
                  <a:pt x="2367699" y="4392365"/>
                  <a:pt x="2367699" y="4392365"/>
                  <a:pt x="2367699" y="4391248"/>
                </a:cubicBezTo>
                <a:cubicBezTo>
                  <a:pt x="2363944" y="4391248"/>
                  <a:pt x="2356434" y="4391248"/>
                  <a:pt x="2352680" y="4391248"/>
                </a:cubicBezTo>
                <a:cubicBezTo>
                  <a:pt x="2337661" y="4390132"/>
                  <a:pt x="2337661" y="4389016"/>
                  <a:pt x="2341415" y="4384551"/>
                </a:cubicBezTo>
                <a:cubicBezTo>
                  <a:pt x="2345170" y="4383434"/>
                  <a:pt x="2345170" y="4382318"/>
                  <a:pt x="2337661" y="4381202"/>
                </a:cubicBezTo>
                <a:cubicBezTo>
                  <a:pt x="2326397" y="4380085"/>
                  <a:pt x="2315132" y="4380085"/>
                  <a:pt x="2303868" y="4377853"/>
                </a:cubicBezTo>
                <a:cubicBezTo>
                  <a:pt x="2315132" y="4377853"/>
                  <a:pt x="2322642" y="4377853"/>
                  <a:pt x="2330151" y="4377853"/>
                </a:cubicBezTo>
                <a:cubicBezTo>
                  <a:pt x="2337661" y="4377853"/>
                  <a:pt x="2337661" y="4375620"/>
                  <a:pt x="2333906" y="4374504"/>
                </a:cubicBezTo>
                <a:cubicBezTo>
                  <a:pt x="2333906" y="4373388"/>
                  <a:pt x="2326397" y="4373388"/>
                  <a:pt x="2333906" y="4372271"/>
                </a:cubicBezTo>
                <a:cubicBezTo>
                  <a:pt x="2333906" y="4372271"/>
                  <a:pt x="2337661" y="4371155"/>
                  <a:pt x="2337661" y="4372271"/>
                </a:cubicBezTo>
                <a:cubicBezTo>
                  <a:pt x="2348925" y="4374504"/>
                  <a:pt x="2363944" y="4373388"/>
                  <a:pt x="2375208" y="4373388"/>
                </a:cubicBezTo>
                <a:cubicBezTo>
                  <a:pt x="2378963" y="4373388"/>
                  <a:pt x="2382717" y="4373388"/>
                  <a:pt x="2382717" y="4372271"/>
                </a:cubicBezTo>
                <a:cubicBezTo>
                  <a:pt x="2382717" y="4371155"/>
                  <a:pt x="2382717" y="4371155"/>
                  <a:pt x="2378963" y="4370039"/>
                </a:cubicBezTo>
                <a:cubicBezTo>
                  <a:pt x="2371453" y="4367806"/>
                  <a:pt x="2360189" y="4367806"/>
                  <a:pt x="2356434" y="4365574"/>
                </a:cubicBezTo>
                <a:cubicBezTo>
                  <a:pt x="2352680" y="4363341"/>
                  <a:pt x="2345170" y="4362225"/>
                  <a:pt x="2352680" y="4359992"/>
                </a:cubicBezTo>
                <a:cubicBezTo>
                  <a:pt x="2356434" y="4358876"/>
                  <a:pt x="2356434" y="4356643"/>
                  <a:pt x="2360189" y="4356643"/>
                </a:cubicBezTo>
                <a:cubicBezTo>
                  <a:pt x="2367699" y="4356643"/>
                  <a:pt x="2375208" y="4355527"/>
                  <a:pt x="2378963" y="4356643"/>
                </a:cubicBezTo>
                <a:cubicBezTo>
                  <a:pt x="2393982" y="4358876"/>
                  <a:pt x="2409000" y="4359992"/>
                  <a:pt x="2424019" y="4361108"/>
                </a:cubicBezTo>
                <a:cubicBezTo>
                  <a:pt x="2435284" y="4363341"/>
                  <a:pt x="2435284" y="4362225"/>
                  <a:pt x="2442793" y="4358876"/>
                </a:cubicBezTo>
                <a:cubicBezTo>
                  <a:pt x="2442793" y="4356643"/>
                  <a:pt x="2446548" y="4353294"/>
                  <a:pt x="2454057" y="4352178"/>
                </a:cubicBezTo>
                <a:cubicBezTo>
                  <a:pt x="2465321" y="4352178"/>
                  <a:pt x="2472831" y="4349945"/>
                  <a:pt x="2487850" y="4349945"/>
                </a:cubicBezTo>
                <a:cubicBezTo>
                  <a:pt x="2495359" y="4351062"/>
                  <a:pt x="2506623" y="4349945"/>
                  <a:pt x="2517887" y="4351062"/>
                </a:cubicBezTo>
                <a:cubicBezTo>
                  <a:pt x="2525397" y="4351062"/>
                  <a:pt x="2525397" y="4348829"/>
                  <a:pt x="2525397" y="4347713"/>
                </a:cubicBezTo>
                <a:cubicBezTo>
                  <a:pt x="2525397" y="4345480"/>
                  <a:pt x="2521642" y="4344364"/>
                  <a:pt x="2517887" y="4344364"/>
                </a:cubicBezTo>
                <a:cubicBezTo>
                  <a:pt x="2510378" y="4344364"/>
                  <a:pt x="2510378" y="4345480"/>
                  <a:pt x="2506623" y="4345480"/>
                </a:cubicBezTo>
                <a:cubicBezTo>
                  <a:pt x="2487850" y="4347713"/>
                  <a:pt x="2472831" y="4346596"/>
                  <a:pt x="2461567" y="4342131"/>
                </a:cubicBezTo>
                <a:cubicBezTo>
                  <a:pt x="2457812" y="4339898"/>
                  <a:pt x="2465321" y="4337666"/>
                  <a:pt x="2457812" y="4335433"/>
                </a:cubicBezTo>
                <a:cubicBezTo>
                  <a:pt x="2446548" y="4335433"/>
                  <a:pt x="2435284" y="4335433"/>
                  <a:pt x="2424019" y="4335433"/>
                </a:cubicBezTo>
                <a:cubicBezTo>
                  <a:pt x="2416510" y="4334317"/>
                  <a:pt x="2405246" y="4336550"/>
                  <a:pt x="2393982" y="4334317"/>
                </a:cubicBezTo>
                <a:cubicBezTo>
                  <a:pt x="2382717" y="4330968"/>
                  <a:pt x="2378963" y="4335433"/>
                  <a:pt x="2367699" y="4335433"/>
                </a:cubicBezTo>
                <a:cubicBezTo>
                  <a:pt x="2333906" y="4334317"/>
                  <a:pt x="2303868" y="4337666"/>
                  <a:pt x="2273830" y="4336550"/>
                </a:cubicBezTo>
                <a:cubicBezTo>
                  <a:pt x="2258812" y="4336550"/>
                  <a:pt x="2247547" y="4336550"/>
                  <a:pt x="2232528" y="4336550"/>
                </a:cubicBezTo>
                <a:cubicBezTo>
                  <a:pt x="2210000" y="4336550"/>
                  <a:pt x="2191226" y="4336550"/>
                  <a:pt x="2168698" y="4342131"/>
                </a:cubicBezTo>
                <a:lnTo>
                  <a:pt x="2168544" y="4342063"/>
                </a:lnTo>
                <a:lnTo>
                  <a:pt x="2172545" y="4340278"/>
                </a:lnTo>
                <a:lnTo>
                  <a:pt x="2162258" y="4339259"/>
                </a:lnTo>
                <a:lnTo>
                  <a:pt x="2161189" y="4338782"/>
                </a:lnTo>
                <a:cubicBezTo>
                  <a:pt x="2146170" y="4333201"/>
                  <a:pt x="2142415" y="4333201"/>
                  <a:pt x="2119887" y="4337666"/>
                </a:cubicBezTo>
                <a:lnTo>
                  <a:pt x="2106576" y="4339645"/>
                </a:lnTo>
                <a:lnTo>
                  <a:pt x="2086187" y="4340278"/>
                </a:lnTo>
                <a:cubicBezTo>
                  <a:pt x="2074923" y="4340278"/>
                  <a:pt x="2059904" y="4340278"/>
                  <a:pt x="2048640" y="4340278"/>
                </a:cubicBezTo>
                <a:cubicBezTo>
                  <a:pt x="2043007" y="4340836"/>
                  <a:pt x="2038314" y="4340278"/>
                  <a:pt x="2033151" y="4339580"/>
                </a:cubicBezTo>
                <a:lnTo>
                  <a:pt x="2023877" y="4338803"/>
                </a:lnTo>
                <a:lnTo>
                  <a:pt x="2011000" y="4335433"/>
                </a:lnTo>
                <a:cubicBezTo>
                  <a:pt x="2003490" y="4332084"/>
                  <a:pt x="1992226" y="4329852"/>
                  <a:pt x="1980962" y="4330968"/>
                </a:cubicBezTo>
                <a:cubicBezTo>
                  <a:pt x="1973452" y="4333201"/>
                  <a:pt x="1965943" y="4333201"/>
                  <a:pt x="1958434" y="4333201"/>
                </a:cubicBezTo>
                <a:cubicBezTo>
                  <a:pt x="1947169" y="4333201"/>
                  <a:pt x="1939660" y="4334317"/>
                  <a:pt x="1939660" y="4336550"/>
                </a:cubicBezTo>
                <a:lnTo>
                  <a:pt x="1938307" y="4337555"/>
                </a:lnTo>
                <a:lnTo>
                  <a:pt x="1902205" y="4336929"/>
                </a:lnTo>
                <a:cubicBezTo>
                  <a:pt x="1898451" y="4336929"/>
                  <a:pt x="1894696" y="4336929"/>
                  <a:pt x="1890941" y="4335813"/>
                </a:cubicBezTo>
                <a:cubicBezTo>
                  <a:pt x="1887186" y="4334696"/>
                  <a:pt x="1883432" y="4334696"/>
                  <a:pt x="1883432" y="4334696"/>
                </a:cubicBezTo>
                <a:lnTo>
                  <a:pt x="1841816" y="4338821"/>
                </a:lnTo>
                <a:lnTo>
                  <a:pt x="1840160" y="4338922"/>
                </a:lnTo>
                <a:lnTo>
                  <a:pt x="1836718" y="4339271"/>
                </a:lnTo>
                <a:lnTo>
                  <a:pt x="1815758" y="4340643"/>
                </a:lnTo>
                <a:lnTo>
                  <a:pt x="1808245" y="4339898"/>
                </a:lnTo>
                <a:cubicBezTo>
                  <a:pt x="1796980" y="4337666"/>
                  <a:pt x="1793226" y="4335433"/>
                  <a:pt x="1793226" y="4332084"/>
                </a:cubicBezTo>
                <a:cubicBezTo>
                  <a:pt x="1793226" y="4330968"/>
                  <a:pt x="1789471" y="4328735"/>
                  <a:pt x="1781962" y="4329852"/>
                </a:cubicBezTo>
                <a:lnTo>
                  <a:pt x="1740302" y="4336929"/>
                </a:lnTo>
                <a:lnTo>
                  <a:pt x="1736997" y="4336929"/>
                </a:lnTo>
                <a:cubicBezTo>
                  <a:pt x="1718224" y="4336929"/>
                  <a:pt x="1706960" y="4333580"/>
                  <a:pt x="1691941" y="4334696"/>
                </a:cubicBezTo>
                <a:cubicBezTo>
                  <a:pt x="1673167" y="4335813"/>
                  <a:pt x="1654394" y="4333580"/>
                  <a:pt x="1631865" y="4334696"/>
                </a:cubicBezTo>
                <a:cubicBezTo>
                  <a:pt x="1613091" y="4335813"/>
                  <a:pt x="1594318" y="4336929"/>
                  <a:pt x="1575544" y="4338045"/>
                </a:cubicBezTo>
                <a:lnTo>
                  <a:pt x="1524836" y="4340667"/>
                </a:lnTo>
                <a:lnTo>
                  <a:pt x="1519131" y="4337666"/>
                </a:lnTo>
                <a:cubicBezTo>
                  <a:pt x="1526640" y="4336550"/>
                  <a:pt x="1530395" y="4336550"/>
                  <a:pt x="1534150" y="4336550"/>
                </a:cubicBezTo>
                <a:cubicBezTo>
                  <a:pt x="1556678" y="4336550"/>
                  <a:pt x="1575451" y="4336550"/>
                  <a:pt x="1594225" y="4336550"/>
                </a:cubicBezTo>
                <a:cubicBezTo>
                  <a:pt x="1601735" y="4337666"/>
                  <a:pt x="1609244" y="4335433"/>
                  <a:pt x="1612999" y="4333201"/>
                </a:cubicBezTo>
                <a:cubicBezTo>
                  <a:pt x="1590471" y="4333201"/>
                  <a:pt x="1567942" y="4333201"/>
                  <a:pt x="1545414" y="4333201"/>
                </a:cubicBezTo>
                <a:cubicBezTo>
                  <a:pt x="1522886" y="4333201"/>
                  <a:pt x="1500357" y="4332084"/>
                  <a:pt x="1477829" y="4333201"/>
                </a:cubicBezTo>
                <a:cubicBezTo>
                  <a:pt x="1455300" y="4334317"/>
                  <a:pt x="1436527" y="4330968"/>
                  <a:pt x="1413998" y="4330968"/>
                </a:cubicBezTo>
                <a:cubicBezTo>
                  <a:pt x="1383961" y="4330968"/>
                  <a:pt x="1353923" y="4330968"/>
                  <a:pt x="1323885" y="4330968"/>
                </a:cubicBezTo>
                <a:cubicBezTo>
                  <a:pt x="1312621" y="4330968"/>
                  <a:pt x="1305111" y="4328735"/>
                  <a:pt x="1297602" y="4329852"/>
                </a:cubicBezTo>
                <a:cubicBezTo>
                  <a:pt x="1271319" y="4332084"/>
                  <a:pt x="1245036" y="4330968"/>
                  <a:pt x="1222508" y="4336550"/>
                </a:cubicBezTo>
                <a:cubicBezTo>
                  <a:pt x="1218753" y="4337666"/>
                  <a:pt x="1214998" y="4336550"/>
                  <a:pt x="1214998" y="4334317"/>
                </a:cubicBezTo>
                <a:cubicBezTo>
                  <a:pt x="1214998" y="4333201"/>
                  <a:pt x="1218753" y="4330968"/>
                  <a:pt x="1211243" y="4328735"/>
                </a:cubicBezTo>
                <a:cubicBezTo>
                  <a:pt x="1173696" y="4328735"/>
                  <a:pt x="1173696" y="4328735"/>
                  <a:pt x="1154923" y="4325387"/>
                </a:cubicBezTo>
                <a:cubicBezTo>
                  <a:pt x="1214998" y="4324270"/>
                  <a:pt x="1271319" y="4326503"/>
                  <a:pt x="1327640" y="4323154"/>
                </a:cubicBezTo>
                <a:cubicBezTo>
                  <a:pt x="1350168" y="4322038"/>
                  <a:pt x="1372696" y="4320921"/>
                  <a:pt x="1406489" y="4320921"/>
                </a:cubicBezTo>
                <a:cubicBezTo>
                  <a:pt x="1387715" y="4318689"/>
                  <a:pt x="1376451" y="4315340"/>
                  <a:pt x="1365187" y="4315340"/>
                </a:cubicBezTo>
                <a:cubicBezTo>
                  <a:pt x="1346413" y="4316456"/>
                  <a:pt x="1327640" y="4313107"/>
                  <a:pt x="1312621" y="4318689"/>
                </a:cubicBezTo>
                <a:cubicBezTo>
                  <a:pt x="1308866" y="4319805"/>
                  <a:pt x="1301357" y="4319805"/>
                  <a:pt x="1293847" y="4319805"/>
                </a:cubicBezTo>
                <a:cubicBezTo>
                  <a:pt x="1256300" y="4319805"/>
                  <a:pt x="1214998" y="4319805"/>
                  <a:pt x="1173696" y="4319805"/>
                </a:cubicBezTo>
                <a:cubicBezTo>
                  <a:pt x="1162432" y="4319805"/>
                  <a:pt x="1151168" y="4318689"/>
                  <a:pt x="1139904" y="4315340"/>
                </a:cubicBezTo>
                <a:cubicBezTo>
                  <a:pt x="1166187" y="4316456"/>
                  <a:pt x="1184960" y="4314224"/>
                  <a:pt x="1207489" y="4313107"/>
                </a:cubicBezTo>
                <a:cubicBezTo>
                  <a:pt x="1214998" y="4313107"/>
                  <a:pt x="1226262" y="4311991"/>
                  <a:pt x="1237526" y="4311991"/>
                </a:cubicBezTo>
                <a:cubicBezTo>
                  <a:pt x="1248791" y="4311991"/>
                  <a:pt x="1248791" y="4310875"/>
                  <a:pt x="1241281" y="4306409"/>
                </a:cubicBezTo>
                <a:cubicBezTo>
                  <a:pt x="1233772" y="4305293"/>
                  <a:pt x="1226262" y="4306409"/>
                  <a:pt x="1226262" y="4303061"/>
                </a:cubicBezTo>
                <a:cubicBezTo>
                  <a:pt x="1230017" y="4300828"/>
                  <a:pt x="1237526" y="4301944"/>
                  <a:pt x="1241281" y="4301944"/>
                </a:cubicBezTo>
                <a:cubicBezTo>
                  <a:pt x="1241281" y="4301944"/>
                  <a:pt x="1245036" y="4301944"/>
                  <a:pt x="1245036" y="4301944"/>
                </a:cubicBezTo>
                <a:cubicBezTo>
                  <a:pt x="1248791" y="4299712"/>
                  <a:pt x="1241281" y="4299712"/>
                  <a:pt x="1237526" y="4299712"/>
                </a:cubicBezTo>
                <a:cubicBezTo>
                  <a:pt x="1226262" y="4299712"/>
                  <a:pt x="1211243" y="4299712"/>
                  <a:pt x="1196225" y="4299712"/>
                </a:cubicBezTo>
                <a:cubicBezTo>
                  <a:pt x="1192470" y="4299712"/>
                  <a:pt x="1188715" y="4299712"/>
                  <a:pt x="1188715" y="4298595"/>
                </a:cubicBezTo>
                <a:lnTo>
                  <a:pt x="1188022" y="4296330"/>
                </a:lnTo>
                <a:lnTo>
                  <a:pt x="1254974" y="4296330"/>
                </a:lnTo>
                <a:lnTo>
                  <a:pt x="1260055" y="4298595"/>
                </a:lnTo>
                <a:cubicBezTo>
                  <a:pt x="1267564" y="4298595"/>
                  <a:pt x="1271319" y="4297479"/>
                  <a:pt x="1278828" y="4298595"/>
                </a:cubicBezTo>
                <a:cubicBezTo>
                  <a:pt x="1278828" y="4301944"/>
                  <a:pt x="1278828" y="4304177"/>
                  <a:pt x="1278828" y="4307526"/>
                </a:cubicBezTo>
                <a:cubicBezTo>
                  <a:pt x="1305111" y="4306409"/>
                  <a:pt x="1327640" y="4310875"/>
                  <a:pt x="1353923" y="4309758"/>
                </a:cubicBezTo>
                <a:cubicBezTo>
                  <a:pt x="1353923" y="4309758"/>
                  <a:pt x="1357678" y="4309758"/>
                  <a:pt x="1357678" y="4309758"/>
                </a:cubicBezTo>
                <a:cubicBezTo>
                  <a:pt x="1376451" y="4314224"/>
                  <a:pt x="1391470" y="4308642"/>
                  <a:pt x="1406489" y="4309758"/>
                </a:cubicBezTo>
                <a:cubicBezTo>
                  <a:pt x="1410244" y="4309758"/>
                  <a:pt x="1413998" y="4308642"/>
                  <a:pt x="1417753" y="4307526"/>
                </a:cubicBezTo>
                <a:cubicBezTo>
                  <a:pt x="1410244" y="4306409"/>
                  <a:pt x="1402734" y="4306409"/>
                  <a:pt x="1395225" y="4306409"/>
                </a:cubicBezTo>
                <a:cubicBezTo>
                  <a:pt x="1391470" y="4305293"/>
                  <a:pt x="1387715" y="4304177"/>
                  <a:pt x="1391470" y="4303061"/>
                </a:cubicBezTo>
                <a:cubicBezTo>
                  <a:pt x="1395225" y="4300828"/>
                  <a:pt x="1398979" y="4299712"/>
                  <a:pt x="1406489" y="4299712"/>
                </a:cubicBezTo>
                <a:cubicBezTo>
                  <a:pt x="1432772" y="4299712"/>
                  <a:pt x="1459055" y="4299712"/>
                  <a:pt x="1485338" y="4298595"/>
                </a:cubicBezTo>
                <a:cubicBezTo>
                  <a:pt x="1519131" y="4296363"/>
                  <a:pt x="1549168" y="4297479"/>
                  <a:pt x="1582961" y="4298595"/>
                </a:cubicBezTo>
                <a:cubicBezTo>
                  <a:pt x="1612999" y="4298595"/>
                  <a:pt x="1643037" y="4296363"/>
                  <a:pt x="1673074" y="4299712"/>
                </a:cubicBezTo>
                <a:cubicBezTo>
                  <a:pt x="1676829" y="4300828"/>
                  <a:pt x="1680584" y="4300828"/>
                  <a:pt x="1684339" y="4299712"/>
                </a:cubicBezTo>
                <a:cubicBezTo>
                  <a:pt x="1714377" y="4296363"/>
                  <a:pt x="1744415" y="4298595"/>
                  <a:pt x="1774452" y="4297479"/>
                </a:cubicBezTo>
                <a:cubicBezTo>
                  <a:pt x="1793226" y="4297479"/>
                  <a:pt x="1815754" y="4298595"/>
                  <a:pt x="1830773" y="4300828"/>
                </a:cubicBezTo>
                <a:cubicBezTo>
                  <a:pt x="1849547" y="4301944"/>
                  <a:pt x="1868320" y="4303061"/>
                  <a:pt x="1883339" y="4301944"/>
                </a:cubicBezTo>
                <a:cubicBezTo>
                  <a:pt x="1898358" y="4299712"/>
                  <a:pt x="1917132" y="4300828"/>
                  <a:pt x="1932150" y="4298595"/>
                </a:cubicBezTo>
                <a:lnTo>
                  <a:pt x="1961779" y="4296330"/>
                </a:lnTo>
                <a:lnTo>
                  <a:pt x="2086407" y="4296330"/>
                </a:lnTo>
                <a:lnTo>
                  <a:pt x="2087803" y="4296142"/>
                </a:lnTo>
                <a:cubicBezTo>
                  <a:pt x="2096720" y="4296142"/>
                  <a:pt x="2106107" y="4296700"/>
                  <a:pt x="2115494" y="4296142"/>
                </a:cubicBezTo>
                <a:lnTo>
                  <a:pt x="2116885" y="4296330"/>
                </a:lnTo>
                <a:lnTo>
                  <a:pt x="2278284" y="4296330"/>
                </a:lnTo>
                <a:lnTo>
                  <a:pt x="2307640" y="4298512"/>
                </a:lnTo>
                <a:cubicBezTo>
                  <a:pt x="2311395" y="4300745"/>
                  <a:pt x="2303886" y="4302977"/>
                  <a:pt x="2311395" y="4305210"/>
                </a:cubicBezTo>
                <a:cubicBezTo>
                  <a:pt x="2322659" y="4305210"/>
                  <a:pt x="2333923" y="4305210"/>
                  <a:pt x="2345188" y="4305210"/>
                </a:cubicBezTo>
                <a:cubicBezTo>
                  <a:pt x="2352697" y="4306326"/>
                  <a:pt x="2363961" y="4304093"/>
                  <a:pt x="2375225" y="4306326"/>
                </a:cubicBezTo>
                <a:cubicBezTo>
                  <a:pt x="2386490" y="4309675"/>
                  <a:pt x="2390244" y="4305210"/>
                  <a:pt x="2401508" y="4305210"/>
                </a:cubicBezTo>
                <a:cubicBezTo>
                  <a:pt x="2435301" y="4306326"/>
                  <a:pt x="2465339" y="4302977"/>
                  <a:pt x="2495377" y="4304093"/>
                </a:cubicBezTo>
                <a:cubicBezTo>
                  <a:pt x="2510395" y="4304093"/>
                  <a:pt x="2521660" y="4304093"/>
                  <a:pt x="2536679" y="4304093"/>
                </a:cubicBezTo>
                <a:cubicBezTo>
                  <a:pt x="2559207" y="4304093"/>
                  <a:pt x="2577981" y="4304093"/>
                  <a:pt x="2600509" y="4298512"/>
                </a:cubicBezTo>
                <a:cubicBezTo>
                  <a:pt x="2604264" y="4299628"/>
                  <a:pt x="2604264" y="4301861"/>
                  <a:pt x="2608018" y="4301861"/>
                </a:cubicBezTo>
                <a:cubicBezTo>
                  <a:pt x="2623037" y="4307442"/>
                  <a:pt x="2626792" y="4307442"/>
                  <a:pt x="2649320" y="4302977"/>
                </a:cubicBezTo>
                <a:cubicBezTo>
                  <a:pt x="2656830" y="4300745"/>
                  <a:pt x="2668094" y="4298512"/>
                  <a:pt x="2679358" y="4298512"/>
                </a:cubicBezTo>
                <a:cubicBezTo>
                  <a:pt x="2690622" y="4297396"/>
                  <a:pt x="2698132" y="4295163"/>
                  <a:pt x="2705641" y="4296279"/>
                </a:cubicBezTo>
                <a:cubicBezTo>
                  <a:pt x="2724415" y="4298512"/>
                  <a:pt x="2746943" y="4298512"/>
                  <a:pt x="2758207" y="4305210"/>
                </a:cubicBezTo>
                <a:cubicBezTo>
                  <a:pt x="2765717" y="4308559"/>
                  <a:pt x="2776981" y="4310791"/>
                  <a:pt x="2788245" y="4309675"/>
                </a:cubicBezTo>
                <a:cubicBezTo>
                  <a:pt x="2795755" y="4307442"/>
                  <a:pt x="2803264" y="4307442"/>
                  <a:pt x="2810773" y="4307442"/>
                </a:cubicBezTo>
                <a:cubicBezTo>
                  <a:pt x="2822038" y="4307442"/>
                  <a:pt x="2829547" y="4306326"/>
                  <a:pt x="2829547" y="4304093"/>
                </a:cubicBezTo>
                <a:cubicBezTo>
                  <a:pt x="2833302" y="4301861"/>
                  <a:pt x="2837057" y="4300745"/>
                  <a:pt x="2837057" y="4298512"/>
                </a:cubicBezTo>
                <a:cubicBezTo>
                  <a:pt x="2844566" y="4294047"/>
                  <a:pt x="2859585" y="4295163"/>
                  <a:pt x="2867094" y="4298512"/>
                </a:cubicBezTo>
                <a:cubicBezTo>
                  <a:pt x="2870849" y="4300745"/>
                  <a:pt x="2874604" y="4304093"/>
                  <a:pt x="2882113" y="4304093"/>
                </a:cubicBezTo>
                <a:cubicBezTo>
                  <a:pt x="2893377" y="4304093"/>
                  <a:pt x="2900887" y="4304093"/>
                  <a:pt x="2908396" y="4302977"/>
                </a:cubicBezTo>
                <a:cubicBezTo>
                  <a:pt x="2919660" y="4300745"/>
                  <a:pt x="2938434" y="4302977"/>
                  <a:pt x="2949698" y="4299628"/>
                </a:cubicBezTo>
                <a:cubicBezTo>
                  <a:pt x="2953453" y="4299628"/>
                  <a:pt x="2957207" y="4299628"/>
                  <a:pt x="2960962" y="4300745"/>
                </a:cubicBezTo>
                <a:cubicBezTo>
                  <a:pt x="2972227" y="4302977"/>
                  <a:pt x="2975981" y="4305210"/>
                  <a:pt x="2975981" y="4308559"/>
                </a:cubicBezTo>
                <a:cubicBezTo>
                  <a:pt x="2975981" y="4309675"/>
                  <a:pt x="2979736" y="4311908"/>
                  <a:pt x="2987245" y="4310791"/>
                </a:cubicBezTo>
                <a:cubicBezTo>
                  <a:pt x="3002264" y="4306326"/>
                  <a:pt x="3021038" y="4304093"/>
                  <a:pt x="3039812" y="4301861"/>
                </a:cubicBezTo>
                <a:cubicBezTo>
                  <a:pt x="3043566" y="4301861"/>
                  <a:pt x="3047321" y="4300745"/>
                  <a:pt x="3047321" y="4299628"/>
                </a:cubicBezTo>
                <a:cubicBezTo>
                  <a:pt x="3047321" y="4298512"/>
                  <a:pt x="3043566" y="4298512"/>
                  <a:pt x="3039812" y="4297396"/>
                </a:cubicBezTo>
                <a:cubicBezTo>
                  <a:pt x="3024792" y="4297396"/>
                  <a:pt x="3006019" y="4292930"/>
                  <a:pt x="2987245" y="4296279"/>
                </a:cubicBezTo>
                <a:cubicBezTo>
                  <a:pt x="2983490" y="4296279"/>
                  <a:pt x="2975981" y="4296279"/>
                  <a:pt x="2975981" y="4295163"/>
                </a:cubicBezTo>
                <a:cubicBezTo>
                  <a:pt x="2975981" y="4291814"/>
                  <a:pt x="2964717" y="4291814"/>
                  <a:pt x="2957207" y="4291814"/>
                </a:cubicBezTo>
                <a:cubicBezTo>
                  <a:pt x="2949698" y="4291814"/>
                  <a:pt x="2945944" y="4289581"/>
                  <a:pt x="2949698" y="4287349"/>
                </a:cubicBezTo>
                <a:cubicBezTo>
                  <a:pt x="2949698" y="4286232"/>
                  <a:pt x="2957207" y="4285116"/>
                  <a:pt x="2960962" y="4282884"/>
                </a:cubicBezTo>
                <a:cubicBezTo>
                  <a:pt x="2953453" y="4282884"/>
                  <a:pt x="2949698" y="4281767"/>
                  <a:pt x="2945944" y="4282884"/>
                </a:cubicBezTo>
                <a:cubicBezTo>
                  <a:pt x="2938434" y="4285116"/>
                  <a:pt x="2927170" y="4284000"/>
                  <a:pt x="2919660" y="4284000"/>
                </a:cubicBezTo>
                <a:cubicBezTo>
                  <a:pt x="2908396" y="4285116"/>
                  <a:pt x="2900887" y="4281767"/>
                  <a:pt x="2889622" y="4282884"/>
                </a:cubicBezTo>
                <a:cubicBezTo>
                  <a:pt x="2874604" y="4284000"/>
                  <a:pt x="2878359" y="4279535"/>
                  <a:pt x="2870849" y="4277302"/>
                </a:cubicBezTo>
                <a:cubicBezTo>
                  <a:pt x="2867094" y="4276186"/>
                  <a:pt x="2859585" y="4276186"/>
                  <a:pt x="2855830" y="4276186"/>
                </a:cubicBezTo>
                <a:cubicBezTo>
                  <a:pt x="2837057" y="4276186"/>
                  <a:pt x="2818283" y="4276186"/>
                  <a:pt x="2795755" y="4276186"/>
                </a:cubicBezTo>
                <a:cubicBezTo>
                  <a:pt x="2776981" y="4276186"/>
                  <a:pt x="2754453" y="4276186"/>
                  <a:pt x="2731924" y="4276186"/>
                </a:cubicBezTo>
                <a:cubicBezTo>
                  <a:pt x="2731924" y="4276186"/>
                  <a:pt x="2731924" y="4275069"/>
                  <a:pt x="2731924" y="4275069"/>
                </a:cubicBezTo>
                <a:cubicBezTo>
                  <a:pt x="2750698" y="4275069"/>
                  <a:pt x="2773226" y="4275069"/>
                  <a:pt x="2795755" y="4273953"/>
                </a:cubicBezTo>
                <a:cubicBezTo>
                  <a:pt x="2788245" y="4272837"/>
                  <a:pt x="2784490" y="4270604"/>
                  <a:pt x="2780736" y="4270604"/>
                </a:cubicBezTo>
                <a:cubicBezTo>
                  <a:pt x="2743188" y="4269488"/>
                  <a:pt x="2705641" y="4266139"/>
                  <a:pt x="2668094" y="4267255"/>
                </a:cubicBezTo>
                <a:cubicBezTo>
                  <a:pt x="2660585" y="4267255"/>
                  <a:pt x="2653075" y="4267255"/>
                  <a:pt x="2645566" y="4267255"/>
                </a:cubicBezTo>
                <a:cubicBezTo>
                  <a:pt x="2623037" y="4267255"/>
                  <a:pt x="2608018" y="4265023"/>
                  <a:pt x="2596754" y="4260558"/>
                </a:cubicBezTo>
                <a:cubicBezTo>
                  <a:pt x="2585490" y="4260558"/>
                  <a:pt x="2574226" y="4260558"/>
                  <a:pt x="2562962" y="4260558"/>
                </a:cubicBezTo>
                <a:cubicBezTo>
                  <a:pt x="2555452" y="4260558"/>
                  <a:pt x="2555452" y="4259441"/>
                  <a:pt x="2551697" y="4258325"/>
                </a:cubicBezTo>
                <a:cubicBezTo>
                  <a:pt x="2547943" y="4257209"/>
                  <a:pt x="2551697" y="4256092"/>
                  <a:pt x="2555452" y="4254976"/>
                </a:cubicBezTo>
                <a:cubicBezTo>
                  <a:pt x="2566716" y="4250511"/>
                  <a:pt x="2566716" y="4250511"/>
                  <a:pt x="2581735" y="4253860"/>
                </a:cubicBezTo>
                <a:cubicBezTo>
                  <a:pt x="2585490" y="4254976"/>
                  <a:pt x="2596754" y="4258325"/>
                  <a:pt x="2596754" y="4259441"/>
                </a:cubicBezTo>
                <a:cubicBezTo>
                  <a:pt x="2611773" y="4257209"/>
                  <a:pt x="2623037" y="4260558"/>
                  <a:pt x="2634301" y="4260558"/>
                </a:cubicBezTo>
                <a:cubicBezTo>
                  <a:pt x="2649320" y="4258325"/>
                  <a:pt x="2668094" y="4258325"/>
                  <a:pt x="2679358" y="4260558"/>
                </a:cubicBezTo>
                <a:cubicBezTo>
                  <a:pt x="2686868" y="4260558"/>
                  <a:pt x="2690622" y="4261674"/>
                  <a:pt x="2698132" y="4260558"/>
                </a:cubicBezTo>
                <a:cubicBezTo>
                  <a:pt x="2705641" y="4260558"/>
                  <a:pt x="2713151" y="4261674"/>
                  <a:pt x="2724415" y="4259441"/>
                </a:cubicBezTo>
                <a:cubicBezTo>
                  <a:pt x="2731924" y="4258325"/>
                  <a:pt x="2743188" y="4261674"/>
                  <a:pt x="2750698" y="4260558"/>
                </a:cubicBezTo>
                <a:cubicBezTo>
                  <a:pt x="2754453" y="4258325"/>
                  <a:pt x="2761962" y="4259441"/>
                  <a:pt x="2765717" y="4259441"/>
                </a:cubicBezTo>
                <a:cubicBezTo>
                  <a:pt x="2773226" y="4259441"/>
                  <a:pt x="2769471" y="4261674"/>
                  <a:pt x="2773226" y="4262790"/>
                </a:cubicBezTo>
                <a:cubicBezTo>
                  <a:pt x="2776981" y="4262790"/>
                  <a:pt x="2784490" y="4262790"/>
                  <a:pt x="2792000" y="4262790"/>
                </a:cubicBezTo>
                <a:cubicBezTo>
                  <a:pt x="2792000" y="4261674"/>
                  <a:pt x="2795755" y="4260558"/>
                  <a:pt x="2799509" y="4260558"/>
                </a:cubicBezTo>
                <a:cubicBezTo>
                  <a:pt x="2807019" y="4261674"/>
                  <a:pt x="2803264" y="4263906"/>
                  <a:pt x="2803264" y="4265023"/>
                </a:cubicBezTo>
                <a:cubicBezTo>
                  <a:pt x="2810773" y="4265023"/>
                  <a:pt x="2818283" y="4265023"/>
                  <a:pt x="2825792" y="4265023"/>
                </a:cubicBezTo>
                <a:cubicBezTo>
                  <a:pt x="2822038" y="4262790"/>
                  <a:pt x="2829547" y="4262790"/>
                  <a:pt x="2833302" y="4262790"/>
                </a:cubicBezTo>
                <a:cubicBezTo>
                  <a:pt x="2840811" y="4263906"/>
                  <a:pt x="2837057" y="4265023"/>
                  <a:pt x="2837057" y="4267255"/>
                </a:cubicBezTo>
                <a:cubicBezTo>
                  <a:pt x="2855830" y="4267255"/>
                  <a:pt x="2878359" y="4265023"/>
                  <a:pt x="2897132" y="4268372"/>
                </a:cubicBezTo>
                <a:cubicBezTo>
                  <a:pt x="2900887" y="4269488"/>
                  <a:pt x="2904642" y="4269488"/>
                  <a:pt x="2908396" y="4268372"/>
                </a:cubicBezTo>
                <a:cubicBezTo>
                  <a:pt x="2912151" y="4266139"/>
                  <a:pt x="2919660" y="4266139"/>
                  <a:pt x="2923415" y="4267255"/>
                </a:cubicBezTo>
                <a:cubicBezTo>
                  <a:pt x="2934679" y="4267255"/>
                  <a:pt x="2949698" y="4266139"/>
                  <a:pt x="2957207" y="4265023"/>
                </a:cubicBezTo>
                <a:cubicBezTo>
                  <a:pt x="2968472" y="4262790"/>
                  <a:pt x="2979736" y="4262790"/>
                  <a:pt x="2991000" y="4265023"/>
                </a:cubicBezTo>
                <a:cubicBezTo>
                  <a:pt x="2998510" y="4266139"/>
                  <a:pt x="3009774" y="4267255"/>
                  <a:pt x="3024792" y="4267255"/>
                </a:cubicBezTo>
                <a:cubicBezTo>
                  <a:pt x="3032302" y="4266139"/>
                  <a:pt x="3043566" y="4267255"/>
                  <a:pt x="3051076" y="4267255"/>
                </a:cubicBezTo>
                <a:cubicBezTo>
                  <a:pt x="3054830" y="4263906"/>
                  <a:pt x="3062340" y="4265023"/>
                  <a:pt x="3066095" y="4265023"/>
                </a:cubicBezTo>
                <a:cubicBezTo>
                  <a:pt x="3073604" y="4265023"/>
                  <a:pt x="3077359" y="4265023"/>
                  <a:pt x="3084868" y="4265023"/>
                </a:cubicBezTo>
                <a:cubicBezTo>
                  <a:pt x="3096133" y="4261674"/>
                  <a:pt x="3107397" y="4261674"/>
                  <a:pt x="3118661" y="4265023"/>
                </a:cubicBezTo>
                <a:cubicBezTo>
                  <a:pt x="3118661" y="4265023"/>
                  <a:pt x="3122415" y="4265023"/>
                  <a:pt x="3122415" y="4265023"/>
                </a:cubicBezTo>
                <a:cubicBezTo>
                  <a:pt x="3152453" y="4265023"/>
                  <a:pt x="3152453" y="4265023"/>
                  <a:pt x="3163718" y="4271721"/>
                </a:cubicBezTo>
                <a:cubicBezTo>
                  <a:pt x="3163718" y="4272837"/>
                  <a:pt x="3163718" y="4273953"/>
                  <a:pt x="3163718" y="4273953"/>
                </a:cubicBezTo>
                <a:cubicBezTo>
                  <a:pt x="3171227" y="4277302"/>
                  <a:pt x="3167472" y="4280651"/>
                  <a:pt x="3152453" y="4280651"/>
                </a:cubicBezTo>
                <a:cubicBezTo>
                  <a:pt x="3144944" y="4280651"/>
                  <a:pt x="3133680" y="4280651"/>
                  <a:pt x="3122415" y="4280651"/>
                </a:cubicBezTo>
                <a:cubicBezTo>
                  <a:pt x="3114906" y="4280651"/>
                  <a:pt x="3111151" y="4280651"/>
                  <a:pt x="3111151" y="4282884"/>
                </a:cubicBezTo>
                <a:cubicBezTo>
                  <a:pt x="3111151" y="4285116"/>
                  <a:pt x="3114906" y="4284000"/>
                  <a:pt x="3122415" y="4284000"/>
                </a:cubicBezTo>
                <a:cubicBezTo>
                  <a:pt x="3126170" y="4284000"/>
                  <a:pt x="3133680" y="4285116"/>
                  <a:pt x="3137434" y="4282884"/>
                </a:cubicBezTo>
                <a:cubicBezTo>
                  <a:pt x="3144944" y="4281767"/>
                  <a:pt x="3152453" y="4281767"/>
                  <a:pt x="3156208" y="4282884"/>
                </a:cubicBezTo>
                <a:cubicBezTo>
                  <a:pt x="3167472" y="4284000"/>
                  <a:pt x="3178736" y="4284000"/>
                  <a:pt x="3186246" y="4284000"/>
                </a:cubicBezTo>
                <a:cubicBezTo>
                  <a:pt x="3193756" y="4284000"/>
                  <a:pt x="3201265" y="4285116"/>
                  <a:pt x="3205019" y="4286232"/>
                </a:cubicBezTo>
                <a:cubicBezTo>
                  <a:pt x="3223793" y="4290698"/>
                  <a:pt x="3242567" y="4295163"/>
                  <a:pt x="3250076" y="4302977"/>
                </a:cubicBezTo>
                <a:cubicBezTo>
                  <a:pt x="3242567" y="4304093"/>
                  <a:pt x="3238812" y="4304093"/>
                  <a:pt x="3235057" y="4304093"/>
                </a:cubicBezTo>
                <a:cubicBezTo>
                  <a:pt x="3212529" y="4304093"/>
                  <a:pt x="3193756" y="4304093"/>
                  <a:pt x="3174982" y="4304093"/>
                </a:cubicBezTo>
                <a:cubicBezTo>
                  <a:pt x="3167472" y="4302977"/>
                  <a:pt x="3159963" y="4305210"/>
                  <a:pt x="3156208" y="4307442"/>
                </a:cubicBezTo>
                <a:cubicBezTo>
                  <a:pt x="3178736" y="4307442"/>
                  <a:pt x="3201265" y="4307442"/>
                  <a:pt x="3223793" y="4307442"/>
                </a:cubicBezTo>
                <a:cubicBezTo>
                  <a:pt x="3246321" y="4307442"/>
                  <a:pt x="3268850" y="4308559"/>
                  <a:pt x="3291378" y="4307442"/>
                </a:cubicBezTo>
                <a:cubicBezTo>
                  <a:pt x="3313907" y="4306326"/>
                  <a:pt x="3332680" y="4309675"/>
                  <a:pt x="3355209" y="4309675"/>
                </a:cubicBezTo>
                <a:cubicBezTo>
                  <a:pt x="3385246" y="4309675"/>
                  <a:pt x="3415284" y="4309675"/>
                  <a:pt x="3445322" y="4309675"/>
                </a:cubicBezTo>
                <a:cubicBezTo>
                  <a:pt x="3456586" y="4309675"/>
                  <a:pt x="3464096" y="4311908"/>
                  <a:pt x="3471605" y="4310791"/>
                </a:cubicBezTo>
                <a:cubicBezTo>
                  <a:pt x="3497888" y="4308559"/>
                  <a:pt x="3524171" y="4309675"/>
                  <a:pt x="3546699" y="4304093"/>
                </a:cubicBezTo>
                <a:cubicBezTo>
                  <a:pt x="3550454" y="4302977"/>
                  <a:pt x="3554209" y="4304093"/>
                  <a:pt x="3554209" y="4306326"/>
                </a:cubicBezTo>
                <a:cubicBezTo>
                  <a:pt x="3554209" y="4307442"/>
                  <a:pt x="3550454" y="4309675"/>
                  <a:pt x="3557964" y="4311908"/>
                </a:cubicBezTo>
                <a:cubicBezTo>
                  <a:pt x="3595511" y="4311908"/>
                  <a:pt x="3595511" y="4311908"/>
                  <a:pt x="3614284" y="4315256"/>
                </a:cubicBezTo>
                <a:cubicBezTo>
                  <a:pt x="3554209" y="4316373"/>
                  <a:pt x="3497888" y="4314140"/>
                  <a:pt x="3441567" y="4317489"/>
                </a:cubicBezTo>
                <a:cubicBezTo>
                  <a:pt x="3419039" y="4318605"/>
                  <a:pt x="3396511" y="4319722"/>
                  <a:pt x="3362718" y="4319722"/>
                </a:cubicBezTo>
                <a:cubicBezTo>
                  <a:pt x="3381492" y="4321954"/>
                  <a:pt x="3392756" y="4325303"/>
                  <a:pt x="3404020" y="4325303"/>
                </a:cubicBezTo>
                <a:cubicBezTo>
                  <a:pt x="3422794" y="4324187"/>
                  <a:pt x="3441567" y="4327536"/>
                  <a:pt x="3456586" y="4321954"/>
                </a:cubicBezTo>
                <a:cubicBezTo>
                  <a:pt x="3460341" y="4320838"/>
                  <a:pt x="3467850" y="4320838"/>
                  <a:pt x="3475360" y="4320838"/>
                </a:cubicBezTo>
                <a:cubicBezTo>
                  <a:pt x="3512907" y="4320838"/>
                  <a:pt x="3554209" y="4320838"/>
                  <a:pt x="3595511" y="4320838"/>
                </a:cubicBezTo>
                <a:cubicBezTo>
                  <a:pt x="3606775" y="4320838"/>
                  <a:pt x="3618039" y="4321954"/>
                  <a:pt x="3629303" y="4325303"/>
                </a:cubicBezTo>
                <a:cubicBezTo>
                  <a:pt x="3603020" y="4324187"/>
                  <a:pt x="3584247" y="4326419"/>
                  <a:pt x="3561718" y="4327536"/>
                </a:cubicBezTo>
                <a:cubicBezTo>
                  <a:pt x="3554209" y="4327536"/>
                  <a:pt x="3542945" y="4328652"/>
                  <a:pt x="3531681" y="4328652"/>
                </a:cubicBezTo>
                <a:cubicBezTo>
                  <a:pt x="3520416" y="4328652"/>
                  <a:pt x="3520416" y="4329768"/>
                  <a:pt x="3527926" y="4334234"/>
                </a:cubicBezTo>
                <a:cubicBezTo>
                  <a:pt x="3535435" y="4335350"/>
                  <a:pt x="3542945" y="4334234"/>
                  <a:pt x="3542945" y="4337582"/>
                </a:cubicBezTo>
                <a:cubicBezTo>
                  <a:pt x="3539190" y="4339815"/>
                  <a:pt x="3531681" y="4338699"/>
                  <a:pt x="3527926" y="4338699"/>
                </a:cubicBezTo>
                <a:cubicBezTo>
                  <a:pt x="3527926" y="4338699"/>
                  <a:pt x="3524171" y="4338699"/>
                  <a:pt x="3524171" y="4338699"/>
                </a:cubicBezTo>
                <a:cubicBezTo>
                  <a:pt x="3520416" y="4340931"/>
                  <a:pt x="3527926" y="4340931"/>
                  <a:pt x="3531681" y="4340931"/>
                </a:cubicBezTo>
                <a:cubicBezTo>
                  <a:pt x="3542945" y="4340931"/>
                  <a:pt x="3557964" y="4340931"/>
                  <a:pt x="3572982" y="4340931"/>
                </a:cubicBezTo>
                <a:cubicBezTo>
                  <a:pt x="3576737" y="4340931"/>
                  <a:pt x="3580492" y="4340931"/>
                  <a:pt x="3580492" y="4342048"/>
                </a:cubicBezTo>
                <a:cubicBezTo>
                  <a:pt x="3580492" y="4344280"/>
                  <a:pt x="3584247" y="4346513"/>
                  <a:pt x="3576737" y="4346513"/>
                </a:cubicBezTo>
                <a:cubicBezTo>
                  <a:pt x="3565473" y="4345396"/>
                  <a:pt x="3557964" y="4348745"/>
                  <a:pt x="3554209" y="4347629"/>
                </a:cubicBezTo>
                <a:cubicBezTo>
                  <a:pt x="3542945" y="4345396"/>
                  <a:pt x="3527926" y="4347629"/>
                  <a:pt x="3516662" y="4345396"/>
                </a:cubicBezTo>
                <a:cubicBezTo>
                  <a:pt x="3512907" y="4344280"/>
                  <a:pt x="3509152" y="4344280"/>
                  <a:pt x="3509152" y="4342048"/>
                </a:cubicBezTo>
                <a:cubicBezTo>
                  <a:pt x="3501643" y="4342048"/>
                  <a:pt x="3497888" y="4343164"/>
                  <a:pt x="3490379" y="4342048"/>
                </a:cubicBezTo>
                <a:cubicBezTo>
                  <a:pt x="3490379" y="4338699"/>
                  <a:pt x="3490379" y="4336466"/>
                  <a:pt x="3490379" y="4333117"/>
                </a:cubicBezTo>
                <a:cubicBezTo>
                  <a:pt x="3464096" y="4334234"/>
                  <a:pt x="3441567" y="4329768"/>
                  <a:pt x="3415284" y="4330885"/>
                </a:cubicBezTo>
                <a:cubicBezTo>
                  <a:pt x="3415284" y="4330885"/>
                  <a:pt x="3411529" y="4330885"/>
                  <a:pt x="3411529" y="4330885"/>
                </a:cubicBezTo>
                <a:cubicBezTo>
                  <a:pt x="3392756" y="4326419"/>
                  <a:pt x="3377737" y="4332001"/>
                  <a:pt x="3362718" y="4330885"/>
                </a:cubicBezTo>
                <a:cubicBezTo>
                  <a:pt x="3358963" y="4330885"/>
                  <a:pt x="3355209" y="4332001"/>
                  <a:pt x="3351454" y="4333117"/>
                </a:cubicBezTo>
                <a:cubicBezTo>
                  <a:pt x="3358963" y="4334234"/>
                  <a:pt x="3366473" y="4334234"/>
                  <a:pt x="3373982" y="4334234"/>
                </a:cubicBezTo>
                <a:cubicBezTo>
                  <a:pt x="3377737" y="4335350"/>
                  <a:pt x="3381492" y="4336466"/>
                  <a:pt x="3377737" y="4337582"/>
                </a:cubicBezTo>
                <a:cubicBezTo>
                  <a:pt x="3373982" y="4339815"/>
                  <a:pt x="3370228" y="4340931"/>
                  <a:pt x="3362718" y="4340931"/>
                </a:cubicBezTo>
                <a:cubicBezTo>
                  <a:pt x="3336435" y="4340931"/>
                  <a:pt x="3310152" y="4340931"/>
                  <a:pt x="3283869" y="4342048"/>
                </a:cubicBezTo>
                <a:cubicBezTo>
                  <a:pt x="3250076" y="4344280"/>
                  <a:pt x="3220039" y="4343164"/>
                  <a:pt x="3186246" y="4342048"/>
                </a:cubicBezTo>
                <a:cubicBezTo>
                  <a:pt x="3156208" y="4342048"/>
                  <a:pt x="3126170" y="4344280"/>
                  <a:pt x="3096133" y="4340931"/>
                </a:cubicBezTo>
                <a:cubicBezTo>
                  <a:pt x="3092378" y="4339815"/>
                  <a:pt x="3088623" y="4339815"/>
                  <a:pt x="3084868" y="4340931"/>
                </a:cubicBezTo>
                <a:cubicBezTo>
                  <a:pt x="3054830" y="4344280"/>
                  <a:pt x="3024792" y="4342048"/>
                  <a:pt x="2994755" y="4343164"/>
                </a:cubicBezTo>
                <a:cubicBezTo>
                  <a:pt x="2975981" y="4343164"/>
                  <a:pt x="2953453" y="4342048"/>
                  <a:pt x="2938434" y="4339815"/>
                </a:cubicBezTo>
                <a:cubicBezTo>
                  <a:pt x="2919660" y="4338699"/>
                  <a:pt x="2900887" y="4337582"/>
                  <a:pt x="2885868" y="4338699"/>
                </a:cubicBezTo>
                <a:cubicBezTo>
                  <a:pt x="2870849" y="4340931"/>
                  <a:pt x="2852075" y="4339815"/>
                  <a:pt x="2837057" y="4342048"/>
                </a:cubicBezTo>
                <a:cubicBezTo>
                  <a:pt x="2795755" y="4348745"/>
                  <a:pt x="2750698" y="4352094"/>
                  <a:pt x="2705641" y="4352094"/>
                </a:cubicBezTo>
                <a:cubicBezTo>
                  <a:pt x="2679358" y="4352094"/>
                  <a:pt x="2656830" y="4352094"/>
                  <a:pt x="2630547" y="4352094"/>
                </a:cubicBezTo>
                <a:cubicBezTo>
                  <a:pt x="2626792" y="4352094"/>
                  <a:pt x="2619282" y="4350978"/>
                  <a:pt x="2615528" y="4353211"/>
                </a:cubicBezTo>
                <a:cubicBezTo>
                  <a:pt x="2611773" y="4355443"/>
                  <a:pt x="2619282" y="4357676"/>
                  <a:pt x="2623037" y="4357676"/>
                </a:cubicBezTo>
                <a:cubicBezTo>
                  <a:pt x="2638056" y="4358792"/>
                  <a:pt x="2649320" y="4361025"/>
                  <a:pt x="2664339" y="4362141"/>
                </a:cubicBezTo>
                <a:cubicBezTo>
                  <a:pt x="2683113" y="4363257"/>
                  <a:pt x="2701886" y="4363257"/>
                  <a:pt x="2720660" y="4366606"/>
                </a:cubicBezTo>
                <a:cubicBezTo>
                  <a:pt x="2713151" y="4367722"/>
                  <a:pt x="2713151" y="4369955"/>
                  <a:pt x="2705641" y="4369955"/>
                </a:cubicBezTo>
                <a:cubicBezTo>
                  <a:pt x="2690622" y="4369955"/>
                  <a:pt x="2679358" y="4373304"/>
                  <a:pt x="2668094" y="4374420"/>
                </a:cubicBezTo>
                <a:cubicBezTo>
                  <a:pt x="2664339" y="4374420"/>
                  <a:pt x="2660585" y="4376653"/>
                  <a:pt x="2660585" y="4377769"/>
                </a:cubicBezTo>
                <a:cubicBezTo>
                  <a:pt x="2664339" y="4380002"/>
                  <a:pt x="2668094" y="4378885"/>
                  <a:pt x="2671849" y="4378885"/>
                </a:cubicBezTo>
                <a:cubicBezTo>
                  <a:pt x="2675603" y="4378885"/>
                  <a:pt x="2679358" y="4378885"/>
                  <a:pt x="2686868" y="4378885"/>
                </a:cubicBezTo>
                <a:cubicBezTo>
                  <a:pt x="2705641" y="4381118"/>
                  <a:pt x="2724415" y="4376653"/>
                  <a:pt x="2746943" y="4377769"/>
                </a:cubicBezTo>
                <a:cubicBezTo>
                  <a:pt x="2758207" y="4377769"/>
                  <a:pt x="2773226" y="4377769"/>
                  <a:pt x="2784490" y="4377769"/>
                </a:cubicBezTo>
                <a:cubicBezTo>
                  <a:pt x="2795755" y="4376653"/>
                  <a:pt x="2803264" y="4380002"/>
                  <a:pt x="2818283" y="4380002"/>
                </a:cubicBezTo>
                <a:cubicBezTo>
                  <a:pt x="2855830" y="4377769"/>
                  <a:pt x="2893377" y="4382234"/>
                  <a:pt x="2930925" y="4381118"/>
                </a:cubicBezTo>
                <a:cubicBezTo>
                  <a:pt x="2934679" y="4381118"/>
                  <a:pt x="2938434" y="4381118"/>
                  <a:pt x="2942189" y="4382234"/>
                </a:cubicBezTo>
                <a:cubicBezTo>
                  <a:pt x="2945944" y="4383351"/>
                  <a:pt x="2949698" y="4383351"/>
                  <a:pt x="2949698" y="4383351"/>
                </a:cubicBezTo>
                <a:cubicBezTo>
                  <a:pt x="2964717" y="4380002"/>
                  <a:pt x="2979736" y="4381118"/>
                  <a:pt x="2994755" y="4378885"/>
                </a:cubicBezTo>
                <a:cubicBezTo>
                  <a:pt x="3013529" y="4376653"/>
                  <a:pt x="3032302" y="4375537"/>
                  <a:pt x="3047321" y="4381118"/>
                </a:cubicBezTo>
                <a:cubicBezTo>
                  <a:pt x="3051076" y="4381118"/>
                  <a:pt x="3051076" y="4381118"/>
                  <a:pt x="3054830" y="4381118"/>
                </a:cubicBezTo>
                <a:cubicBezTo>
                  <a:pt x="3069849" y="4381118"/>
                  <a:pt x="3084868" y="4382234"/>
                  <a:pt x="3096133" y="4381118"/>
                </a:cubicBezTo>
                <a:cubicBezTo>
                  <a:pt x="3114906" y="4381118"/>
                  <a:pt x="3126170" y="4384467"/>
                  <a:pt x="3141189" y="4383351"/>
                </a:cubicBezTo>
                <a:cubicBezTo>
                  <a:pt x="3159963" y="4382234"/>
                  <a:pt x="3178736" y="4384467"/>
                  <a:pt x="3201265" y="4383351"/>
                </a:cubicBezTo>
                <a:cubicBezTo>
                  <a:pt x="3220039" y="4382234"/>
                  <a:pt x="3238812" y="4381118"/>
                  <a:pt x="3257586" y="4380002"/>
                </a:cubicBezTo>
                <a:cubicBezTo>
                  <a:pt x="3283869" y="4377769"/>
                  <a:pt x="3313907" y="4376653"/>
                  <a:pt x="3343944" y="4375537"/>
                </a:cubicBezTo>
                <a:cubicBezTo>
                  <a:pt x="3366473" y="4375537"/>
                  <a:pt x="3385246" y="4372188"/>
                  <a:pt x="3411529" y="4373304"/>
                </a:cubicBezTo>
                <a:cubicBezTo>
                  <a:pt x="3407775" y="4371071"/>
                  <a:pt x="3404020" y="4369955"/>
                  <a:pt x="3392756" y="4369955"/>
                </a:cubicBezTo>
                <a:cubicBezTo>
                  <a:pt x="3389001" y="4369955"/>
                  <a:pt x="3381492" y="4369955"/>
                  <a:pt x="3373982" y="4369955"/>
                </a:cubicBezTo>
                <a:cubicBezTo>
                  <a:pt x="3351454" y="4366606"/>
                  <a:pt x="3325171" y="4365490"/>
                  <a:pt x="3302642" y="4365490"/>
                </a:cubicBezTo>
                <a:cubicBezTo>
                  <a:pt x="3283869" y="4365490"/>
                  <a:pt x="3261341" y="4365490"/>
                  <a:pt x="3242567" y="4365490"/>
                </a:cubicBezTo>
                <a:cubicBezTo>
                  <a:pt x="3223793" y="4365490"/>
                  <a:pt x="3205019" y="4366606"/>
                  <a:pt x="3186246" y="4371071"/>
                </a:cubicBezTo>
                <a:cubicBezTo>
                  <a:pt x="3182491" y="4372188"/>
                  <a:pt x="3174982" y="4373304"/>
                  <a:pt x="3167472" y="4373304"/>
                </a:cubicBezTo>
                <a:cubicBezTo>
                  <a:pt x="3141189" y="4374420"/>
                  <a:pt x="3114906" y="4373304"/>
                  <a:pt x="3096133" y="4367722"/>
                </a:cubicBezTo>
                <a:cubicBezTo>
                  <a:pt x="3084868" y="4365490"/>
                  <a:pt x="3077359" y="4365490"/>
                  <a:pt x="3066095" y="4366606"/>
                </a:cubicBezTo>
                <a:cubicBezTo>
                  <a:pt x="3051076" y="4368839"/>
                  <a:pt x="3039812" y="4368839"/>
                  <a:pt x="3024792" y="4366606"/>
                </a:cubicBezTo>
                <a:cubicBezTo>
                  <a:pt x="3017283" y="4365490"/>
                  <a:pt x="3009774" y="4365490"/>
                  <a:pt x="3002264" y="4366606"/>
                </a:cubicBezTo>
                <a:cubicBezTo>
                  <a:pt x="2991000" y="4368839"/>
                  <a:pt x="2972227" y="4366606"/>
                  <a:pt x="2957207" y="4369955"/>
                </a:cubicBezTo>
                <a:cubicBezTo>
                  <a:pt x="2953453" y="4371071"/>
                  <a:pt x="2938434" y="4369955"/>
                  <a:pt x="2930925" y="4368839"/>
                </a:cubicBezTo>
                <a:cubicBezTo>
                  <a:pt x="2908396" y="4365490"/>
                  <a:pt x="2889622" y="4365490"/>
                  <a:pt x="2867094" y="4365490"/>
                </a:cubicBezTo>
                <a:cubicBezTo>
                  <a:pt x="2855830" y="4365490"/>
                  <a:pt x="2840811" y="4366606"/>
                  <a:pt x="2829547" y="4364374"/>
                </a:cubicBezTo>
                <a:cubicBezTo>
                  <a:pt x="2825792" y="4363257"/>
                  <a:pt x="2822038" y="4363257"/>
                  <a:pt x="2818283" y="4365490"/>
                </a:cubicBezTo>
                <a:cubicBezTo>
                  <a:pt x="2810773" y="4372188"/>
                  <a:pt x="2803264" y="4372188"/>
                  <a:pt x="2780736" y="4369955"/>
                </a:cubicBezTo>
                <a:cubicBezTo>
                  <a:pt x="2776981" y="4368839"/>
                  <a:pt x="2769471" y="4368839"/>
                  <a:pt x="2765717" y="4366606"/>
                </a:cubicBezTo>
                <a:cubicBezTo>
                  <a:pt x="2776981" y="4361025"/>
                  <a:pt x="2795755" y="4359908"/>
                  <a:pt x="2818283" y="4359908"/>
                </a:cubicBezTo>
                <a:cubicBezTo>
                  <a:pt x="2885868" y="4359908"/>
                  <a:pt x="2957207" y="4359908"/>
                  <a:pt x="3024792" y="4359908"/>
                </a:cubicBezTo>
                <a:cubicBezTo>
                  <a:pt x="3047321" y="4359908"/>
                  <a:pt x="3066095" y="4356559"/>
                  <a:pt x="3088623" y="4357676"/>
                </a:cubicBezTo>
                <a:cubicBezTo>
                  <a:pt x="3092378" y="4357676"/>
                  <a:pt x="3096133" y="4355443"/>
                  <a:pt x="3099887" y="4355443"/>
                </a:cubicBezTo>
                <a:cubicBezTo>
                  <a:pt x="3103642" y="4356559"/>
                  <a:pt x="3103642" y="4354327"/>
                  <a:pt x="3103642" y="4353211"/>
                </a:cubicBezTo>
                <a:cubicBezTo>
                  <a:pt x="3103642" y="4353211"/>
                  <a:pt x="3103642" y="4352094"/>
                  <a:pt x="3099887" y="4352094"/>
                </a:cubicBezTo>
                <a:cubicBezTo>
                  <a:pt x="3092378" y="4352094"/>
                  <a:pt x="3088623" y="4353211"/>
                  <a:pt x="3084868" y="4350978"/>
                </a:cubicBezTo>
                <a:cubicBezTo>
                  <a:pt x="3088623" y="4350978"/>
                  <a:pt x="3088623" y="4349862"/>
                  <a:pt x="3088623" y="4349862"/>
                </a:cubicBezTo>
                <a:cubicBezTo>
                  <a:pt x="3144944" y="4350978"/>
                  <a:pt x="3197510" y="4348745"/>
                  <a:pt x="3253831" y="4352094"/>
                </a:cubicBezTo>
                <a:cubicBezTo>
                  <a:pt x="3272605" y="4353211"/>
                  <a:pt x="3291378" y="4353211"/>
                  <a:pt x="3310152" y="4352094"/>
                </a:cubicBezTo>
                <a:cubicBezTo>
                  <a:pt x="3328926" y="4350978"/>
                  <a:pt x="3347699" y="4355443"/>
                  <a:pt x="3366473" y="4352094"/>
                </a:cubicBezTo>
                <a:cubicBezTo>
                  <a:pt x="3370228" y="4352094"/>
                  <a:pt x="3373982" y="4352094"/>
                  <a:pt x="3373982" y="4352094"/>
                </a:cubicBezTo>
                <a:cubicBezTo>
                  <a:pt x="3385246" y="4355443"/>
                  <a:pt x="3400265" y="4354327"/>
                  <a:pt x="3415284" y="4354327"/>
                </a:cubicBezTo>
                <a:cubicBezTo>
                  <a:pt x="3437813" y="4354327"/>
                  <a:pt x="3460341" y="4354327"/>
                  <a:pt x="3486624" y="4354327"/>
                </a:cubicBezTo>
                <a:cubicBezTo>
                  <a:pt x="3494133" y="4354327"/>
                  <a:pt x="3501643" y="4355443"/>
                  <a:pt x="3509152" y="4356559"/>
                </a:cubicBezTo>
                <a:cubicBezTo>
                  <a:pt x="3520416" y="4355443"/>
                  <a:pt x="3527926" y="4358792"/>
                  <a:pt x="3539190" y="4357676"/>
                </a:cubicBezTo>
                <a:cubicBezTo>
                  <a:pt x="3546699" y="4357676"/>
                  <a:pt x="3557964" y="4358792"/>
                  <a:pt x="3569228" y="4357676"/>
                </a:cubicBezTo>
                <a:cubicBezTo>
                  <a:pt x="3576737" y="4357676"/>
                  <a:pt x="3584247" y="4358792"/>
                  <a:pt x="3588002" y="4361025"/>
                </a:cubicBezTo>
                <a:cubicBezTo>
                  <a:pt x="3588002" y="4362141"/>
                  <a:pt x="3588002" y="4363257"/>
                  <a:pt x="3584247" y="4363257"/>
                </a:cubicBezTo>
                <a:cubicBezTo>
                  <a:pt x="3557964" y="4364374"/>
                  <a:pt x="3527926" y="4364374"/>
                  <a:pt x="3509152" y="4357676"/>
                </a:cubicBezTo>
                <a:cubicBezTo>
                  <a:pt x="3490379" y="4356559"/>
                  <a:pt x="3475360" y="4361025"/>
                  <a:pt x="3456586" y="4359908"/>
                </a:cubicBezTo>
                <a:cubicBezTo>
                  <a:pt x="3460341" y="4363257"/>
                  <a:pt x="3456586" y="4364374"/>
                  <a:pt x="3445322" y="4364374"/>
                </a:cubicBezTo>
                <a:cubicBezTo>
                  <a:pt x="3437813" y="4364374"/>
                  <a:pt x="3434058" y="4364374"/>
                  <a:pt x="3430303" y="4364374"/>
                </a:cubicBezTo>
                <a:cubicBezTo>
                  <a:pt x="3430303" y="4365490"/>
                  <a:pt x="3430303" y="4366606"/>
                  <a:pt x="3430303" y="4367722"/>
                </a:cubicBezTo>
                <a:cubicBezTo>
                  <a:pt x="3437813" y="4367722"/>
                  <a:pt x="3445322" y="4367722"/>
                  <a:pt x="3449077" y="4367722"/>
                </a:cubicBezTo>
                <a:cubicBezTo>
                  <a:pt x="3456586" y="4367722"/>
                  <a:pt x="3460341" y="4367722"/>
                  <a:pt x="3464096" y="4367722"/>
                </a:cubicBezTo>
                <a:cubicBezTo>
                  <a:pt x="3467850" y="4367722"/>
                  <a:pt x="3475360" y="4366606"/>
                  <a:pt x="3475360" y="4368839"/>
                </a:cubicBezTo>
                <a:cubicBezTo>
                  <a:pt x="3479114" y="4372188"/>
                  <a:pt x="3471605" y="4371071"/>
                  <a:pt x="3464096" y="4372188"/>
                </a:cubicBezTo>
                <a:cubicBezTo>
                  <a:pt x="3460341" y="4373304"/>
                  <a:pt x="3464096" y="4374420"/>
                  <a:pt x="3464096" y="4375537"/>
                </a:cubicBezTo>
                <a:cubicBezTo>
                  <a:pt x="3471605" y="4378885"/>
                  <a:pt x="3482869" y="4378885"/>
                  <a:pt x="3494133" y="4380002"/>
                </a:cubicBezTo>
                <a:cubicBezTo>
                  <a:pt x="3520416" y="4380002"/>
                  <a:pt x="3546699" y="4376653"/>
                  <a:pt x="3569228" y="4377769"/>
                </a:cubicBezTo>
                <a:cubicBezTo>
                  <a:pt x="3584247" y="4377769"/>
                  <a:pt x="3603020" y="4378885"/>
                  <a:pt x="3614284" y="4376653"/>
                </a:cubicBezTo>
                <a:cubicBezTo>
                  <a:pt x="3633058" y="4374420"/>
                  <a:pt x="3651832" y="4375537"/>
                  <a:pt x="3670605" y="4375537"/>
                </a:cubicBezTo>
                <a:cubicBezTo>
                  <a:pt x="3685624" y="4375537"/>
                  <a:pt x="3704398" y="4373304"/>
                  <a:pt x="3723172" y="4377769"/>
                </a:cubicBezTo>
                <a:cubicBezTo>
                  <a:pt x="3734436" y="4375537"/>
                  <a:pt x="3749455" y="4377769"/>
                  <a:pt x="3756964" y="4380002"/>
                </a:cubicBezTo>
                <a:cubicBezTo>
                  <a:pt x="3768228" y="4382234"/>
                  <a:pt x="3783247" y="4380002"/>
                  <a:pt x="3794511" y="4383351"/>
                </a:cubicBezTo>
                <a:cubicBezTo>
                  <a:pt x="3798266" y="4384467"/>
                  <a:pt x="3813285" y="4384467"/>
                  <a:pt x="3820794" y="4382234"/>
                </a:cubicBezTo>
                <a:cubicBezTo>
                  <a:pt x="3839568" y="4378885"/>
                  <a:pt x="3862096" y="4378885"/>
                  <a:pt x="3884625" y="4378885"/>
                </a:cubicBezTo>
                <a:lnTo>
                  <a:pt x="3963884" y="4378885"/>
                </a:lnTo>
                <a:cubicBezTo>
                  <a:pt x="3960129" y="4378885"/>
                  <a:pt x="3956374" y="4380002"/>
                  <a:pt x="3952620" y="4377769"/>
                </a:cubicBezTo>
                <a:cubicBezTo>
                  <a:pt x="3952620" y="4376653"/>
                  <a:pt x="3956374" y="4374420"/>
                  <a:pt x="3960129" y="4374420"/>
                </a:cubicBezTo>
                <a:cubicBezTo>
                  <a:pt x="3971393" y="4373304"/>
                  <a:pt x="3982657" y="4369955"/>
                  <a:pt x="3997676" y="4369955"/>
                </a:cubicBezTo>
                <a:cubicBezTo>
                  <a:pt x="4005186" y="4369955"/>
                  <a:pt x="4005186" y="4367722"/>
                  <a:pt x="4012695" y="4366606"/>
                </a:cubicBezTo>
                <a:cubicBezTo>
                  <a:pt x="3993921" y="4363257"/>
                  <a:pt x="3975148" y="4363257"/>
                  <a:pt x="3956374" y="4362141"/>
                </a:cubicBezTo>
                <a:cubicBezTo>
                  <a:pt x="3941355" y="4361025"/>
                  <a:pt x="3930091" y="4358792"/>
                  <a:pt x="3915072" y="4357676"/>
                </a:cubicBezTo>
                <a:cubicBezTo>
                  <a:pt x="3911317" y="4357676"/>
                  <a:pt x="3903808" y="4355443"/>
                  <a:pt x="3907563" y="4353211"/>
                </a:cubicBezTo>
                <a:cubicBezTo>
                  <a:pt x="3911317" y="4350978"/>
                  <a:pt x="3918827" y="4352094"/>
                  <a:pt x="3922582" y="4352094"/>
                </a:cubicBezTo>
                <a:cubicBezTo>
                  <a:pt x="3948865" y="4352094"/>
                  <a:pt x="3971393" y="4352094"/>
                  <a:pt x="3997676" y="4352094"/>
                </a:cubicBezTo>
                <a:cubicBezTo>
                  <a:pt x="4042733" y="4352094"/>
                  <a:pt x="4087790" y="4348745"/>
                  <a:pt x="4129092" y="4342048"/>
                </a:cubicBezTo>
                <a:cubicBezTo>
                  <a:pt x="4144110" y="4339815"/>
                  <a:pt x="4162884" y="4340931"/>
                  <a:pt x="4177903" y="4338699"/>
                </a:cubicBezTo>
                <a:cubicBezTo>
                  <a:pt x="4192922" y="4337582"/>
                  <a:pt x="4211695" y="4338699"/>
                  <a:pt x="4230469" y="4339815"/>
                </a:cubicBezTo>
                <a:cubicBezTo>
                  <a:pt x="4245488" y="4342048"/>
                  <a:pt x="4268016" y="4343164"/>
                  <a:pt x="4286790" y="4343164"/>
                </a:cubicBezTo>
                <a:cubicBezTo>
                  <a:pt x="4316827" y="4342048"/>
                  <a:pt x="4346865" y="4344280"/>
                  <a:pt x="4376903" y="4340931"/>
                </a:cubicBezTo>
                <a:cubicBezTo>
                  <a:pt x="4380658" y="4339815"/>
                  <a:pt x="4384413" y="4339815"/>
                  <a:pt x="4388168" y="4340931"/>
                </a:cubicBezTo>
                <a:lnTo>
                  <a:pt x="4430951" y="4342654"/>
                </a:lnTo>
                <a:lnTo>
                  <a:pt x="4425789" y="4340282"/>
                </a:lnTo>
                <a:cubicBezTo>
                  <a:pt x="4422035" y="4334700"/>
                  <a:pt x="4422035" y="4326886"/>
                  <a:pt x="4391997" y="4326886"/>
                </a:cubicBezTo>
                <a:cubicBezTo>
                  <a:pt x="4380733" y="4326886"/>
                  <a:pt x="4369469" y="4323537"/>
                  <a:pt x="4369469" y="4320188"/>
                </a:cubicBezTo>
                <a:cubicBezTo>
                  <a:pt x="4365714" y="4316840"/>
                  <a:pt x="4361959" y="4314607"/>
                  <a:pt x="4354450" y="4311258"/>
                </a:cubicBezTo>
                <a:cubicBezTo>
                  <a:pt x="4354450" y="4310142"/>
                  <a:pt x="4354450" y="4309025"/>
                  <a:pt x="4354450" y="4309025"/>
                </a:cubicBezTo>
                <a:cubicBezTo>
                  <a:pt x="4373223" y="4303444"/>
                  <a:pt x="4388242" y="4297862"/>
                  <a:pt x="4410771" y="4297862"/>
                </a:cubicBezTo>
                <a:lnTo>
                  <a:pt x="4500922" y="4297862"/>
                </a:lnTo>
                <a:lnTo>
                  <a:pt x="4500922" y="4287669"/>
                </a:lnTo>
                <a:lnTo>
                  <a:pt x="4497054" y="4286232"/>
                </a:lnTo>
                <a:cubicBezTo>
                  <a:pt x="4493300" y="4285116"/>
                  <a:pt x="4485791" y="4284000"/>
                  <a:pt x="4478281" y="4284000"/>
                </a:cubicBezTo>
                <a:cubicBezTo>
                  <a:pt x="4470771" y="4284000"/>
                  <a:pt x="4459507" y="4284000"/>
                  <a:pt x="4448243" y="4282884"/>
                </a:cubicBezTo>
                <a:cubicBezTo>
                  <a:pt x="4444488" y="4281767"/>
                  <a:pt x="4436979" y="4281767"/>
                  <a:pt x="4429469" y="4282884"/>
                </a:cubicBezTo>
                <a:cubicBezTo>
                  <a:pt x="4425715" y="4285116"/>
                  <a:pt x="4418205" y="4284000"/>
                  <a:pt x="4414450" y="4284000"/>
                </a:cubicBezTo>
                <a:cubicBezTo>
                  <a:pt x="4406941" y="4284000"/>
                  <a:pt x="4403186" y="4285116"/>
                  <a:pt x="4403186" y="4282884"/>
                </a:cubicBezTo>
                <a:cubicBezTo>
                  <a:pt x="4403186" y="4280651"/>
                  <a:pt x="4406941" y="4280651"/>
                  <a:pt x="4414450" y="4280651"/>
                </a:cubicBezTo>
                <a:cubicBezTo>
                  <a:pt x="4425715" y="4280651"/>
                  <a:pt x="4436979" y="4280651"/>
                  <a:pt x="4444488" y="4280651"/>
                </a:cubicBezTo>
                <a:lnTo>
                  <a:pt x="4449664" y="4277574"/>
                </a:lnTo>
                <a:lnTo>
                  <a:pt x="4433299" y="4276653"/>
                </a:lnTo>
                <a:cubicBezTo>
                  <a:pt x="4410771" y="4276653"/>
                  <a:pt x="4384488" y="4277769"/>
                  <a:pt x="4358204" y="4275536"/>
                </a:cubicBezTo>
                <a:cubicBezTo>
                  <a:pt x="4343186" y="4273304"/>
                  <a:pt x="4324412" y="4274420"/>
                  <a:pt x="4309393" y="4275536"/>
                </a:cubicBezTo>
                <a:lnTo>
                  <a:pt x="4305517" y="4275344"/>
                </a:lnTo>
                <a:lnTo>
                  <a:pt x="4453413" y="4275344"/>
                </a:lnTo>
                <a:lnTo>
                  <a:pt x="4455753" y="4273953"/>
                </a:lnTo>
                <a:cubicBezTo>
                  <a:pt x="4455753" y="4273953"/>
                  <a:pt x="4455753" y="4272837"/>
                  <a:pt x="4455753" y="4271721"/>
                </a:cubicBezTo>
                <a:cubicBezTo>
                  <a:pt x="4444488" y="4265023"/>
                  <a:pt x="4444488" y="4265023"/>
                  <a:pt x="4414450" y="4265023"/>
                </a:cubicBezTo>
                <a:cubicBezTo>
                  <a:pt x="4414450" y="4265023"/>
                  <a:pt x="4410696" y="4265023"/>
                  <a:pt x="4410696" y="4265023"/>
                </a:cubicBezTo>
                <a:cubicBezTo>
                  <a:pt x="4399432" y="4261674"/>
                  <a:pt x="4388168" y="4261674"/>
                  <a:pt x="4376903" y="4265023"/>
                </a:cubicBezTo>
                <a:cubicBezTo>
                  <a:pt x="4369394" y="4265023"/>
                  <a:pt x="4365639" y="4265023"/>
                  <a:pt x="4358130" y="4265023"/>
                </a:cubicBezTo>
                <a:cubicBezTo>
                  <a:pt x="4354375" y="4265023"/>
                  <a:pt x="4346865" y="4263906"/>
                  <a:pt x="4343111" y="4267255"/>
                </a:cubicBezTo>
                <a:cubicBezTo>
                  <a:pt x="4335601" y="4267255"/>
                  <a:pt x="4324337" y="4266139"/>
                  <a:pt x="4316827" y="4267255"/>
                </a:cubicBezTo>
                <a:cubicBezTo>
                  <a:pt x="4301809" y="4267255"/>
                  <a:pt x="4290545" y="4266139"/>
                  <a:pt x="4283035" y="4265023"/>
                </a:cubicBezTo>
                <a:cubicBezTo>
                  <a:pt x="4271771" y="4262790"/>
                  <a:pt x="4260507" y="4262790"/>
                  <a:pt x="4249242" y="4265023"/>
                </a:cubicBezTo>
                <a:cubicBezTo>
                  <a:pt x="4241733" y="4266139"/>
                  <a:pt x="4226714" y="4267255"/>
                  <a:pt x="4215450" y="4267255"/>
                </a:cubicBezTo>
                <a:cubicBezTo>
                  <a:pt x="4211695" y="4266139"/>
                  <a:pt x="4204186" y="4266139"/>
                  <a:pt x="4200431" y="4268372"/>
                </a:cubicBezTo>
                <a:cubicBezTo>
                  <a:pt x="4196677" y="4269488"/>
                  <a:pt x="4192922" y="4269488"/>
                  <a:pt x="4189167" y="4268372"/>
                </a:cubicBezTo>
                <a:cubicBezTo>
                  <a:pt x="4170394" y="4265023"/>
                  <a:pt x="4147865" y="4267255"/>
                  <a:pt x="4129092" y="4267255"/>
                </a:cubicBezTo>
                <a:cubicBezTo>
                  <a:pt x="4129092" y="4265023"/>
                  <a:pt x="4132846" y="4263906"/>
                  <a:pt x="4125337" y="4262790"/>
                </a:cubicBezTo>
                <a:cubicBezTo>
                  <a:pt x="4121582" y="4262790"/>
                  <a:pt x="4114073" y="4262790"/>
                  <a:pt x="4117827" y="4265023"/>
                </a:cubicBezTo>
                <a:cubicBezTo>
                  <a:pt x="4110318" y="4265023"/>
                  <a:pt x="4102808" y="4265023"/>
                  <a:pt x="4095299" y="4265023"/>
                </a:cubicBezTo>
                <a:cubicBezTo>
                  <a:pt x="4095299" y="4263906"/>
                  <a:pt x="4099054" y="4261674"/>
                  <a:pt x="4091544" y="4260558"/>
                </a:cubicBezTo>
                <a:cubicBezTo>
                  <a:pt x="4087790" y="4260558"/>
                  <a:pt x="4084035" y="4261674"/>
                  <a:pt x="4084035" y="4262790"/>
                </a:cubicBezTo>
                <a:cubicBezTo>
                  <a:pt x="4076525" y="4262790"/>
                  <a:pt x="4069016" y="4262790"/>
                  <a:pt x="4065261" y="4262790"/>
                </a:cubicBezTo>
                <a:cubicBezTo>
                  <a:pt x="4061506" y="4261674"/>
                  <a:pt x="4065261" y="4259441"/>
                  <a:pt x="4057752" y="4259441"/>
                </a:cubicBezTo>
                <a:cubicBezTo>
                  <a:pt x="4053997" y="4259441"/>
                  <a:pt x="4046488" y="4258325"/>
                  <a:pt x="4042733" y="4260558"/>
                </a:cubicBezTo>
                <a:cubicBezTo>
                  <a:pt x="4035223" y="4261674"/>
                  <a:pt x="4023959" y="4258325"/>
                  <a:pt x="4016450" y="4259441"/>
                </a:cubicBezTo>
                <a:cubicBezTo>
                  <a:pt x="4005186" y="4261674"/>
                  <a:pt x="3997676" y="4260558"/>
                  <a:pt x="3990167" y="4260558"/>
                </a:cubicBezTo>
                <a:cubicBezTo>
                  <a:pt x="3982657" y="4261674"/>
                  <a:pt x="3978903" y="4260558"/>
                  <a:pt x="3971393" y="4260558"/>
                </a:cubicBezTo>
                <a:cubicBezTo>
                  <a:pt x="3960129" y="4258325"/>
                  <a:pt x="3941355" y="4258325"/>
                  <a:pt x="3926336" y="4260558"/>
                </a:cubicBezTo>
                <a:cubicBezTo>
                  <a:pt x="3915072" y="4260558"/>
                  <a:pt x="3903808" y="4257209"/>
                  <a:pt x="3888789" y="4259441"/>
                </a:cubicBezTo>
                <a:cubicBezTo>
                  <a:pt x="3888789" y="4258325"/>
                  <a:pt x="3877525" y="4254976"/>
                  <a:pt x="3873770" y="4253860"/>
                </a:cubicBezTo>
                <a:cubicBezTo>
                  <a:pt x="3858751" y="4250511"/>
                  <a:pt x="3858751" y="4250511"/>
                  <a:pt x="3847487" y="4254976"/>
                </a:cubicBezTo>
                <a:cubicBezTo>
                  <a:pt x="3843732" y="4256092"/>
                  <a:pt x="3839978" y="4257209"/>
                  <a:pt x="3843732" y="4258325"/>
                </a:cubicBezTo>
                <a:cubicBezTo>
                  <a:pt x="3847487" y="4259441"/>
                  <a:pt x="3847487" y="4260558"/>
                  <a:pt x="3854997" y="4260558"/>
                </a:cubicBezTo>
                <a:cubicBezTo>
                  <a:pt x="3866261" y="4260558"/>
                  <a:pt x="3877525" y="4260558"/>
                  <a:pt x="3888789" y="4260558"/>
                </a:cubicBezTo>
                <a:cubicBezTo>
                  <a:pt x="3900053" y="4265023"/>
                  <a:pt x="3915072" y="4267255"/>
                  <a:pt x="3937601" y="4267255"/>
                </a:cubicBezTo>
                <a:cubicBezTo>
                  <a:pt x="3945110" y="4267255"/>
                  <a:pt x="3952620" y="4267255"/>
                  <a:pt x="3960129" y="4267255"/>
                </a:cubicBezTo>
                <a:cubicBezTo>
                  <a:pt x="3997676" y="4266139"/>
                  <a:pt x="4035223" y="4269488"/>
                  <a:pt x="4072771" y="4270604"/>
                </a:cubicBezTo>
                <a:cubicBezTo>
                  <a:pt x="4076525" y="4270604"/>
                  <a:pt x="4080280" y="4272837"/>
                  <a:pt x="4087790" y="4273953"/>
                </a:cubicBezTo>
                <a:cubicBezTo>
                  <a:pt x="4065261" y="4275069"/>
                  <a:pt x="4042733" y="4275069"/>
                  <a:pt x="4023959" y="4275069"/>
                </a:cubicBezTo>
                <a:cubicBezTo>
                  <a:pt x="4023959" y="4275069"/>
                  <a:pt x="4023959" y="4276186"/>
                  <a:pt x="4023959" y="4276186"/>
                </a:cubicBezTo>
                <a:cubicBezTo>
                  <a:pt x="4046488" y="4276186"/>
                  <a:pt x="4069016" y="4276186"/>
                  <a:pt x="4087790" y="4276186"/>
                </a:cubicBezTo>
                <a:cubicBezTo>
                  <a:pt x="4110318" y="4276186"/>
                  <a:pt x="4129092" y="4276186"/>
                  <a:pt x="4147865" y="4276186"/>
                </a:cubicBezTo>
                <a:cubicBezTo>
                  <a:pt x="4151620" y="4276186"/>
                  <a:pt x="4159129" y="4276186"/>
                  <a:pt x="4162884" y="4277302"/>
                </a:cubicBezTo>
                <a:cubicBezTo>
                  <a:pt x="4170394" y="4279535"/>
                  <a:pt x="4166639" y="4284000"/>
                  <a:pt x="4181657" y="4282884"/>
                </a:cubicBezTo>
                <a:cubicBezTo>
                  <a:pt x="4192922" y="4281767"/>
                  <a:pt x="4200431" y="4285116"/>
                  <a:pt x="4211695" y="4284000"/>
                </a:cubicBezTo>
                <a:cubicBezTo>
                  <a:pt x="4219205" y="4284000"/>
                  <a:pt x="4230469" y="4285116"/>
                  <a:pt x="4237979" y="4282884"/>
                </a:cubicBezTo>
                <a:cubicBezTo>
                  <a:pt x="4241733" y="4281767"/>
                  <a:pt x="4245488" y="4282884"/>
                  <a:pt x="4252997" y="4282884"/>
                </a:cubicBezTo>
                <a:cubicBezTo>
                  <a:pt x="4249242" y="4285116"/>
                  <a:pt x="4241733" y="4286232"/>
                  <a:pt x="4241733" y="4287349"/>
                </a:cubicBezTo>
                <a:cubicBezTo>
                  <a:pt x="4237979" y="4289581"/>
                  <a:pt x="4241733" y="4291814"/>
                  <a:pt x="4249242" y="4291814"/>
                </a:cubicBezTo>
                <a:cubicBezTo>
                  <a:pt x="4256752" y="4291814"/>
                  <a:pt x="4268016" y="4291814"/>
                  <a:pt x="4268016" y="4295163"/>
                </a:cubicBezTo>
                <a:cubicBezTo>
                  <a:pt x="4268016" y="4296279"/>
                  <a:pt x="4275525" y="4296279"/>
                  <a:pt x="4279280" y="4296279"/>
                </a:cubicBezTo>
                <a:cubicBezTo>
                  <a:pt x="4298054" y="4292930"/>
                  <a:pt x="4316827" y="4297396"/>
                  <a:pt x="4331847" y="4297396"/>
                </a:cubicBezTo>
                <a:cubicBezTo>
                  <a:pt x="4335601" y="4298512"/>
                  <a:pt x="4339356" y="4298512"/>
                  <a:pt x="4339356" y="4299628"/>
                </a:cubicBezTo>
                <a:cubicBezTo>
                  <a:pt x="4339356" y="4300745"/>
                  <a:pt x="4335601" y="4301861"/>
                  <a:pt x="4331847" y="4301861"/>
                </a:cubicBezTo>
                <a:cubicBezTo>
                  <a:pt x="4313073" y="4304093"/>
                  <a:pt x="4294299" y="4306326"/>
                  <a:pt x="4279280" y="4310791"/>
                </a:cubicBezTo>
                <a:cubicBezTo>
                  <a:pt x="4271771" y="4311908"/>
                  <a:pt x="4268016" y="4309675"/>
                  <a:pt x="4268016" y="4308559"/>
                </a:cubicBezTo>
                <a:cubicBezTo>
                  <a:pt x="4268016" y="4305210"/>
                  <a:pt x="4264262" y="4302977"/>
                  <a:pt x="4252997" y="4300745"/>
                </a:cubicBezTo>
                <a:cubicBezTo>
                  <a:pt x="4249242" y="4299628"/>
                  <a:pt x="4245488" y="4299628"/>
                  <a:pt x="4241733" y="4299628"/>
                </a:cubicBezTo>
                <a:cubicBezTo>
                  <a:pt x="4230469" y="4302977"/>
                  <a:pt x="4211695" y="4300745"/>
                  <a:pt x="4200431" y="4302977"/>
                </a:cubicBezTo>
                <a:cubicBezTo>
                  <a:pt x="4192922" y="4304093"/>
                  <a:pt x="4185412" y="4304093"/>
                  <a:pt x="4174148" y="4304093"/>
                </a:cubicBezTo>
                <a:cubicBezTo>
                  <a:pt x="4166639" y="4304093"/>
                  <a:pt x="4162884" y="4300745"/>
                  <a:pt x="4159129" y="4298512"/>
                </a:cubicBezTo>
                <a:cubicBezTo>
                  <a:pt x="4151620" y="4295163"/>
                  <a:pt x="4136601" y="4294047"/>
                  <a:pt x="4129092" y="4298512"/>
                </a:cubicBezTo>
                <a:cubicBezTo>
                  <a:pt x="4129092" y="4300745"/>
                  <a:pt x="4125337" y="4301861"/>
                  <a:pt x="4121582" y="4304093"/>
                </a:cubicBezTo>
                <a:cubicBezTo>
                  <a:pt x="4121582" y="4306326"/>
                  <a:pt x="4114073" y="4307442"/>
                  <a:pt x="4102808" y="4307442"/>
                </a:cubicBezTo>
                <a:cubicBezTo>
                  <a:pt x="4095299" y="4307442"/>
                  <a:pt x="4087790" y="4307442"/>
                  <a:pt x="4080280" y="4309675"/>
                </a:cubicBezTo>
                <a:cubicBezTo>
                  <a:pt x="4069016" y="4310791"/>
                  <a:pt x="4057752" y="4308559"/>
                  <a:pt x="4050242" y="4305210"/>
                </a:cubicBezTo>
                <a:cubicBezTo>
                  <a:pt x="4038978" y="4298512"/>
                  <a:pt x="4016450" y="4298512"/>
                  <a:pt x="3997676" y="4296279"/>
                </a:cubicBezTo>
                <a:cubicBezTo>
                  <a:pt x="3990167" y="4295163"/>
                  <a:pt x="3982657" y="4297396"/>
                  <a:pt x="3971393" y="4298512"/>
                </a:cubicBezTo>
                <a:cubicBezTo>
                  <a:pt x="3960129" y="4298512"/>
                  <a:pt x="3948865" y="4300745"/>
                  <a:pt x="3941355" y="4302977"/>
                </a:cubicBezTo>
                <a:cubicBezTo>
                  <a:pt x="3918827" y="4307442"/>
                  <a:pt x="3915072" y="4307442"/>
                  <a:pt x="3900053" y="4301861"/>
                </a:cubicBezTo>
                <a:cubicBezTo>
                  <a:pt x="3896299" y="4301861"/>
                  <a:pt x="3896299" y="4299628"/>
                  <a:pt x="3892544" y="4298512"/>
                </a:cubicBezTo>
                <a:cubicBezTo>
                  <a:pt x="3870016" y="4304093"/>
                  <a:pt x="3851242" y="4304093"/>
                  <a:pt x="3828714" y="4304093"/>
                </a:cubicBezTo>
                <a:cubicBezTo>
                  <a:pt x="3813695" y="4304093"/>
                  <a:pt x="3802430" y="4304093"/>
                  <a:pt x="3787412" y="4304093"/>
                </a:cubicBezTo>
                <a:cubicBezTo>
                  <a:pt x="3757374" y="4302977"/>
                  <a:pt x="3727336" y="4306326"/>
                  <a:pt x="3693543" y="4305210"/>
                </a:cubicBezTo>
                <a:cubicBezTo>
                  <a:pt x="3682279" y="4305210"/>
                  <a:pt x="3678525" y="4309675"/>
                  <a:pt x="3667260" y="4306326"/>
                </a:cubicBezTo>
                <a:cubicBezTo>
                  <a:pt x="3655996" y="4304093"/>
                  <a:pt x="3644732" y="4306326"/>
                  <a:pt x="3637223" y="4305210"/>
                </a:cubicBezTo>
                <a:cubicBezTo>
                  <a:pt x="3625958" y="4305210"/>
                  <a:pt x="3614694" y="4305210"/>
                  <a:pt x="3603430" y="4305210"/>
                </a:cubicBezTo>
                <a:cubicBezTo>
                  <a:pt x="3595921" y="4302977"/>
                  <a:pt x="3603430" y="4300745"/>
                  <a:pt x="3599675" y="4298512"/>
                </a:cubicBezTo>
                <a:cubicBezTo>
                  <a:pt x="3588411" y="4294047"/>
                  <a:pt x="3573392" y="4292930"/>
                  <a:pt x="3554619" y="4295163"/>
                </a:cubicBezTo>
                <a:cubicBezTo>
                  <a:pt x="3550864" y="4295163"/>
                  <a:pt x="3550864" y="4296279"/>
                  <a:pt x="3543355" y="4296279"/>
                </a:cubicBezTo>
                <a:cubicBezTo>
                  <a:pt x="3539600" y="4296279"/>
                  <a:pt x="3535845" y="4295163"/>
                  <a:pt x="3535845" y="4292930"/>
                </a:cubicBezTo>
                <a:cubicBezTo>
                  <a:pt x="3535845" y="4291814"/>
                  <a:pt x="3535845" y="4289581"/>
                  <a:pt x="3543355" y="4289581"/>
                </a:cubicBezTo>
                <a:cubicBezTo>
                  <a:pt x="3554619" y="4290698"/>
                  <a:pt x="3565883" y="4289581"/>
                  <a:pt x="3573392" y="4290698"/>
                </a:cubicBezTo>
                <a:cubicBezTo>
                  <a:pt x="3588411" y="4290698"/>
                  <a:pt x="3595921" y="4288465"/>
                  <a:pt x="3607185" y="4288465"/>
                </a:cubicBezTo>
                <a:cubicBezTo>
                  <a:pt x="3614694" y="4287349"/>
                  <a:pt x="3618449" y="4284000"/>
                  <a:pt x="3618449" y="4281767"/>
                </a:cubicBezTo>
                <a:cubicBezTo>
                  <a:pt x="3625958" y="4278418"/>
                  <a:pt x="3625958" y="4277302"/>
                  <a:pt x="3637223" y="4279535"/>
                </a:cubicBezTo>
                <a:cubicBezTo>
                  <a:pt x="3652242" y="4280651"/>
                  <a:pt x="3667260" y="4281767"/>
                  <a:pt x="3682279" y="4284000"/>
                </a:cubicBezTo>
                <a:cubicBezTo>
                  <a:pt x="3686034" y="4285116"/>
                  <a:pt x="3693543" y="4284000"/>
                  <a:pt x="3701053" y="4284000"/>
                </a:cubicBezTo>
                <a:cubicBezTo>
                  <a:pt x="3704808" y="4284000"/>
                  <a:pt x="3704808" y="4281767"/>
                  <a:pt x="3708562" y="4280651"/>
                </a:cubicBezTo>
                <a:cubicBezTo>
                  <a:pt x="3716072" y="4278418"/>
                  <a:pt x="3708562" y="4277302"/>
                  <a:pt x="3704808" y="4275069"/>
                </a:cubicBezTo>
                <a:cubicBezTo>
                  <a:pt x="3701053" y="4272837"/>
                  <a:pt x="3689789" y="4272837"/>
                  <a:pt x="3682279" y="4270604"/>
                </a:cubicBezTo>
                <a:cubicBezTo>
                  <a:pt x="3678525" y="4269488"/>
                  <a:pt x="3678525" y="4269488"/>
                  <a:pt x="3678525" y="4268372"/>
                </a:cubicBezTo>
                <a:cubicBezTo>
                  <a:pt x="3678525" y="4267255"/>
                  <a:pt x="3682279" y="4267255"/>
                  <a:pt x="3686034" y="4267255"/>
                </a:cubicBezTo>
                <a:cubicBezTo>
                  <a:pt x="3697298" y="4267255"/>
                  <a:pt x="3712317" y="4266139"/>
                  <a:pt x="3723581" y="4268372"/>
                </a:cubicBezTo>
                <a:cubicBezTo>
                  <a:pt x="3723581" y="4269488"/>
                  <a:pt x="3727336" y="4268372"/>
                  <a:pt x="3727336" y="4268372"/>
                </a:cubicBezTo>
                <a:cubicBezTo>
                  <a:pt x="3734845" y="4267255"/>
                  <a:pt x="3727336" y="4267255"/>
                  <a:pt x="3727336" y="4266139"/>
                </a:cubicBezTo>
                <a:cubicBezTo>
                  <a:pt x="3723581" y="4265023"/>
                  <a:pt x="3723581" y="4262790"/>
                  <a:pt x="3731091" y="4262790"/>
                </a:cubicBezTo>
                <a:cubicBezTo>
                  <a:pt x="3738600" y="4262790"/>
                  <a:pt x="3746110" y="4262790"/>
                  <a:pt x="3757374" y="4262790"/>
                </a:cubicBezTo>
                <a:cubicBezTo>
                  <a:pt x="3746110" y="4260558"/>
                  <a:pt x="3734845" y="4260558"/>
                  <a:pt x="3723581" y="4259441"/>
                </a:cubicBezTo>
                <a:cubicBezTo>
                  <a:pt x="3716072" y="4258325"/>
                  <a:pt x="3716072" y="4257209"/>
                  <a:pt x="3719827" y="4256092"/>
                </a:cubicBezTo>
                <a:lnTo>
                  <a:pt x="3710539" y="4250570"/>
                </a:lnTo>
                <a:lnTo>
                  <a:pt x="3704042" y="4250248"/>
                </a:lnTo>
                <a:cubicBezTo>
                  <a:pt x="3692778" y="4251364"/>
                  <a:pt x="3677759" y="4250248"/>
                  <a:pt x="3662740" y="4250248"/>
                </a:cubicBezTo>
                <a:cubicBezTo>
                  <a:pt x="3658985" y="4250248"/>
                  <a:pt x="3658985" y="4250248"/>
                  <a:pt x="3655230" y="4250248"/>
                </a:cubicBezTo>
                <a:cubicBezTo>
                  <a:pt x="3640211" y="4244667"/>
                  <a:pt x="3621438" y="4245783"/>
                  <a:pt x="3602664" y="4248015"/>
                </a:cubicBezTo>
                <a:cubicBezTo>
                  <a:pt x="3587645" y="4250248"/>
                  <a:pt x="3572626" y="4249132"/>
                  <a:pt x="3557607" y="4252481"/>
                </a:cubicBezTo>
                <a:cubicBezTo>
                  <a:pt x="3557607" y="4252481"/>
                  <a:pt x="3553853" y="4252481"/>
                  <a:pt x="3550098" y="4251364"/>
                </a:cubicBezTo>
                <a:cubicBezTo>
                  <a:pt x="3546343" y="4250248"/>
                  <a:pt x="3542589" y="4250248"/>
                  <a:pt x="3538834" y="4250248"/>
                </a:cubicBezTo>
                <a:cubicBezTo>
                  <a:pt x="3501287" y="4251364"/>
                  <a:pt x="3463739" y="4246899"/>
                  <a:pt x="3426192" y="4249132"/>
                </a:cubicBezTo>
                <a:cubicBezTo>
                  <a:pt x="3411173" y="4249132"/>
                  <a:pt x="3403664" y="4245783"/>
                  <a:pt x="3392400" y="4246899"/>
                </a:cubicBezTo>
                <a:cubicBezTo>
                  <a:pt x="3381135" y="4246899"/>
                  <a:pt x="3366117" y="4246899"/>
                  <a:pt x="3354852" y="4246899"/>
                </a:cubicBezTo>
                <a:cubicBezTo>
                  <a:pt x="3332324" y="4245783"/>
                  <a:pt x="3313550" y="4250248"/>
                  <a:pt x="3294777" y="4248015"/>
                </a:cubicBezTo>
                <a:cubicBezTo>
                  <a:pt x="3287267" y="4248015"/>
                  <a:pt x="3283512" y="4248015"/>
                  <a:pt x="3279758" y="4248015"/>
                </a:cubicBezTo>
                <a:cubicBezTo>
                  <a:pt x="3276003" y="4248015"/>
                  <a:pt x="3272248" y="4249132"/>
                  <a:pt x="3268494" y="4246899"/>
                </a:cubicBezTo>
                <a:cubicBezTo>
                  <a:pt x="3268494" y="4245783"/>
                  <a:pt x="3272248" y="4243550"/>
                  <a:pt x="3276003" y="4243550"/>
                </a:cubicBezTo>
                <a:cubicBezTo>
                  <a:pt x="3287267" y="4242434"/>
                  <a:pt x="3298532" y="4239085"/>
                  <a:pt x="3313550" y="4239085"/>
                </a:cubicBezTo>
                <a:cubicBezTo>
                  <a:pt x="3321060" y="4239085"/>
                  <a:pt x="3321060" y="4236852"/>
                  <a:pt x="3328569" y="4235736"/>
                </a:cubicBezTo>
                <a:cubicBezTo>
                  <a:pt x="3309796" y="4232387"/>
                  <a:pt x="3291022" y="4232387"/>
                  <a:pt x="3272248" y="4231271"/>
                </a:cubicBezTo>
                <a:cubicBezTo>
                  <a:pt x="3257229" y="4230155"/>
                  <a:pt x="3245965" y="4227922"/>
                  <a:pt x="3230946" y="4226806"/>
                </a:cubicBezTo>
                <a:cubicBezTo>
                  <a:pt x="3227192" y="4226806"/>
                  <a:pt x="3219682" y="4224573"/>
                  <a:pt x="3223437" y="4222341"/>
                </a:cubicBezTo>
                <a:cubicBezTo>
                  <a:pt x="3227192" y="4220108"/>
                  <a:pt x="3234701" y="4221224"/>
                  <a:pt x="3238456" y="4221224"/>
                </a:cubicBezTo>
                <a:cubicBezTo>
                  <a:pt x="3264739" y="4221224"/>
                  <a:pt x="3287267" y="4221224"/>
                  <a:pt x="3313550" y="4221224"/>
                </a:cubicBezTo>
                <a:cubicBezTo>
                  <a:pt x="3358607" y="4221224"/>
                  <a:pt x="3403664" y="4217875"/>
                  <a:pt x="3444966" y="4211178"/>
                </a:cubicBezTo>
                <a:lnTo>
                  <a:pt x="3487146" y="4208284"/>
                </a:lnTo>
                <a:lnTo>
                  <a:pt x="2390123" y="4208284"/>
                </a:lnTo>
                <a:lnTo>
                  <a:pt x="2372817" y="4209141"/>
                </a:lnTo>
                <a:lnTo>
                  <a:pt x="2371425" y="4209066"/>
                </a:lnTo>
                <a:cubicBezTo>
                  <a:pt x="2367670" y="4207950"/>
                  <a:pt x="2363915" y="4207950"/>
                  <a:pt x="2356406" y="4207950"/>
                </a:cubicBezTo>
                <a:cubicBezTo>
                  <a:pt x="2345142" y="4207950"/>
                  <a:pt x="2333877" y="4207950"/>
                  <a:pt x="2326368" y="4207950"/>
                </a:cubicBezTo>
                <a:cubicBezTo>
                  <a:pt x="2307594" y="4206834"/>
                  <a:pt x="2288821" y="4207950"/>
                  <a:pt x="2273802" y="4211299"/>
                </a:cubicBezTo>
                <a:cubicBezTo>
                  <a:pt x="2262538" y="4214648"/>
                  <a:pt x="2247519" y="4213531"/>
                  <a:pt x="2236255" y="4210183"/>
                </a:cubicBezTo>
                <a:cubicBezTo>
                  <a:pt x="2217481" y="4205717"/>
                  <a:pt x="2191198" y="4205717"/>
                  <a:pt x="2172424" y="4202368"/>
                </a:cubicBezTo>
                <a:cubicBezTo>
                  <a:pt x="2168670" y="4201252"/>
                  <a:pt x="2104839" y="4207950"/>
                  <a:pt x="2104839" y="4209066"/>
                </a:cubicBezTo>
                <a:cubicBezTo>
                  <a:pt x="2097330" y="4213531"/>
                  <a:pt x="2082311" y="4214648"/>
                  <a:pt x="2071047" y="4214648"/>
                </a:cubicBezTo>
                <a:cubicBezTo>
                  <a:pt x="2059783" y="4215764"/>
                  <a:pt x="2048518" y="4212415"/>
                  <a:pt x="2037254" y="4210183"/>
                </a:cubicBezTo>
                <a:cubicBezTo>
                  <a:pt x="2037254" y="4209066"/>
                  <a:pt x="2037254" y="4207950"/>
                  <a:pt x="2033499" y="4207950"/>
                </a:cubicBezTo>
                <a:cubicBezTo>
                  <a:pt x="2010971" y="4207950"/>
                  <a:pt x="1995953" y="4203485"/>
                  <a:pt x="1977179" y="4202368"/>
                </a:cubicBezTo>
                <a:cubicBezTo>
                  <a:pt x="1965914" y="4201252"/>
                  <a:pt x="1962160" y="4205717"/>
                  <a:pt x="1950896" y="4203485"/>
                </a:cubicBezTo>
                <a:cubicBezTo>
                  <a:pt x="1947141" y="4203485"/>
                  <a:pt x="1917103" y="4209066"/>
                  <a:pt x="1913348" y="4211299"/>
                </a:cubicBezTo>
                <a:cubicBezTo>
                  <a:pt x="1909594" y="4212415"/>
                  <a:pt x="1905839" y="4213531"/>
                  <a:pt x="1902084" y="4214648"/>
                </a:cubicBezTo>
                <a:cubicBezTo>
                  <a:pt x="1883310" y="4217997"/>
                  <a:pt x="1868292" y="4217997"/>
                  <a:pt x="1853273" y="4213531"/>
                </a:cubicBezTo>
                <a:cubicBezTo>
                  <a:pt x="1849518" y="4212415"/>
                  <a:pt x="1845763" y="4211299"/>
                  <a:pt x="1838254" y="4210183"/>
                </a:cubicBezTo>
                <a:cubicBezTo>
                  <a:pt x="1838254" y="4209066"/>
                  <a:pt x="1834499" y="4207950"/>
                  <a:pt x="1834499" y="4207950"/>
                </a:cubicBezTo>
                <a:cubicBezTo>
                  <a:pt x="1815725" y="4207950"/>
                  <a:pt x="1800707" y="4204601"/>
                  <a:pt x="1785687" y="4205717"/>
                </a:cubicBezTo>
                <a:cubicBezTo>
                  <a:pt x="1770669" y="4206834"/>
                  <a:pt x="1755650" y="4207950"/>
                  <a:pt x="1744386" y="4210183"/>
                </a:cubicBezTo>
                <a:cubicBezTo>
                  <a:pt x="1721857" y="4214648"/>
                  <a:pt x="1710593" y="4214648"/>
                  <a:pt x="1691819" y="4210183"/>
                </a:cubicBezTo>
                <a:cubicBezTo>
                  <a:pt x="1684310" y="4207950"/>
                  <a:pt x="1676801" y="4207950"/>
                  <a:pt x="1665536" y="4207950"/>
                </a:cubicBezTo>
                <a:lnTo>
                  <a:pt x="1652930" y="4207950"/>
                </a:lnTo>
                <a:lnTo>
                  <a:pt x="1647927" y="4206958"/>
                </a:lnTo>
                <a:cubicBezTo>
                  <a:pt x="1644173" y="4204726"/>
                  <a:pt x="1636663" y="4203609"/>
                  <a:pt x="1644173" y="4201377"/>
                </a:cubicBezTo>
                <a:cubicBezTo>
                  <a:pt x="1647927" y="4200261"/>
                  <a:pt x="1647927" y="4198028"/>
                  <a:pt x="1651682" y="4198028"/>
                </a:cubicBezTo>
                <a:cubicBezTo>
                  <a:pt x="1659191" y="4198028"/>
                  <a:pt x="1666701" y="4196912"/>
                  <a:pt x="1670455" y="4198028"/>
                </a:cubicBezTo>
                <a:cubicBezTo>
                  <a:pt x="1685475" y="4200261"/>
                  <a:pt x="1700493" y="4201377"/>
                  <a:pt x="1715512" y="4202493"/>
                </a:cubicBezTo>
                <a:cubicBezTo>
                  <a:pt x="1726776" y="4204726"/>
                  <a:pt x="1726776" y="4203609"/>
                  <a:pt x="1734286" y="4200261"/>
                </a:cubicBezTo>
                <a:cubicBezTo>
                  <a:pt x="1734286" y="4198028"/>
                  <a:pt x="1738040" y="4194679"/>
                  <a:pt x="1745550" y="4193563"/>
                </a:cubicBezTo>
                <a:cubicBezTo>
                  <a:pt x="1756814" y="4193563"/>
                  <a:pt x="1764323" y="4191330"/>
                  <a:pt x="1779343" y="4191330"/>
                </a:cubicBezTo>
                <a:cubicBezTo>
                  <a:pt x="1786852" y="4192446"/>
                  <a:pt x="1798116" y="4191330"/>
                  <a:pt x="1809380" y="4192446"/>
                </a:cubicBezTo>
                <a:cubicBezTo>
                  <a:pt x="1816890" y="4192446"/>
                  <a:pt x="1816890" y="4190214"/>
                  <a:pt x="1816890" y="4189098"/>
                </a:cubicBezTo>
                <a:cubicBezTo>
                  <a:pt x="1816890" y="4186865"/>
                  <a:pt x="1813135" y="4185749"/>
                  <a:pt x="1809380" y="4185749"/>
                </a:cubicBezTo>
                <a:cubicBezTo>
                  <a:pt x="1801871" y="4185749"/>
                  <a:pt x="1801871" y="4186865"/>
                  <a:pt x="1798116" y="4186865"/>
                </a:cubicBezTo>
                <a:cubicBezTo>
                  <a:pt x="1779343" y="4189098"/>
                  <a:pt x="1764323" y="4187981"/>
                  <a:pt x="1753060" y="4183516"/>
                </a:cubicBezTo>
                <a:cubicBezTo>
                  <a:pt x="1749305" y="4181283"/>
                  <a:pt x="1756814" y="4179051"/>
                  <a:pt x="1749305" y="4176818"/>
                </a:cubicBezTo>
                <a:cubicBezTo>
                  <a:pt x="1738040" y="4176818"/>
                  <a:pt x="1726776" y="4176818"/>
                  <a:pt x="1715512" y="4176818"/>
                </a:cubicBezTo>
                <a:cubicBezTo>
                  <a:pt x="1708003" y="4175702"/>
                  <a:pt x="1696738" y="4177935"/>
                  <a:pt x="1685475" y="4175702"/>
                </a:cubicBezTo>
                <a:cubicBezTo>
                  <a:pt x="1674210" y="4172353"/>
                  <a:pt x="1670455" y="4176818"/>
                  <a:pt x="1659191" y="4176818"/>
                </a:cubicBezTo>
                <a:cubicBezTo>
                  <a:pt x="1625399" y="4175702"/>
                  <a:pt x="1595361" y="4179051"/>
                  <a:pt x="1565323" y="4177935"/>
                </a:cubicBezTo>
                <a:cubicBezTo>
                  <a:pt x="1550304" y="4177935"/>
                  <a:pt x="1539040" y="4177935"/>
                  <a:pt x="1524021" y="4177935"/>
                </a:cubicBezTo>
                <a:cubicBezTo>
                  <a:pt x="1501493" y="4177935"/>
                  <a:pt x="1482719" y="4177935"/>
                  <a:pt x="1460191" y="4183516"/>
                </a:cubicBezTo>
                <a:cubicBezTo>
                  <a:pt x="1456436" y="4182400"/>
                  <a:pt x="1456436" y="4180167"/>
                  <a:pt x="1452682" y="4180167"/>
                </a:cubicBezTo>
                <a:cubicBezTo>
                  <a:pt x="1437663" y="4174586"/>
                  <a:pt x="1433908" y="4174586"/>
                  <a:pt x="1411380" y="4179051"/>
                </a:cubicBezTo>
                <a:cubicBezTo>
                  <a:pt x="1403870" y="4181283"/>
                  <a:pt x="1392606" y="4183516"/>
                  <a:pt x="1381342" y="4183516"/>
                </a:cubicBezTo>
                <a:cubicBezTo>
                  <a:pt x="1370077" y="4184632"/>
                  <a:pt x="1362568" y="4186865"/>
                  <a:pt x="1355059" y="4185749"/>
                </a:cubicBezTo>
                <a:cubicBezTo>
                  <a:pt x="1336285" y="4183516"/>
                  <a:pt x="1313757" y="4183516"/>
                  <a:pt x="1302492" y="4176818"/>
                </a:cubicBezTo>
                <a:cubicBezTo>
                  <a:pt x="1294983" y="4173469"/>
                  <a:pt x="1283719" y="4171237"/>
                  <a:pt x="1272455" y="4172353"/>
                </a:cubicBezTo>
                <a:cubicBezTo>
                  <a:pt x="1264945" y="4174586"/>
                  <a:pt x="1257436" y="4174586"/>
                  <a:pt x="1249927" y="4174586"/>
                </a:cubicBezTo>
                <a:cubicBezTo>
                  <a:pt x="1238662" y="4174586"/>
                  <a:pt x="1231153" y="4175702"/>
                  <a:pt x="1231153" y="4177935"/>
                </a:cubicBezTo>
                <a:cubicBezTo>
                  <a:pt x="1227398" y="4180167"/>
                  <a:pt x="1223643" y="4181283"/>
                  <a:pt x="1223643" y="4183516"/>
                </a:cubicBezTo>
                <a:cubicBezTo>
                  <a:pt x="1216134" y="4187981"/>
                  <a:pt x="1201115" y="4186865"/>
                  <a:pt x="1193605" y="4183516"/>
                </a:cubicBezTo>
                <a:cubicBezTo>
                  <a:pt x="1189851" y="4181283"/>
                  <a:pt x="1186096" y="4177935"/>
                  <a:pt x="1178587" y="4177935"/>
                </a:cubicBezTo>
                <a:cubicBezTo>
                  <a:pt x="1167322" y="4177935"/>
                  <a:pt x="1159813" y="4177935"/>
                  <a:pt x="1152304" y="4179051"/>
                </a:cubicBezTo>
                <a:cubicBezTo>
                  <a:pt x="1141039" y="4181283"/>
                  <a:pt x="1122266" y="4179051"/>
                  <a:pt x="1111002" y="4182400"/>
                </a:cubicBezTo>
                <a:cubicBezTo>
                  <a:pt x="1107247" y="4182400"/>
                  <a:pt x="1103492" y="4182400"/>
                  <a:pt x="1099737" y="4181283"/>
                </a:cubicBezTo>
                <a:cubicBezTo>
                  <a:pt x="1088473" y="4179051"/>
                  <a:pt x="1084719" y="4176818"/>
                  <a:pt x="1084719" y="4173469"/>
                </a:cubicBezTo>
                <a:cubicBezTo>
                  <a:pt x="1084719" y="4172353"/>
                  <a:pt x="1080964" y="4170120"/>
                  <a:pt x="1073454" y="4171237"/>
                </a:cubicBezTo>
                <a:cubicBezTo>
                  <a:pt x="1058435" y="4175702"/>
                  <a:pt x="1039662" y="4177935"/>
                  <a:pt x="1020888" y="4180167"/>
                </a:cubicBezTo>
                <a:cubicBezTo>
                  <a:pt x="1017134" y="4180167"/>
                  <a:pt x="1013379" y="4181283"/>
                  <a:pt x="1013379" y="4182400"/>
                </a:cubicBezTo>
                <a:cubicBezTo>
                  <a:pt x="1013379" y="4183516"/>
                  <a:pt x="1017134" y="4183516"/>
                  <a:pt x="1020888" y="4184632"/>
                </a:cubicBezTo>
                <a:cubicBezTo>
                  <a:pt x="1035907" y="4184632"/>
                  <a:pt x="1054681" y="4189098"/>
                  <a:pt x="1073454" y="4185749"/>
                </a:cubicBezTo>
                <a:cubicBezTo>
                  <a:pt x="1077209" y="4185749"/>
                  <a:pt x="1084719" y="4185749"/>
                  <a:pt x="1084719" y="4186865"/>
                </a:cubicBezTo>
                <a:cubicBezTo>
                  <a:pt x="1084719" y="4190214"/>
                  <a:pt x="1095983" y="4190214"/>
                  <a:pt x="1103492" y="4190214"/>
                </a:cubicBezTo>
                <a:cubicBezTo>
                  <a:pt x="1111002" y="4190214"/>
                  <a:pt x="1114756" y="4192446"/>
                  <a:pt x="1111002" y="4194679"/>
                </a:cubicBezTo>
                <a:cubicBezTo>
                  <a:pt x="1111002" y="4195795"/>
                  <a:pt x="1103492" y="4196912"/>
                  <a:pt x="1099737" y="4199144"/>
                </a:cubicBezTo>
                <a:cubicBezTo>
                  <a:pt x="1107247" y="4199144"/>
                  <a:pt x="1111002" y="4200261"/>
                  <a:pt x="1114756" y="4199144"/>
                </a:cubicBezTo>
                <a:cubicBezTo>
                  <a:pt x="1122266" y="4196912"/>
                  <a:pt x="1133530" y="4198028"/>
                  <a:pt x="1141039" y="4198028"/>
                </a:cubicBezTo>
                <a:cubicBezTo>
                  <a:pt x="1152304" y="4196912"/>
                  <a:pt x="1159813" y="4200261"/>
                  <a:pt x="1171077" y="4199144"/>
                </a:cubicBezTo>
                <a:cubicBezTo>
                  <a:pt x="1186096" y="4198028"/>
                  <a:pt x="1182341" y="4202493"/>
                  <a:pt x="1189851" y="4204726"/>
                </a:cubicBezTo>
                <a:lnTo>
                  <a:pt x="1203329" y="4205728"/>
                </a:lnTo>
                <a:lnTo>
                  <a:pt x="1162403" y="4206834"/>
                </a:lnTo>
                <a:cubicBezTo>
                  <a:pt x="1151139" y="4209066"/>
                  <a:pt x="1139875" y="4207950"/>
                  <a:pt x="1132366" y="4204601"/>
                </a:cubicBezTo>
                <a:cubicBezTo>
                  <a:pt x="1124856" y="4202368"/>
                  <a:pt x="1117347" y="4203485"/>
                  <a:pt x="1113592" y="4205717"/>
                </a:cubicBezTo>
                <a:cubicBezTo>
                  <a:pt x="1109837" y="4209066"/>
                  <a:pt x="1102328" y="4209066"/>
                  <a:pt x="1091064" y="4209066"/>
                </a:cubicBezTo>
                <a:cubicBezTo>
                  <a:pt x="1068535" y="4209066"/>
                  <a:pt x="1046007" y="4210183"/>
                  <a:pt x="1023479" y="4205717"/>
                </a:cubicBezTo>
                <a:cubicBezTo>
                  <a:pt x="1023479" y="4205717"/>
                  <a:pt x="1019724" y="4205717"/>
                  <a:pt x="1019724" y="4205717"/>
                </a:cubicBezTo>
                <a:cubicBezTo>
                  <a:pt x="982177" y="4206834"/>
                  <a:pt x="948384" y="4203485"/>
                  <a:pt x="914592" y="4203485"/>
                </a:cubicBezTo>
                <a:cubicBezTo>
                  <a:pt x="907082" y="4203485"/>
                  <a:pt x="903328" y="4203485"/>
                  <a:pt x="903328" y="4205717"/>
                </a:cubicBezTo>
                <a:lnTo>
                  <a:pt x="899518" y="4206567"/>
                </a:lnTo>
                <a:lnTo>
                  <a:pt x="908246" y="4201377"/>
                </a:lnTo>
                <a:cubicBezTo>
                  <a:pt x="915756" y="4201377"/>
                  <a:pt x="927020" y="4201377"/>
                  <a:pt x="938284" y="4201377"/>
                </a:cubicBezTo>
                <a:cubicBezTo>
                  <a:pt x="945794" y="4201377"/>
                  <a:pt x="949549" y="4201377"/>
                  <a:pt x="949549" y="4199144"/>
                </a:cubicBezTo>
                <a:cubicBezTo>
                  <a:pt x="949549" y="4196912"/>
                  <a:pt x="945794" y="4198028"/>
                  <a:pt x="938284" y="4198028"/>
                </a:cubicBezTo>
                <a:cubicBezTo>
                  <a:pt x="934530" y="4198028"/>
                  <a:pt x="927020" y="4196912"/>
                  <a:pt x="923265" y="4199144"/>
                </a:cubicBezTo>
                <a:cubicBezTo>
                  <a:pt x="915756" y="4200261"/>
                  <a:pt x="908246" y="4200261"/>
                  <a:pt x="904492" y="4199144"/>
                </a:cubicBezTo>
                <a:cubicBezTo>
                  <a:pt x="893228" y="4198028"/>
                  <a:pt x="881964" y="4198028"/>
                  <a:pt x="874454" y="4198028"/>
                </a:cubicBezTo>
                <a:cubicBezTo>
                  <a:pt x="866944" y="4198028"/>
                  <a:pt x="859435" y="4196912"/>
                  <a:pt x="855680" y="4195795"/>
                </a:cubicBezTo>
                <a:cubicBezTo>
                  <a:pt x="836907" y="4191330"/>
                  <a:pt x="818133" y="4186865"/>
                  <a:pt x="810624" y="4179051"/>
                </a:cubicBezTo>
                <a:cubicBezTo>
                  <a:pt x="818133" y="4177935"/>
                  <a:pt x="821888" y="4177935"/>
                  <a:pt x="825643" y="4177935"/>
                </a:cubicBezTo>
                <a:cubicBezTo>
                  <a:pt x="848171" y="4177935"/>
                  <a:pt x="866944" y="4177935"/>
                  <a:pt x="885718" y="4177935"/>
                </a:cubicBezTo>
                <a:cubicBezTo>
                  <a:pt x="893228" y="4179051"/>
                  <a:pt x="900737" y="4176818"/>
                  <a:pt x="904492" y="4174586"/>
                </a:cubicBezTo>
                <a:cubicBezTo>
                  <a:pt x="881964" y="4174586"/>
                  <a:pt x="859435" y="4174586"/>
                  <a:pt x="836907" y="4174586"/>
                </a:cubicBezTo>
                <a:cubicBezTo>
                  <a:pt x="814379" y="4174586"/>
                  <a:pt x="791850" y="4173469"/>
                  <a:pt x="769322" y="4174586"/>
                </a:cubicBezTo>
                <a:cubicBezTo>
                  <a:pt x="746793" y="4175702"/>
                  <a:pt x="728020" y="4172353"/>
                  <a:pt x="705491" y="4172353"/>
                </a:cubicBezTo>
                <a:cubicBezTo>
                  <a:pt x="675454" y="4172353"/>
                  <a:pt x="645416" y="4172353"/>
                  <a:pt x="615378" y="4172353"/>
                </a:cubicBezTo>
                <a:cubicBezTo>
                  <a:pt x="604114" y="4172353"/>
                  <a:pt x="596604" y="4170120"/>
                  <a:pt x="589095" y="4171237"/>
                </a:cubicBezTo>
                <a:cubicBezTo>
                  <a:pt x="562812" y="4173469"/>
                  <a:pt x="536529" y="4172353"/>
                  <a:pt x="514001" y="4177935"/>
                </a:cubicBezTo>
                <a:lnTo>
                  <a:pt x="509005" y="4176449"/>
                </a:lnTo>
                <a:lnTo>
                  <a:pt x="513386" y="4168289"/>
                </a:lnTo>
                <a:lnTo>
                  <a:pt x="510432" y="4166568"/>
                </a:lnTo>
                <a:lnTo>
                  <a:pt x="534182" y="4166492"/>
                </a:lnTo>
                <a:cubicBezTo>
                  <a:pt x="562812" y="4166492"/>
                  <a:pt x="590972" y="4166213"/>
                  <a:pt x="619133" y="4164539"/>
                </a:cubicBezTo>
                <a:cubicBezTo>
                  <a:pt x="641661" y="4163423"/>
                  <a:pt x="664189" y="4162306"/>
                  <a:pt x="697982" y="4162306"/>
                </a:cubicBezTo>
                <a:cubicBezTo>
                  <a:pt x="679208" y="4160074"/>
                  <a:pt x="667944" y="4156725"/>
                  <a:pt x="656680" y="4156725"/>
                </a:cubicBezTo>
                <a:cubicBezTo>
                  <a:pt x="647293" y="4157283"/>
                  <a:pt x="637906" y="4156725"/>
                  <a:pt x="628989" y="4156725"/>
                </a:cubicBezTo>
                <a:cubicBezTo>
                  <a:pt x="620071" y="4156725"/>
                  <a:pt x="611623" y="4157283"/>
                  <a:pt x="604114" y="4160074"/>
                </a:cubicBezTo>
                <a:cubicBezTo>
                  <a:pt x="600359" y="4161190"/>
                  <a:pt x="592850" y="4161190"/>
                  <a:pt x="585340" y="4161190"/>
                </a:cubicBezTo>
                <a:lnTo>
                  <a:pt x="507350" y="4161190"/>
                </a:lnTo>
                <a:lnTo>
                  <a:pt x="508894" y="4156077"/>
                </a:lnTo>
                <a:lnTo>
                  <a:pt x="510188" y="4154075"/>
                </a:lnTo>
                <a:lnTo>
                  <a:pt x="529019" y="4153376"/>
                </a:lnTo>
                <a:cubicBezTo>
                  <a:pt x="540284" y="4153376"/>
                  <a:pt x="540284" y="4152260"/>
                  <a:pt x="532774" y="4147794"/>
                </a:cubicBezTo>
                <a:lnTo>
                  <a:pt x="526494" y="4146394"/>
                </a:lnTo>
                <a:lnTo>
                  <a:pt x="530302" y="4143513"/>
                </a:lnTo>
                <a:lnTo>
                  <a:pt x="532774" y="4143329"/>
                </a:lnTo>
                <a:cubicBezTo>
                  <a:pt x="532774" y="4143329"/>
                  <a:pt x="536529" y="4143329"/>
                  <a:pt x="536529" y="4143329"/>
                </a:cubicBezTo>
                <a:cubicBezTo>
                  <a:pt x="538406" y="4142213"/>
                  <a:pt x="537468" y="4141655"/>
                  <a:pt x="535590" y="4141376"/>
                </a:cubicBezTo>
                <a:lnTo>
                  <a:pt x="533258" y="4141277"/>
                </a:lnTo>
                <a:lnTo>
                  <a:pt x="534321" y="4140473"/>
                </a:lnTo>
                <a:lnTo>
                  <a:pt x="537638" y="4136251"/>
                </a:lnTo>
                <a:lnTo>
                  <a:pt x="544038" y="4136632"/>
                </a:lnTo>
                <a:cubicBezTo>
                  <a:pt x="547793" y="4137748"/>
                  <a:pt x="551548" y="4137748"/>
                  <a:pt x="551548" y="4139980"/>
                </a:cubicBezTo>
                <a:cubicBezTo>
                  <a:pt x="559057" y="4139980"/>
                  <a:pt x="562812" y="4138864"/>
                  <a:pt x="570321" y="4139980"/>
                </a:cubicBezTo>
                <a:cubicBezTo>
                  <a:pt x="570321" y="4143329"/>
                  <a:pt x="570321" y="4145562"/>
                  <a:pt x="570321" y="4148911"/>
                </a:cubicBezTo>
                <a:cubicBezTo>
                  <a:pt x="596604" y="4147794"/>
                  <a:pt x="619133" y="4152260"/>
                  <a:pt x="645416" y="4151143"/>
                </a:cubicBezTo>
                <a:cubicBezTo>
                  <a:pt x="645416" y="4151143"/>
                  <a:pt x="649171" y="4151143"/>
                  <a:pt x="649171" y="4151143"/>
                </a:cubicBezTo>
                <a:cubicBezTo>
                  <a:pt x="667944" y="4155609"/>
                  <a:pt x="682963" y="4150027"/>
                  <a:pt x="697982" y="4151143"/>
                </a:cubicBezTo>
                <a:cubicBezTo>
                  <a:pt x="701737" y="4151143"/>
                  <a:pt x="705491" y="4150027"/>
                  <a:pt x="709246" y="4148911"/>
                </a:cubicBezTo>
                <a:cubicBezTo>
                  <a:pt x="701737" y="4147794"/>
                  <a:pt x="694227" y="4147794"/>
                  <a:pt x="686718" y="4147794"/>
                </a:cubicBezTo>
                <a:cubicBezTo>
                  <a:pt x="682963" y="4146678"/>
                  <a:pt x="679208" y="4145562"/>
                  <a:pt x="682963" y="4144446"/>
                </a:cubicBezTo>
                <a:cubicBezTo>
                  <a:pt x="686718" y="4142213"/>
                  <a:pt x="690472" y="4141097"/>
                  <a:pt x="697982" y="4141097"/>
                </a:cubicBezTo>
                <a:cubicBezTo>
                  <a:pt x="724265" y="4141097"/>
                  <a:pt x="750548" y="4141097"/>
                  <a:pt x="776831" y="4139980"/>
                </a:cubicBezTo>
                <a:cubicBezTo>
                  <a:pt x="810624" y="4137748"/>
                  <a:pt x="840661" y="4138864"/>
                  <a:pt x="874454" y="4139980"/>
                </a:cubicBezTo>
                <a:cubicBezTo>
                  <a:pt x="904492" y="4139980"/>
                  <a:pt x="934530" y="4137748"/>
                  <a:pt x="964567" y="4141097"/>
                </a:cubicBezTo>
                <a:cubicBezTo>
                  <a:pt x="968322" y="4142213"/>
                  <a:pt x="972077" y="4142213"/>
                  <a:pt x="975831" y="4141097"/>
                </a:cubicBezTo>
                <a:cubicBezTo>
                  <a:pt x="1005869" y="4137748"/>
                  <a:pt x="1035907" y="4139980"/>
                  <a:pt x="1065945" y="4138864"/>
                </a:cubicBezTo>
                <a:cubicBezTo>
                  <a:pt x="1084719" y="4138864"/>
                  <a:pt x="1107247" y="4139980"/>
                  <a:pt x="1122266" y="4142213"/>
                </a:cubicBezTo>
                <a:cubicBezTo>
                  <a:pt x="1141039" y="4143329"/>
                  <a:pt x="1159813" y="4144446"/>
                  <a:pt x="1174832" y="4143329"/>
                </a:cubicBezTo>
                <a:lnTo>
                  <a:pt x="1198833" y="4141682"/>
                </a:lnTo>
                <a:lnTo>
                  <a:pt x="1227250" y="4142354"/>
                </a:lnTo>
                <a:cubicBezTo>
                  <a:pt x="1254472" y="4142354"/>
                  <a:pt x="1281693" y="4142075"/>
                  <a:pt x="1309854" y="4142633"/>
                </a:cubicBezTo>
                <a:cubicBezTo>
                  <a:pt x="1309854" y="4142633"/>
                  <a:pt x="1309854" y="4141517"/>
                  <a:pt x="1313608" y="4141517"/>
                </a:cubicBezTo>
                <a:cubicBezTo>
                  <a:pt x="1309854" y="4139284"/>
                  <a:pt x="1306099" y="4140401"/>
                  <a:pt x="1298590" y="4140401"/>
                </a:cubicBezTo>
                <a:cubicBezTo>
                  <a:pt x="1294835" y="4140401"/>
                  <a:pt x="1294835" y="4139284"/>
                  <a:pt x="1294835" y="4139284"/>
                </a:cubicBezTo>
                <a:cubicBezTo>
                  <a:pt x="1294835" y="4138168"/>
                  <a:pt x="1294835" y="4135936"/>
                  <a:pt x="1298590" y="4137052"/>
                </a:cubicBezTo>
                <a:cubicBezTo>
                  <a:pt x="1302344" y="4137052"/>
                  <a:pt x="1306099" y="4134819"/>
                  <a:pt x="1309854" y="4134819"/>
                </a:cubicBezTo>
                <a:cubicBezTo>
                  <a:pt x="1332382" y="4135936"/>
                  <a:pt x="1351156" y="4132587"/>
                  <a:pt x="1373684" y="4132587"/>
                </a:cubicBezTo>
                <a:cubicBezTo>
                  <a:pt x="1441269" y="4132587"/>
                  <a:pt x="1512609" y="4132587"/>
                  <a:pt x="1580194" y="4132587"/>
                </a:cubicBezTo>
                <a:cubicBezTo>
                  <a:pt x="1602722" y="4132587"/>
                  <a:pt x="1621496" y="4131470"/>
                  <a:pt x="1632760" y="4125889"/>
                </a:cubicBezTo>
                <a:cubicBezTo>
                  <a:pt x="1629005" y="4123656"/>
                  <a:pt x="1621496" y="4123656"/>
                  <a:pt x="1617741" y="4122540"/>
                </a:cubicBezTo>
                <a:cubicBezTo>
                  <a:pt x="1595213" y="4120307"/>
                  <a:pt x="1587704" y="4120307"/>
                  <a:pt x="1580194" y="4127005"/>
                </a:cubicBezTo>
                <a:cubicBezTo>
                  <a:pt x="1576439" y="4129238"/>
                  <a:pt x="1572684" y="4129238"/>
                  <a:pt x="1568930" y="4128121"/>
                </a:cubicBezTo>
                <a:cubicBezTo>
                  <a:pt x="1557666" y="4125889"/>
                  <a:pt x="1542647" y="4127005"/>
                  <a:pt x="1531382" y="4127005"/>
                </a:cubicBezTo>
                <a:cubicBezTo>
                  <a:pt x="1508854" y="4127005"/>
                  <a:pt x="1490081" y="4127005"/>
                  <a:pt x="1467552" y="4123656"/>
                </a:cubicBezTo>
                <a:cubicBezTo>
                  <a:pt x="1460043" y="4122540"/>
                  <a:pt x="1445024" y="4121424"/>
                  <a:pt x="1441269" y="4122540"/>
                </a:cubicBezTo>
                <a:lnTo>
                  <a:pt x="1430009" y="4123524"/>
                </a:lnTo>
                <a:lnTo>
                  <a:pt x="1396361" y="4119887"/>
                </a:lnTo>
                <a:cubicBezTo>
                  <a:pt x="1377587" y="4118771"/>
                  <a:pt x="1358813" y="4118771"/>
                  <a:pt x="1340040" y="4115422"/>
                </a:cubicBezTo>
                <a:cubicBezTo>
                  <a:pt x="1347549" y="4114306"/>
                  <a:pt x="1347549" y="4112073"/>
                  <a:pt x="1355059" y="4112073"/>
                </a:cubicBezTo>
                <a:lnTo>
                  <a:pt x="1355276" y="4112047"/>
                </a:lnTo>
                <a:lnTo>
                  <a:pt x="1376031" y="4115423"/>
                </a:lnTo>
                <a:cubicBezTo>
                  <a:pt x="1384948" y="4115563"/>
                  <a:pt x="1394335" y="4114726"/>
                  <a:pt x="1403722" y="4113610"/>
                </a:cubicBezTo>
                <a:cubicBezTo>
                  <a:pt x="1418741" y="4111377"/>
                  <a:pt x="1433760" y="4112493"/>
                  <a:pt x="1448779" y="4109144"/>
                </a:cubicBezTo>
                <a:cubicBezTo>
                  <a:pt x="1448779" y="4109144"/>
                  <a:pt x="1452533" y="4109144"/>
                  <a:pt x="1456288" y="4110261"/>
                </a:cubicBezTo>
                <a:cubicBezTo>
                  <a:pt x="1460043" y="4111377"/>
                  <a:pt x="1463797" y="4111377"/>
                  <a:pt x="1467552" y="4111377"/>
                </a:cubicBezTo>
                <a:cubicBezTo>
                  <a:pt x="1505099" y="4110261"/>
                  <a:pt x="1542647" y="4114726"/>
                  <a:pt x="1580194" y="4112493"/>
                </a:cubicBezTo>
                <a:cubicBezTo>
                  <a:pt x="1595213" y="4112493"/>
                  <a:pt x="1602722" y="4115842"/>
                  <a:pt x="1613986" y="4114726"/>
                </a:cubicBezTo>
                <a:cubicBezTo>
                  <a:pt x="1625251" y="4114726"/>
                  <a:pt x="1640269" y="4114726"/>
                  <a:pt x="1651534" y="4114726"/>
                </a:cubicBezTo>
                <a:cubicBezTo>
                  <a:pt x="1674062" y="4115842"/>
                  <a:pt x="1692836" y="4111377"/>
                  <a:pt x="1711609" y="4113610"/>
                </a:cubicBezTo>
                <a:cubicBezTo>
                  <a:pt x="1719119" y="4113610"/>
                  <a:pt x="1722874" y="4113610"/>
                  <a:pt x="1726628" y="4113610"/>
                </a:cubicBezTo>
                <a:cubicBezTo>
                  <a:pt x="1730383" y="4113610"/>
                  <a:pt x="1734138" y="4112493"/>
                  <a:pt x="1737892" y="4114726"/>
                </a:cubicBezTo>
                <a:cubicBezTo>
                  <a:pt x="1737892" y="4115842"/>
                  <a:pt x="1734138" y="4118075"/>
                  <a:pt x="1730383" y="4118075"/>
                </a:cubicBezTo>
                <a:cubicBezTo>
                  <a:pt x="1719119" y="4119191"/>
                  <a:pt x="1707854" y="4122540"/>
                  <a:pt x="1692836" y="4122540"/>
                </a:cubicBezTo>
                <a:cubicBezTo>
                  <a:pt x="1685326" y="4122540"/>
                  <a:pt x="1685326" y="4124773"/>
                  <a:pt x="1677817" y="4125889"/>
                </a:cubicBezTo>
                <a:cubicBezTo>
                  <a:pt x="1696590" y="4129238"/>
                  <a:pt x="1715364" y="4129238"/>
                  <a:pt x="1734138" y="4130354"/>
                </a:cubicBezTo>
                <a:cubicBezTo>
                  <a:pt x="1749157" y="4131470"/>
                  <a:pt x="1760421" y="4133703"/>
                  <a:pt x="1775440" y="4134819"/>
                </a:cubicBezTo>
                <a:cubicBezTo>
                  <a:pt x="1779194" y="4134819"/>
                  <a:pt x="1786704" y="4137052"/>
                  <a:pt x="1782949" y="4139284"/>
                </a:cubicBezTo>
                <a:cubicBezTo>
                  <a:pt x="1779194" y="4141517"/>
                  <a:pt x="1771685" y="4140401"/>
                  <a:pt x="1767930" y="4140401"/>
                </a:cubicBezTo>
                <a:cubicBezTo>
                  <a:pt x="1741647" y="4140401"/>
                  <a:pt x="1719119" y="4140401"/>
                  <a:pt x="1692836" y="4140401"/>
                </a:cubicBezTo>
                <a:cubicBezTo>
                  <a:pt x="1647779" y="4140401"/>
                  <a:pt x="1602722" y="4143750"/>
                  <a:pt x="1561420" y="4150447"/>
                </a:cubicBezTo>
                <a:lnTo>
                  <a:pt x="1519240" y="4153341"/>
                </a:lnTo>
                <a:lnTo>
                  <a:pt x="2616263" y="4153341"/>
                </a:lnTo>
                <a:lnTo>
                  <a:pt x="2657444" y="4151301"/>
                </a:lnTo>
                <a:cubicBezTo>
                  <a:pt x="2664953" y="4151301"/>
                  <a:pt x="2679972" y="4153533"/>
                  <a:pt x="2676217" y="4149068"/>
                </a:cubicBezTo>
                <a:cubicBezTo>
                  <a:pt x="2676217" y="4145719"/>
                  <a:pt x="2664953" y="4147952"/>
                  <a:pt x="2657444" y="4146836"/>
                </a:cubicBezTo>
                <a:cubicBezTo>
                  <a:pt x="2612387" y="4145719"/>
                  <a:pt x="2571085" y="4149068"/>
                  <a:pt x="2526028" y="4149068"/>
                </a:cubicBezTo>
                <a:cubicBezTo>
                  <a:pt x="2503500" y="4149068"/>
                  <a:pt x="2492236" y="4143487"/>
                  <a:pt x="2469707" y="4142370"/>
                </a:cubicBezTo>
                <a:cubicBezTo>
                  <a:pt x="2469707" y="4142370"/>
                  <a:pt x="2469707" y="4141254"/>
                  <a:pt x="2469707" y="4140138"/>
                </a:cubicBezTo>
                <a:cubicBezTo>
                  <a:pt x="2469707" y="4139022"/>
                  <a:pt x="2465953" y="4136789"/>
                  <a:pt x="2473462" y="4135673"/>
                </a:cubicBezTo>
                <a:cubicBezTo>
                  <a:pt x="2484726" y="4135673"/>
                  <a:pt x="2495991" y="4135673"/>
                  <a:pt x="2507255" y="4135673"/>
                </a:cubicBezTo>
                <a:cubicBezTo>
                  <a:pt x="2518519" y="4135673"/>
                  <a:pt x="2522274" y="4133440"/>
                  <a:pt x="2529783" y="4133440"/>
                </a:cubicBezTo>
                <a:cubicBezTo>
                  <a:pt x="2533538" y="4133440"/>
                  <a:pt x="2533538" y="4132324"/>
                  <a:pt x="2533538" y="4131208"/>
                </a:cubicBezTo>
                <a:cubicBezTo>
                  <a:pt x="2533538" y="4130091"/>
                  <a:pt x="2529783" y="4130091"/>
                  <a:pt x="2526028" y="4130091"/>
                </a:cubicBezTo>
                <a:cubicBezTo>
                  <a:pt x="2514764" y="4130091"/>
                  <a:pt x="2503500" y="4130091"/>
                  <a:pt x="2492236" y="4130091"/>
                </a:cubicBezTo>
                <a:cubicBezTo>
                  <a:pt x="2488481" y="4130091"/>
                  <a:pt x="2480972" y="4130091"/>
                  <a:pt x="2480972" y="4127859"/>
                </a:cubicBezTo>
                <a:cubicBezTo>
                  <a:pt x="2480972" y="4126742"/>
                  <a:pt x="2488481" y="4126742"/>
                  <a:pt x="2488481" y="4125626"/>
                </a:cubicBezTo>
                <a:cubicBezTo>
                  <a:pt x="2503500" y="4122277"/>
                  <a:pt x="2518519" y="4120045"/>
                  <a:pt x="2533538" y="4120045"/>
                </a:cubicBezTo>
                <a:cubicBezTo>
                  <a:pt x="2559821" y="4120045"/>
                  <a:pt x="2578594" y="4114463"/>
                  <a:pt x="2604878" y="4115579"/>
                </a:cubicBezTo>
                <a:cubicBezTo>
                  <a:pt x="2604878" y="4115579"/>
                  <a:pt x="2604878" y="4114463"/>
                  <a:pt x="2604878" y="4114463"/>
                </a:cubicBezTo>
                <a:cubicBezTo>
                  <a:pt x="2604878" y="4113347"/>
                  <a:pt x="2604878" y="4113347"/>
                  <a:pt x="2604878" y="4112230"/>
                </a:cubicBezTo>
                <a:cubicBezTo>
                  <a:pt x="2601123" y="4112230"/>
                  <a:pt x="2593613" y="4112230"/>
                  <a:pt x="2589859" y="4112230"/>
                </a:cubicBezTo>
                <a:cubicBezTo>
                  <a:pt x="2574840" y="4111114"/>
                  <a:pt x="2574840" y="4109998"/>
                  <a:pt x="2578594" y="4105533"/>
                </a:cubicBezTo>
                <a:cubicBezTo>
                  <a:pt x="2582349" y="4104416"/>
                  <a:pt x="2582349" y="4103300"/>
                  <a:pt x="2574840" y="4102184"/>
                </a:cubicBezTo>
                <a:cubicBezTo>
                  <a:pt x="2563576" y="4101067"/>
                  <a:pt x="2552311" y="4101067"/>
                  <a:pt x="2541047" y="4098835"/>
                </a:cubicBezTo>
                <a:cubicBezTo>
                  <a:pt x="2552311" y="4098835"/>
                  <a:pt x="2559821" y="4098835"/>
                  <a:pt x="2567330" y="4098835"/>
                </a:cubicBezTo>
                <a:cubicBezTo>
                  <a:pt x="2574840" y="4098835"/>
                  <a:pt x="2574840" y="4096602"/>
                  <a:pt x="2571085" y="4095486"/>
                </a:cubicBezTo>
                <a:cubicBezTo>
                  <a:pt x="2571085" y="4094370"/>
                  <a:pt x="2563576" y="4094370"/>
                  <a:pt x="2571085" y="4093253"/>
                </a:cubicBezTo>
                <a:cubicBezTo>
                  <a:pt x="2571085" y="4093253"/>
                  <a:pt x="2574840" y="4092137"/>
                  <a:pt x="2574840" y="4093253"/>
                </a:cubicBezTo>
                <a:cubicBezTo>
                  <a:pt x="2586104" y="4095486"/>
                  <a:pt x="2601123" y="4094370"/>
                  <a:pt x="2612387" y="4094370"/>
                </a:cubicBezTo>
                <a:cubicBezTo>
                  <a:pt x="2616142" y="4094370"/>
                  <a:pt x="2619896" y="4094370"/>
                  <a:pt x="2619896" y="4093253"/>
                </a:cubicBezTo>
                <a:cubicBezTo>
                  <a:pt x="2619896" y="4092137"/>
                  <a:pt x="2619896" y="4092137"/>
                  <a:pt x="2616142" y="4091021"/>
                </a:cubicBezTo>
                <a:cubicBezTo>
                  <a:pt x="2608632" y="4088788"/>
                  <a:pt x="2597368" y="4088788"/>
                  <a:pt x="2593613" y="4086556"/>
                </a:cubicBezTo>
                <a:cubicBezTo>
                  <a:pt x="2589859" y="4084323"/>
                  <a:pt x="2582349" y="4083207"/>
                  <a:pt x="2589859" y="4080974"/>
                </a:cubicBezTo>
                <a:cubicBezTo>
                  <a:pt x="2593613" y="4079858"/>
                  <a:pt x="2593613" y="4077625"/>
                  <a:pt x="2597368" y="4077625"/>
                </a:cubicBezTo>
                <a:cubicBezTo>
                  <a:pt x="2604878" y="4077625"/>
                  <a:pt x="2612387" y="4076509"/>
                  <a:pt x="2616142" y="4077625"/>
                </a:cubicBezTo>
                <a:cubicBezTo>
                  <a:pt x="2631161" y="4079858"/>
                  <a:pt x="2646179" y="4080974"/>
                  <a:pt x="2661198" y="4082090"/>
                </a:cubicBezTo>
                <a:cubicBezTo>
                  <a:pt x="2672463" y="4084323"/>
                  <a:pt x="2672463" y="4083207"/>
                  <a:pt x="2679972" y="4079858"/>
                </a:cubicBezTo>
                <a:cubicBezTo>
                  <a:pt x="2679972" y="4077625"/>
                  <a:pt x="2683727" y="4074276"/>
                  <a:pt x="2691236" y="4073160"/>
                </a:cubicBezTo>
                <a:cubicBezTo>
                  <a:pt x="2702500" y="4073160"/>
                  <a:pt x="2710010" y="4070927"/>
                  <a:pt x="2725029" y="4070927"/>
                </a:cubicBezTo>
                <a:cubicBezTo>
                  <a:pt x="2732538" y="4072044"/>
                  <a:pt x="2743802" y="4070927"/>
                  <a:pt x="2755066" y="4072044"/>
                </a:cubicBezTo>
                <a:cubicBezTo>
                  <a:pt x="2762576" y="4072044"/>
                  <a:pt x="2762576" y="4069811"/>
                  <a:pt x="2762576" y="4068695"/>
                </a:cubicBezTo>
                <a:cubicBezTo>
                  <a:pt x="2762576" y="4066462"/>
                  <a:pt x="2758821" y="4065346"/>
                  <a:pt x="2755066" y="4065346"/>
                </a:cubicBezTo>
                <a:cubicBezTo>
                  <a:pt x="2747557" y="4065346"/>
                  <a:pt x="2747557" y="4066462"/>
                  <a:pt x="2743802" y="4066462"/>
                </a:cubicBezTo>
                <a:cubicBezTo>
                  <a:pt x="2725029" y="4068695"/>
                  <a:pt x="2710010" y="4067578"/>
                  <a:pt x="2698746" y="4063113"/>
                </a:cubicBezTo>
                <a:cubicBezTo>
                  <a:pt x="2694991" y="4060880"/>
                  <a:pt x="2702500" y="4058648"/>
                  <a:pt x="2694991" y="4056415"/>
                </a:cubicBezTo>
                <a:cubicBezTo>
                  <a:pt x="2683727" y="4056415"/>
                  <a:pt x="2672463" y="4056415"/>
                  <a:pt x="2661198" y="4056415"/>
                </a:cubicBezTo>
                <a:cubicBezTo>
                  <a:pt x="2653689" y="4055299"/>
                  <a:pt x="2642425" y="4057532"/>
                  <a:pt x="2631161" y="4055299"/>
                </a:cubicBezTo>
                <a:cubicBezTo>
                  <a:pt x="2619896" y="4051950"/>
                  <a:pt x="2616142" y="4056415"/>
                  <a:pt x="2604878" y="4056415"/>
                </a:cubicBezTo>
                <a:cubicBezTo>
                  <a:pt x="2571085" y="4055299"/>
                  <a:pt x="2541047" y="4058648"/>
                  <a:pt x="2511009" y="4057532"/>
                </a:cubicBezTo>
                <a:cubicBezTo>
                  <a:pt x="2495991" y="4057532"/>
                  <a:pt x="2484726" y="4057532"/>
                  <a:pt x="2469707" y="4057532"/>
                </a:cubicBezTo>
                <a:cubicBezTo>
                  <a:pt x="2447179" y="4057532"/>
                  <a:pt x="2428405" y="4057532"/>
                  <a:pt x="2405877" y="4063113"/>
                </a:cubicBezTo>
                <a:cubicBezTo>
                  <a:pt x="2402122" y="4061997"/>
                  <a:pt x="2402122" y="4059764"/>
                  <a:pt x="2398368" y="4059764"/>
                </a:cubicBezTo>
                <a:cubicBezTo>
                  <a:pt x="2383349" y="4054183"/>
                  <a:pt x="2379594" y="4054183"/>
                  <a:pt x="2357066" y="4058648"/>
                </a:cubicBezTo>
                <a:cubicBezTo>
                  <a:pt x="2349556" y="4060880"/>
                  <a:pt x="2338292" y="4063113"/>
                  <a:pt x="2327028" y="4063113"/>
                </a:cubicBezTo>
                <a:cubicBezTo>
                  <a:pt x="2315764" y="4064229"/>
                  <a:pt x="2308254" y="4066462"/>
                  <a:pt x="2300745" y="4065346"/>
                </a:cubicBezTo>
                <a:cubicBezTo>
                  <a:pt x="2281971" y="4063113"/>
                  <a:pt x="2259443" y="4063113"/>
                  <a:pt x="2248179" y="4056415"/>
                </a:cubicBezTo>
                <a:cubicBezTo>
                  <a:pt x="2240669" y="4053066"/>
                  <a:pt x="2229405" y="4050834"/>
                  <a:pt x="2218141" y="4051950"/>
                </a:cubicBezTo>
                <a:cubicBezTo>
                  <a:pt x="2210631" y="4054183"/>
                  <a:pt x="2203122" y="4054183"/>
                  <a:pt x="2195613" y="4054183"/>
                </a:cubicBezTo>
                <a:cubicBezTo>
                  <a:pt x="2184348" y="4054183"/>
                  <a:pt x="2176839" y="4055299"/>
                  <a:pt x="2176839" y="4057532"/>
                </a:cubicBezTo>
                <a:cubicBezTo>
                  <a:pt x="2173084" y="4059764"/>
                  <a:pt x="2169329" y="4060880"/>
                  <a:pt x="2169329" y="4063113"/>
                </a:cubicBezTo>
                <a:cubicBezTo>
                  <a:pt x="2161820" y="4067578"/>
                  <a:pt x="2146801" y="4066462"/>
                  <a:pt x="2139292" y="4063113"/>
                </a:cubicBezTo>
                <a:cubicBezTo>
                  <a:pt x="2135537" y="4060880"/>
                  <a:pt x="2131782" y="4057532"/>
                  <a:pt x="2124273" y="4057532"/>
                </a:cubicBezTo>
                <a:cubicBezTo>
                  <a:pt x="2113009" y="4057532"/>
                  <a:pt x="2105499" y="4057532"/>
                  <a:pt x="2097990" y="4058648"/>
                </a:cubicBezTo>
                <a:cubicBezTo>
                  <a:pt x="2086726" y="4060880"/>
                  <a:pt x="2067952" y="4058648"/>
                  <a:pt x="2056688" y="4061997"/>
                </a:cubicBezTo>
                <a:cubicBezTo>
                  <a:pt x="2052933" y="4061997"/>
                  <a:pt x="2049179" y="4061997"/>
                  <a:pt x="2045424" y="4060880"/>
                </a:cubicBezTo>
                <a:cubicBezTo>
                  <a:pt x="2034159" y="4058648"/>
                  <a:pt x="2030405" y="4056415"/>
                  <a:pt x="2030405" y="4053066"/>
                </a:cubicBezTo>
                <a:cubicBezTo>
                  <a:pt x="2030405" y="4051950"/>
                  <a:pt x="2026650" y="4049717"/>
                  <a:pt x="2019141" y="4050834"/>
                </a:cubicBezTo>
                <a:cubicBezTo>
                  <a:pt x="2004122" y="4055299"/>
                  <a:pt x="1985348" y="4057532"/>
                  <a:pt x="1966574" y="4059764"/>
                </a:cubicBezTo>
                <a:cubicBezTo>
                  <a:pt x="1962820" y="4059764"/>
                  <a:pt x="1959065" y="4060880"/>
                  <a:pt x="1959065" y="4061997"/>
                </a:cubicBezTo>
                <a:cubicBezTo>
                  <a:pt x="1959065" y="4063113"/>
                  <a:pt x="1962820" y="4063113"/>
                  <a:pt x="1966574" y="4064229"/>
                </a:cubicBezTo>
                <a:cubicBezTo>
                  <a:pt x="1981594" y="4064229"/>
                  <a:pt x="2000367" y="4068695"/>
                  <a:pt x="2019141" y="4065346"/>
                </a:cubicBezTo>
                <a:cubicBezTo>
                  <a:pt x="2022896" y="4065346"/>
                  <a:pt x="2030405" y="4065346"/>
                  <a:pt x="2030405" y="4066462"/>
                </a:cubicBezTo>
                <a:cubicBezTo>
                  <a:pt x="2030405" y="4069811"/>
                  <a:pt x="2041669" y="4069811"/>
                  <a:pt x="2049179" y="4069811"/>
                </a:cubicBezTo>
                <a:cubicBezTo>
                  <a:pt x="2056688" y="4069811"/>
                  <a:pt x="2060442" y="4072044"/>
                  <a:pt x="2056688" y="4074276"/>
                </a:cubicBezTo>
                <a:cubicBezTo>
                  <a:pt x="2056688" y="4075393"/>
                  <a:pt x="2049179" y="4076509"/>
                  <a:pt x="2045424" y="4078741"/>
                </a:cubicBezTo>
                <a:cubicBezTo>
                  <a:pt x="2052933" y="4078741"/>
                  <a:pt x="2056688" y="4079858"/>
                  <a:pt x="2060442" y="4078741"/>
                </a:cubicBezTo>
                <a:cubicBezTo>
                  <a:pt x="2067952" y="4076509"/>
                  <a:pt x="2079216" y="4077625"/>
                  <a:pt x="2086726" y="4077625"/>
                </a:cubicBezTo>
                <a:cubicBezTo>
                  <a:pt x="2097990" y="4076509"/>
                  <a:pt x="2105499" y="4079858"/>
                  <a:pt x="2116764" y="4078741"/>
                </a:cubicBezTo>
                <a:cubicBezTo>
                  <a:pt x="2131782" y="4077625"/>
                  <a:pt x="2128027" y="4082090"/>
                  <a:pt x="2135537" y="4084323"/>
                </a:cubicBezTo>
                <a:cubicBezTo>
                  <a:pt x="2139292" y="4085439"/>
                  <a:pt x="2146801" y="4085439"/>
                  <a:pt x="2150556" y="4085439"/>
                </a:cubicBezTo>
                <a:cubicBezTo>
                  <a:pt x="2169329" y="4085439"/>
                  <a:pt x="2188103" y="4085439"/>
                  <a:pt x="2210631" y="4085439"/>
                </a:cubicBezTo>
                <a:cubicBezTo>
                  <a:pt x="2229405" y="4085439"/>
                  <a:pt x="2251933" y="4085439"/>
                  <a:pt x="2274462" y="4085439"/>
                </a:cubicBezTo>
                <a:cubicBezTo>
                  <a:pt x="2274462" y="4085439"/>
                  <a:pt x="2274462" y="4086556"/>
                  <a:pt x="2274462" y="4086556"/>
                </a:cubicBezTo>
                <a:cubicBezTo>
                  <a:pt x="2255688" y="4086556"/>
                  <a:pt x="2233160" y="4086556"/>
                  <a:pt x="2210631" y="4087672"/>
                </a:cubicBezTo>
                <a:cubicBezTo>
                  <a:pt x="2218141" y="4088788"/>
                  <a:pt x="2221896" y="4091021"/>
                  <a:pt x="2225650" y="4091021"/>
                </a:cubicBezTo>
                <a:cubicBezTo>
                  <a:pt x="2263198" y="4092137"/>
                  <a:pt x="2300745" y="4095486"/>
                  <a:pt x="2338292" y="4094370"/>
                </a:cubicBezTo>
                <a:cubicBezTo>
                  <a:pt x="2345801" y="4094370"/>
                  <a:pt x="2353311" y="4094370"/>
                  <a:pt x="2360820" y="4094370"/>
                </a:cubicBezTo>
                <a:cubicBezTo>
                  <a:pt x="2383349" y="4094370"/>
                  <a:pt x="2398368" y="4096602"/>
                  <a:pt x="2409632" y="4101067"/>
                </a:cubicBezTo>
                <a:cubicBezTo>
                  <a:pt x="2420896" y="4101067"/>
                  <a:pt x="2432160" y="4101067"/>
                  <a:pt x="2443424" y="4101067"/>
                </a:cubicBezTo>
                <a:cubicBezTo>
                  <a:pt x="2450934" y="4101067"/>
                  <a:pt x="2450934" y="4102184"/>
                  <a:pt x="2454689" y="4103300"/>
                </a:cubicBezTo>
                <a:cubicBezTo>
                  <a:pt x="2458443" y="4104416"/>
                  <a:pt x="2454689" y="4105533"/>
                  <a:pt x="2450934" y="4106649"/>
                </a:cubicBezTo>
                <a:cubicBezTo>
                  <a:pt x="2439670" y="4111114"/>
                  <a:pt x="2439670" y="4111114"/>
                  <a:pt x="2424651" y="4107765"/>
                </a:cubicBezTo>
                <a:cubicBezTo>
                  <a:pt x="2420896" y="4106649"/>
                  <a:pt x="2409632" y="4103300"/>
                  <a:pt x="2409632" y="4102184"/>
                </a:cubicBezTo>
                <a:cubicBezTo>
                  <a:pt x="2394613" y="4104416"/>
                  <a:pt x="2383349" y="4101067"/>
                  <a:pt x="2372085" y="4101067"/>
                </a:cubicBezTo>
                <a:cubicBezTo>
                  <a:pt x="2357066" y="4103300"/>
                  <a:pt x="2338292" y="4103300"/>
                  <a:pt x="2327028" y="4101067"/>
                </a:cubicBezTo>
                <a:cubicBezTo>
                  <a:pt x="2319518" y="4101067"/>
                  <a:pt x="2315764" y="4099951"/>
                  <a:pt x="2308254" y="4101067"/>
                </a:cubicBezTo>
                <a:cubicBezTo>
                  <a:pt x="2300745" y="4101067"/>
                  <a:pt x="2293235" y="4099951"/>
                  <a:pt x="2281971" y="4102184"/>
                </a:cubicBezTo>
                <a:cubicBezTo>
                  <a:pt x="2274462" y="4103300"/>
                  <a:pt x="2263198" y="4099951"/>
                  <a:pt x="2255688" y="4101067"/>
                </a:cubicBezTo>
                <a:cubicBezTo>
                  <a:pt x="2251933" y="4103300"/>
                  <a:pt x="2244424" y="4102184"/>
                  <a:pt x="2240669" y="4102184"/>
                </a:cubicBezTo>
                <a:cubicBezTo>
                  <a:pt x="2233160" y="4102184"/>
                  <a:pt x="2236915" y="4099951"/>
                  <a:pt x="2233160" y="4098835"/>
                </a:cubicBezTo>
                <a:cubicBezTo>
                  <a:pt x="2229405" y="4098835"/>
                  <a:pt x="2221896" y="4098835"/>
                  <a:pt x="2214386" y="4098835"/>
                </a:cubicBezTo>
                <a:cubicBezTo>
                  <a:pt x="2214386" y="4099951"/>
                  <a:pt x="2210631" y="4101067"/>
                  <a:pt x="2206877" y="4101067"/>
                </a:cubicBezTo>
                <a:cubicBezTo>
                  <a:pt x="2199367" y="4099951"/>
                  <a:pt x="2203122" y="4097719"/>
                  <a:pt x="2203122" y="4096602"/>
                </a:cubicBezTo>
                <a:cubicBezTo>
                  <a:pt x="2195613" y="4096602"/>
                  <a:pt x="2188103" y="4096602"/>
                  <a:pt x="2180594" y="4096602"/>
                </a:cubicBezTo>
                <a:cubicBezTo>
                  <a:pt x="2184348" y="4098835"/>
                  <a:pt x="2176839" y="4098835"/>
                  <a:pt x="2173084" y="4098835"/>
                </a:cubicBezTo>
                <a:cubicBezTo>
                  <a:pt x="2165575" y="4097719"/>
                  <a:pt x="2169329" y="4096602"/>
                  <a:pt x="2169329" y="4094370"/>
                </a:cubicBezTo>
                <a:cubicBezTo>
                  <a:pt x="2150556" y="4094370"/>
                  <a:pt x="2128027" y="4096602"/>
                  <a:pt x="2109254" y="4093253"/>
                </a:cubicBezTo>
                <a:cubicBezTo>
                  <a:pt x="2105499" y="4092137"/>
                  <a:pt x="2101744" y="4092137"/>
                  <a:pt x="2097990" y="4093253"/>
                </a:cubicBezTo>
                <a:cubicBezTo>
                  <a:pt x="2094235" y="4095486"/>
                  <a:pt x="2086726" y="4095486"/>
                  <a:pt x="2082971" y="4094370"/>
                </a:cubicBezTo>
                <a:cubicBezTo>
                  <a:pt x="2071707" y="4094370"/>
                  <a:pt x="2056688" y="4095486"/>
                  <a:pt x="2049179" y="4096602"/>
                </a:cubicBezTo>
                <a:cubicBezTo>
                  <a:pt x="2037914" y="4098835"/>
                  <a:pt x="2026650" y="4098835"/>
                  <a:pt x="2015386" y="4096602"/>
                </a:cubicBezTo>
                <a:cubicBezTo>
                  <a:pt x="2007876" y="4095486"/>
                  <a:pt x="1996612" y="4094370"/>
                  <a:pt x="1981594" y="4094370"/>
                </a:cubicBezTo>
                <a:cubicBezTo>
                  <a:pt x="1974084" y="4095486"/>
                  <a:pt x="1962820" y="4094370"/>
                  <a:pt x="1955310" y="4094370"/>
                </a:cubicBezTo>
                <a:cubicBezTo>
                  <a:pt x="1951556" y="4097719"/>
                  <a:pt x="1944046" y="4096602"/>
                  <a:pt x="1940291" y="4096602"/>
                </a:cubicBezTo>
                <a:cubicBezTo>
                  <a:pt x="1932782" y="4096602"/>
                  <a:pt x="1929027" y="4096602"/>
                  <a:pt x="1921518" y="4096602"/>
                </a:cubicBezTo>
                <a:cubicBezTo>
                  <a:pt x="1910253" y="4099951"/>
                  <a:pt x="1898989" y="4099951"/>
                  <a:pt x="1887725" y="4096602"/>
                </a:cubicBezTo>
                <a:cubicBezTo>
                  <a:pt x="1887725" y="4096602"/>
                  <a:pt x="1883971" y="4096602"/>
                  <a:pt x="1883971" y="4096602"/>
                </a:cubicBezTo>
                <a:cubicBezTo>
                  <a:pt x="1853933" y="4096602"/>
                  <a:pt x="1853933" y="4096602"/>
                  <a:pt x="1842668" y="4089904"/>
                </a:cubicBezTo>
                <a:cubicBezTo>
                  <a:pt x="1842668" y="4088788"/>
                  <a:pt x="1842668" y="4087672"/>
                  <a:pt x="1842668" y="4087672"/>
                </a:cubicBezTo>
                <a:cubicBezTo>
                  <a:pt x="1835159" y="4084323"/>
                  <a:pt x="1838914" y="4080974"/>
                  <a:pt x="1853933" y="4080974"/>
                </a:cubicBezTo>
                <a:cubicBezTo>
                  <a:pt x="1861442" y="4080974"/>
                  <a:pt x="1872706" y="4080974"/>
                  <a:pt x="1883971" y="4080974"/>
                </a:cubicBezTo>
                <a:cubicBezTo>
                  <a:pt x="1891480" y="4080974"/>
                  <a:pt x="1895235" y="4080974"/>
                  <a:pt x="1895235" y="4078741"/>
                </a:cubicBezTo>
                <a:cubicBezTo>
                  <a:pt x="1895235" y="4076509"/>
                  <a:pt x="1891480" y="4077625"/>
                  <a:pt x="1883971" y="4077625"/>
                </a:cubicBezTo>
                <a:cubicBezTo>
                  <a:pt x="1880216" y="4077625"/>
                  <a:pt x="1872706" y="4076509"/>
                  <a:pt x="1868952" y="4078741"/>
                </a:cubicBezTo>
                <a:cubicBezTo>
                  <a:pt x="1861442" y="4079858"/>
                  <a:pt x="1853933" y="4079858"/>
                  <a:pt x="1850178" y="4078741"/>
                </a:cubicBezTo>
                <a:cubicBezTo>
                  <a:pt x="1838914" y="4077625"/>
                  <a:pt x="1827650" y="4077625"/>
                  <a:pt x="1820140" y="4077625"/>
                </a:cubicBezTo>
                <a:cubicBezTo>
                  <a:pt x="1812630" y="4077625"/>
                  <a:pt x="1805121" y="4076509"/>
                  <a:pt x="1801367" y="4075393"/>
                </a:cubicBezTo>
                <a:cubicBezTo>
                  <a:pt x="1782593" y="4070927"/>
                  <a:pt x="1763819" y="4066462"/>
                  <a:pt x="1756310" y="4058648"/>
                </a:cubicBezTo>
                <a:cubicBezTo>
                  <a:pt x="1763819" y="4057532"/>
                  <a:pt x="1767574" y="4057532"/>
                  <a:pt x="1771329" y="4057532"/>
                </a:cubicBezTo>
                <a:cubicBezTo>
                  <a:pt x="1793857" y="4057532"/>
                  <a:pt x="1812630" y="4057532"/>
                  <a:pt x="1831404" y="4057532"/>
                </a:cubicBezTo>
                <a:cubicBezTo>
                  <a:pt x="1838914" y="4058648"/>
                  <a:pt x="1846423" y="4056415"/>
                  <a:pt x="1850178" y="4054183"/>
                </a:cubicBezTo>
                <a:cubicBezTo>
                  <a:pt x="1827650" y="4054183"/>
                  <a:pt x="1805121" y="4054183"/>
                  <a:pt x="1782593" y="4054183"/>
                </a:cubicBezTo>
                <a:cubicBezTo>
                  <a:pt x="1760065" y="4054183"/>
                  <a:pt x="1737536" y="4053066"/>
                  <a:pt x="1715008" y="4054183"/>
                </a:cubicBezTo>
                <a:cubicBezTo>
                  <a:pt x="1692479" y="4055299"/>
                  <a:pt x="1673706" y="4051950"/>
                  <a:pt x="1651177" y="4051950"/>
                </a:cubicBezTo>
                <a:cubicBezTo>
                  <a:pt x="1621140" y="4051950"/>
                  <a:pt x="1591102" y="4051950"/>
                  <a:pt x="1561064" y="4051950"/>
                </a:cubicBezTo>
                <a:cubicBezTo>
                  <a:pt x="1549800" y="4051950"/>
                  <a:pt x="1542290" y="4049717"/>
                  <a:pt x="1534781" y="4050834"/>
                </a:cubicBezTo>
                <a:cubicBezTo>
                  <a:pt x="1508498" y="4053066"/>
                  <a:pt x="1482215" y="4051950"/>
                  <a:pt x="1459687" y="4057532"/>
                </a:cubicBezTo>
                <a:cubicBezTo>
                  <a:pt x="1455932" y="4058648"/>
                  <a:pt x="1452177" y="4057532"/>
                  <a:pt x="1452177" y="4055299"/>
                </a:cubicBezTo>
                <a:cubicBezTo>
                  <a:pt x="1452177" y="4054183"/>
                  <a:pt x="1455932" y="4051950"/>
                  <a:pt x="1448422" y="4049717"/>
                </a:cubicBezTo>
                <a:cubicBezTo>
                  <a:pt x="1439036" y="4049717"/>
                  <a:pt x="1431996" y="4049717"/>
                  <a:pt x="1426422" y="4049665"/>
                </a:cubicBezTo>
                <a:lnTo>
                  <a:pt x="1420774" y="4049508"/>
                </a:lnTo>
                <a:lnTo>
                  <a:pt x="4371810" y="4049508"/>
                </a:lnTo>
                <a:lnTo>
                  <a:pt x="2589320" y="976247"/>
                </a:lnTo>
                <a:lnTo>
                  <a:pt x="838064" y="3995653"/>
                </a:lnTo>
                <a:lnTo>
                  <a:pt x="783426" y="3992786"/>
                </a:lnTo>
                <a:cubicBezTo>
                  <a:pt x="775917" y="3991670"/>
                  <a:pt x="760898" y="3990554"/>
                  <a:pt x="757144" y="3991670"/>
                </a:cubicBezTo>
                <a:cubicBezTo>
                  <a:pt x="742124" y="3995019"/>
                  <a:pt x="723351" y="3992786"/>
                  <a:pt x="712087" y="3995019"/>
                </a:cubicBezTo>
                <a:cubicBezTo>
                  <a:pt x="704577" y="3996135"/>
                  <a:pt x="697068" y="3996135"/>
                  <a:pt x="689559" y="3995019"/>
                </a:cubicBezTo>
                <a:cubicBezTo>
                  <a:pt x="674539" y="3992786"/>
                  <a:pt x="663275" y="3992786"/>
                  <a:pt x="648256" y="3995019"/>
                </a:cubicBezTo>
                <a:cubicBezTo>
                  <a:pt x="636992" y="3996135"/>
                  <a:pt x="629483" y="3996135"/>
                  <a:pt x="618218" y="3993903"/>
                </a:cubicBezTo>
                <a:lnTo>
                  <a:pt x="607456" y="3992166"/>
                </a:lnTo>
                <a:lnTo>
                  <a:pt x="610427" y="3984921"/>
                </a:lnTo>
                <a:lnTo>
                  <a:pt x="614567" y="3980326"/>
                </a:lnTo>
                <a:lnTo>
                  <a:pt x="618218" y="3980507"/>
                </a:lnTo>
                <a:cubicBezTo>
                  <a:pt x="629483" y="3979391"/>
                  <a:pt x="644502" y="3980507"/>
                  <a:pt x="659521" y="3980507"/>
                </a:cubicBezTo>
                <a:lnTo>
                  <a:pt x="659929" y="3980507"/>
                </a:lnTo>
                <a:lnTo>
                  <a:pt x="656176" y="3979391"/>
                </a:lnTo>
                <a:cubicBezTo>
                  <a:pt x="650544" y="3976600"/>
                  <a:pt x="642095" y="3975204"/>
                  <a:pt x="633178" y="3975065"/>
                </a:cubicBezTo>
                <a:lnTo>
                  <a:pt x="617558" y="3977006"/>
                </a:lnTo>
                <a:lnTo>
                  <a:pt x="630968" y="3962124"/>
                </a:lnTo>
                <a:cubicBezTo>
                  <a:pt x="637869" y="3959627"/>
                  <a:pt x="644154" y="3953511"/>
                  <a:pt x="650236" y="3946191"/>
                </a:cubicBezTo>
                <a:lnTo>
                  <a:pt x="653758" y="3941666"/>
                </a:lnTo>
                <a:lnTo>
                  <a:pt x="678821" y="3898648"/>
                </a:lnTo>
                <a:lnTo>
                  <a:pt x="688494" y="3869620"/>
                </a:lnTo>
                <a:cubicBezTo>
                  <a:pt x="694414" y="3846997"/>
                  <a:pt x="696304" y="3843752"/>
                  <a:pt x="710640" y="3834722"/>
                </a:cubicBezTo>
                <a:lnTo>
                  <a:pt x="718455" y="3830619"/>
                </a:lnTo>
                <a:lnTo>
                  <a:pt x="718513" y="3830520"/>
                </a:lnTo>
                <a:lnTo>
                  <a:pt x="728623" y="3799572"/>
                </a:lnTo>
                <a:cubicBezTo>
                  <a:pt x="732975" y="3790158"/>
                  <a:pt x="738173" y="3781236"/>
                  <a:pt x="743843" y="3771503"/>
                </a:cubicBezTo>
                <a:cubicBezTo>
                  <a:pt x="751404" y="3758526"/>
                  <a:pt x="757075" y="3748793"/>
                  <a:pt x="764635" y="3735816"/>
                </a:cubicBezTo>
                <a:lnTo>
                  <a:pt x="781621" y="3705509"/>
                </a:lnTo>
                <a:lnTo>
                  <a:pt x="751200" y="3687785"/>
                </a:lnTo>
                <a:lnTo>
                  <a:pt x="760524" y="3678229"/>
                </a:lnTo>
                <a:cubicBezTo>
                  <a:pt x="764839" y="3667707"/>
                  <a:pt x="771865" y="3658762"/>
                  <a:pt x="775645" y="3652274"/>
                </a:cubicBezTo>
                <a:cubicBezTo>
                  <a:pt x="779961" y="3641752"/>
                  <a:pt x="787807" y="3637632"/>
                  <a:pt x="792122" y="3627110"/>
                </a:cubicBezTo>
                <a:cubicBezTo>
                  <a:pt x="797257" y="3621411"/>
                  <a:pt x="802393" y="3615712"/>
                  <a:pt x="806173" y="3609223"/>
                </a:cubicBezTo>
                <a:cubicBezTo>
                  <a:pt x="819404" y="3586514"/>
                  <a:pt x="830744" y="3567048"/>
                  <a:pt x="842086" y="3547582"/>
                </a:cubicBezTo>
                <a:cubicBezTo>
                  <a:pt x="849646" y="3534605"/>
                  <a:pt x="855852" y="3520838"/>
                  <a:pt x="865588" y="3513474"/>
                </a:cubicBezTo>
                <a:cubicBezTo>
                  <a:pt x="865588" y="3513474"/>
                  <a:pt x="867478" y="3510231"/>
                  <a:pt x="869368" y="3506986"/>
                </a:cubicBezTo>
                <a:cubicBezTo>
                  <a:pt x="874754" y="3488396"/>
                  <a:pt x="889624" y="3475333"/>
                  <a:pt x="897721" y="3458322"/>
                </a:cubicBezTo>
                <a:cubicBezTo>
                  <a:pt x="905816" y="3441310"/>
                  <a:pt x="915266" y="3425090"/>
                  <a:pt x="926073" y="3409658"/>
                </a:cubicBezTo>
                <a:cubicBezTo>
                  <a:pt x="958491" y="3363363"/>
                  <a:pt x="982242" y="3316364"/>
                  <a:pt x="1011949" y="3268489"/>
                </a:cubicBezTo>
                <a:cubicBezTo>
                  <a:pt x="1011949" y="3268489"/>
                  <a:pt x="1010595" y="3267700"/>
                  <a:pt x="1012484" y="3264456"/>
                </a:cubicBezTo>
                <a:cubicBezTo>
                  <a:pt x="1007884" y="3266120"/>
                  <a:pt x="1007349" y="3270155"/>
                  <a:pt x="1003569" y="3276643"/>
                </a:cubicBezTo>
                <a:cubicBezTo>
                  <a:pt x="1001679" y="3279887"/>
                  <a:pt x="1000323" y="3279097"/>
                  <a:pt x="1000323" y="3279097"/>
                </a:cubicBezTo>
                <a:cubicBezTo>
                  <a:pt x="998968" y="3278308"/>
                  <a:pt x="996259" y="3276729"/>
                  <a:pt x="999504" y="3274274"/>
                </a:cubicBezTo>
                <a:cubicBezTo>
                  <a:pt x="1001394" y="3271031"/>
                  <a:pt x="1000573" y="3266207"/>
                  <a:pt x="1002463" y="3262962"/>
                </a:cubicBezTo>
                <a:cubicBezTo>
                  <a:pt x="1015160" y="3244287"/>
                  <a:pt x="1020545" y="3225697"/>
                  <a:pt x="1031886" y="3206231"/>
                </a:cubicBezTo>
                <a:cubicBezTo>
                  <a:pt x="1065909" y="3147834"/>
                  <a:pt x="1101822" y="3086193"/>
                  <a:pt x="1135845" y="3027796"/>
                </a:cubicBezTo>
                <a:cubicBezTo>
                  <a:pt x="1147185" y="3008331"/>
                  <a:pt x="1155280" y="2991319"/>
                  <a:pt x="1154176" y="2977639"/>
                </a:cubicBezTo>
                <a:cubicBezTo>
                  <a:pt x="1149574" y="2979305"/>
                  <a:pt x="1145794" y="2985793"/>
                  <a:pt x="1142549" y="2988248"/>
                </a:cubicBezTo>
                <a:cubicBezTo>
                  <a:pt x="1128498" y="3006134"/>
                  <a:pt x="1124718" y="3012622"/>
                  <a:pt x="1129068" y="3023848"/>
                </a:cubicBezTo>
                <a:cubicBezTo>
                  <a:pt x="1129889" y="3028672"/>
                  <a:pt x="1127998" y="3031917"/>
                  <a:pt x="1124753" y="3034370"/>
                </a:cubicBezTo>
                <a:cubicBezTo>
                  <a:pt x="1116373" y="3042524"/>
                  <a:pt x="1110167" y="3056291"/>
                  <a:pt x="1104496" y="3066024"/>
                </a:cubicBezTo>
                <a:cubicBezTo>
                  <a:pt x="1093155" y="3085490"/>
                  <a:pt x="1083705" y="3101710"/>
                  <a:pt x="1068298" y="3118808"/>
                </a:cubicBezTo>
                <a:cubicBezTo>
                  <a:pt x="1063163" y="3124507"/>
                  <a:pt x="1054248" y="3136695"/>
                  <a:pt x="1053712" y="3140728"/>
                </a:cubicBezTo>
                <a:cubicBezTo>
                  <a:pt x="1050217" y="3156074"/>
                  <a:pt x="1038056" y="3170716"/>
                  <a:pt x="1035096" y="3182029"/>
                </a:cubicBezTo>
                <a:cubicBezTo>
                  <a:pt x="1032670" y="3189306"/>
                  <a:pt x="1028890" y="3195794"/>
                  <a:pt x="1023755" y="3201494"/>
                </a:cubicBezTo>
                <a:cubicBezTo>
                  <a:pt x="1013483" y="3212892"/>
                  <a:pt x="1007813" y="3222624"/>
                  <a:pt x="1002963" y="3237181"/>
                </a:cubicBezTo>
                <a:cubicBezTo>
                  <a:pt x="998648" y="3247703"/>
                  <a:pt x="994867" y="3254192"/>
                  <a:pt x="986487" y="3262346"/>
                </a:cubicBezTo>
                <a:cubicBezTo>
                  <a:pt x="970260" y="3274619"/>
                  <a:pt x="955674" y="3296539"/>
                  <a:pt x="943798" y="3320038"/>
                </a:cubicBezTo>
                <a:cubicBezTo>
                  <a:pt x="940018" y="3326527"/>
                  <a:pt x="937592" y="3333805"/>
                  <a:pt x="937058" y="3337839"/>
                </a:cubicBezTo>
                <a:cubicBezTo>
                  <a:pt x="933027" y="3357219"/>
                  <a:pt x="924932" y="3374229"/>
                  <a:pt x="915481" y="3390451"/>
                </a:cubicBezTo>
                <a:cubicBezTo>
                  <a:pt x="906030" y="3406672"/>
                  <a:pt x="894689" y="3426138"/>
                  <a:pt x="885239" y="3442358"/>
                </a:cubicBezTo>
                <a:cubicBezTo>
                  <a:pt x="873897" y="3461825"/>
                  <a:pt x="859312" y="3483745"/>
                  <a:pt x="843905" y="3500842"/>
                </a:cubicBezTo>
                <a:cubicBezTo>
                  <a:pt x="840125" y="3507331"/>
                  <a:pt x="836345" y="3513819"/>
                  <a:pt x="834454" y="3517063"/>
                </a:cubicBezTo>
                <a:cubicBezTo>
                  <a:pt x="828784" y="3526796"/>
                  <a:pt x="825539" y="3529251"/>
                  <a:pt x="820938" y="3530916"/>
                </a:cubicBezTo>
                <a:cubicBezTo>
                  <a:pt x="835524" y="3508995"/>
                  <a:pt x="840909" y="3490406"/>
                  <a:pt x="852250" y="3470939"/>
                </a:cubicBezTo>
                <a:cubicBezTo>
                  <a:pt x="866016" y="3444197"/>
                  <a:pt x="879783" y="3417453"/>
                  <a:pt x="890303" y="3393164"/>
                </a:cubicBezTo>
                <a:cubicBezTo>
                  <a:pt x="898399" y="3376153"/>
                  <a:pt x="906495" y="3359143"/>
                  <a:pt x="914590" y="3342131"/>
                </a:cubicBezTo>
                <a:cubicBezTo>
                  <a:pt x="924576" y="3321875"/>
                  <a:pt x="936737" y="3307234"/>
                  <a:pt x="944832" y="3290222"/>
                </a:cubicBezTo>
                <a:cubicBezTo>
                  <a:pt x="951038" y="3276456"/>
                  <a:pt x="960774" y="3269092"/>
                  <a:pt x="970225" y="3252871"/>
                </a:cubicBezTo>
                <a:cubicBezTo>
                  <a:pt x="974540" y="3242349"/>
                  <a:pt x="983456" y="3230161"/>
                  <a:pt x="991016" y="3217184"/>
                </a:cubicBezTo>
                <a:cubicBezTo>
                  <a:pt x="992907" y="3213940"/>
                  <a:pt x="992907" y="3213940"/>
                  <a:pt x="994797" y="3210695"/>
                </a:cubicBezTo>
                <a:cubicBezTo>
                  <a:pt x="1009133" y="3201665"/>
                  <a:pt x="1017229" y="3184655"/>
                  <a:pt x="1023970" y="3166855"/>
                </a:cubicBezTo>
                <a:cubicBezTo>
                  <a:pt x="1028820" y="3152298"/>
                  <a:pt x="1037735" y="3140111"/>
                  <a:pt x="1041230" y="3124765"/>
                </a:cubicBezTo>
                <a:cubicBezTo>
                  <a:pt x="1041230" y="3124765"/>
                  <a:pt x="1043120" y="3121521"/>
                  <a:pt x="1046366" y="3119067"/>
                </a:cubicBezTo>
                <a:cubicBezTo>
                  <a:pt x="1049611" y="3116611"/>
                  <a:pt x="1051501" y="3113368"/>
                  <a:pt x="1053391" y="3110123"/>
                </a:cubicBezTo>
                <a:cubicBezTo>
                  <a:pt x="1070938" y="3076891"/>
                  <a:pt x="1095260" y="3047606"/>
                  <a:pt x="1111451" y="3013584"/>
                </a:cubicBezTo>
                <a:cubicBezTo>
                  <a:pt x="1119012" y="3000607"/>
                  <a:pt x="1126857" y="2996488"/>
                  <a:pt x="1131173" y="2985966"/>
                </a:cubicBezTo>
                <a:cubicBezTo>
                  <a:pt x="1136844" y="2976232"/>
                  <a:pt x="1144404" y="2963256"/>
                  <a:pt x="1150075" y="2953522"/>
                </a:cubicBezTo>
                <a:cubicBezTo>
                  <a:pt x="1162770" y="2934846"/>
                  <a:pt x="1166801" y="2915467"/>
                  <a:pt x="1178962" y="2900825"/>
                </a:cubicBezTo>
                <a:cubicBezTo>
                  <a:pt x="1182743" y="2894336"/>
                  <a:pt x="1184633" y="2891092"/>
                  <a:pt x="1186523" y="2887848"/>
                </a:cubicBezTo>
                <a:cubicBezTo>
                  <a:pt x="1188413" y="2884604"/>
                  <a:pt x="1188947" y="2880569"/>
                  <a:pt x="1193548" y="2878905"/>
                </a:cubicBezTo>
                <a:cubicBezTo>
                  <a:pt x="1194903" y="2879694"/>
                  <a:pt x="1195724" y="2884517"/>
                  <a:pt x="1193834" y="2887762"/>
                </a:cubicBezTo>
                <a:cubicBezTo>
                  <a:pt x="1189518" y="2898284"/>
                  <a:pt x="1187913" y="2910386"/>
                  <a:pt x="1180353" y="2923362"/>
                </a:cubicBezTo>
                <a:cubicBezTo>
                  <a:pt x="1176572" y="2929851"/>
                  <a:pt x="1179283" y="2931430"/>
                  <a:pt x="1176857" y="2938708"/>
                </a:cubicBezTo>
                <a:cubicBezTo>
                  <a:pt x="1190374" y="2924856"/>
                  <a:pt x="1199825" y="2908634"/>
                  <a:pt x="1210630" y="2893202"/>
                </a:cubicBezTo>
                <a:lnTo>
                  <a:pt x="1214107" y="2888887"/>
                </a:lnTo>
                <a:lnTo>
                  <a:pt x="1211353" y="2887283"/>
                </a:lnTo>
                <a:lnTo>
                  <a:pt x="1220677" y="2877727"/>
                </a:lnTo>
                <a:cubicBezTo>
                  <a:pt x="1224993" y="2867205"/>
                  <a:pt x="1232018" y="2858260"/>
                  <a:pt x="1235799" y="2851772"/>
                </a:cubicBezTo>
                <a:cubicBezTo>
                  <a:pt x="1240114" y="2841250"/>
                  <a:pt x="1247960" y="2837130"/>
                  <a:pt x="1252276" y="2826608"/>
                </a:cubicBezTo>
                <a:cubicBezTo>
                  <a:pt x="1257411" y="2820909"/>
                  <a:pt x="1262546" y="2815209"/>
                  <a:pt x="1266326" y="2808721"/>
                </a:cubicBezTo>
                <a:cubicBezTo>
                  <a:pt x="1279557" y="2786012"/>
                  <a:pt x="1290898" y="2766546"/>
                  <a:pt x="1302239" y="2747080"/>
                </a:cubicBezTo>
                <a:cubicBezTo>
                  <a:pt x="1309800" y="2734103"/>
                  <a:pt x="1316006" y="2720336"/>
                  <a:pt x="1325742" y="2712972"/>
                </a:cubicBezTo>
                <a:cubicBezTo>
                  <a:pt x="1325742" y="2712972"/>
                  <a:pt x="1327632" y="2709729"/>
                  <a:pt x="1329522" y="2706484"/>
                </a:cubicBezTo>
                <a:cubicBezTo>
                  <a:pt x="1334907" y="2687894"/>
                  <a:pt x="1349778" y="2674831"/>
                  <a:pt x="1357874" y="2657820"/>
                </a:cubicBezTo>
                <a:cubicBezTo>
                  <a:pt x="1365969" y="2640809"/>
                  <a:pt x="1375420" y="2624588"/>
                  <a:pt x="1386227" y="2609156"/>
                </a:cubicBezTo>
                <a:cubicBezTo>
                  <a:pt x="1418644" y="2562861"/>
                  <a:pt x="1442396" y="2515861"/>
                  <a:pt x="1472103" y="2467987"/>
                </a:cubicBezTo>
                <a:cubicBezTo>
                  <a:pt x="1472103" y="2467987"/>
                  <a:pt x="1470748" y="2467198"/>
                  <a:pt x="1472638" y="2463954"/>
                </a:cubicBezTo>
                <a:cubicBezTo>
                  <a:pt x="1468037" y="2465619"/>
                  <a:pt x="1467503" y="2469653"/>
                  <a:pt x="1463723" y="2476141"/>
                </a:cubicBezTo>
                <a:cubicBezTo>
                  <a:pt x="1461833" y="2479385"/>
                  <a:pt x="1460477" y="2478595"/>
                  <a:pt x="1460477" y="2478595"/>
                </a:cubicBezTo>
                <a:cubicBezTo>
                  <a:pt x="1459122" y="2477806"/>
                  <a:pt x="1456412" y="2476227"/>
                  <a:pt x="1459657" y="2473772"/>
                </a:cubicBezTo>
                <a:cubicBezTo>
                  <a:pt x="1461547" y="2470529"/>
                  <a:pt x="1460727" y="2465705"/>
                  <a:pt x="1462617" y="2462461"/>
                </a:cubicBezTo>
                <a:cubicBezTo>
                  <a:pt x="1475314" y="2443785"/>
                  <a:pt x="1480699" y="2425195"/>
                  <a:pt x="1492040" y="2405730"/>
                </a:cubicBezTo>
                <a:lnTo>
                  <a:pt x="1515028" y="2366271"/>
                </a:lnTo>
                <a:lnTo>
                  <a:pt x="1513667" y="2365479"/>
                </a:lnTo>
                <a:lnTo>
                  <a:pt x="1500642" y="2370194"/>
                </a:lnTo>
                <a:lnTo>
                  <a:pt x="1495249" y="2381527"/>
                </a:lnTo>
                <a:cubicBezTo>
                  <a:pt x="1492824" y="2388804"/>
                  <a:pt x="1489044" y="2395292"/>
                  <a:pt x="1483909" y="2400992"/>
                </a:cubicBezTo>
                <a:cubicBezTo>
                  <a:pt x="1473637" y="2412390"/>
                  <a:pt x="1467967" y="2422122"/>
                  <a:pt x="1463117" y="2436679"/>
                </a:cubicBezTo>
                <a:cubicBezTo>
                  <a:pt x="1458801" y="2447201"/>
                  <a:pt x="1455021" y="2453690"/>
                  <a:pt x="1446641" y="2461844"/>
                </a:cubicBezTo>
                <a:cubicBezTo>
                  <a:pt x="1430414" y="2474116"/>
                  <a:pt x="1415828" y="2496038"/>
                  <a:pt x="1403952" y="2519536"/>
                </a:cubicBezTo>
                <a:cubicBezTo>
                  <a:pt x="1400171" y="2526025"/>
                  <a:pt x="1397746" y="2533303"/>
                  <a:pt x="1397212" y="2537338"/>
                </a:cubicBezTo>
                <a:cubicBezTo>
                  <a:pt x="1393181" y="2556717"/>
                  <a:pt x="1385085" y="2573727"/>
                  <a:pt x="1375634" y="2589949"/>
                </a:cubicBezTo>
                <a:cubicBezTo>
                  <a:pt x="1366184" y="2606171"/>
                  <a:pt x="1354843" y="2625636"/>
                  <a:pt x="1345392" y="2641857"/>
                </a:cubicBezTo>
                <a:cubicBezTo>
                  <a:pt x="1334051" y="2661323"/>
                  <a:pt x="1319465" y="2683243"/>
                  <a:pt x="1304059" y="2700340"/>
                </a:cubicBezTo>
                <a:cubicBezTo>
                  <a:pt x="1300278" y="2706829"/>
                  <a:pt x="1296498" y="2713317"/>
                  <a:pt x="1294608" y="2716561"/>
                </a:cubicBezTo>
                <a:cubicBezTo>
                  <a:pt x="1288938" y="2726294"/>
                  <a:pt x="1285692" y="2728749"/>
                  <a:pt x="1281092" y="2730413"/>
                </a:cubicBezTo>
                <a:cubicBezTo>
                  <a:pt x="1295678" y="2708493"/>
                  <a:pt x="1301063" y="2689904"/>
                  <a:pt x="1312404" y="2670437"/>
                </a:cubicBezTo>
                <a:cubicBezTo>
                  <a:pt x="1326170" y="2643695"/>
                  <a:pt x="1339936" y="2616951"/>
                  <a:pt x="1350457" y="2592662"/>
                </a:cubicBezTo>
                <a:cubicBezTo>
                  <a:pt x="1358553" y="2575651"/>
                  <a:pt x="1366648" y="2558641"/>
                  <a:pt x="1374743" y="2541629"/>
                </a:cubicBezTo>
                <a:cubicBezTo>
                  <a:pt x="1384730" y="2521374"/>
                  <a:pt x="1396891" y="2506732"/>
                  <a:pt x="1404986" y="2489721"/>
                </a:cubicBezTo>
                <a:cubicBezTo>
                  <a:pt x="1411192" y="2475954"/>
                  <a:pt x="1420928" y="2468590"/>
                  <a:pt x="1430378" y="2452370"/>
                </a:cubicBezTo>
                <a:cubicBezTo>
                  <a:pt x="1434694" y="2441847"/>
                  <a:pt x="1443609" y="2429659"/>
                  <a:pt x="1451170" y="2416682"/>
                </a:cubicBezTo>
                <a:cubicBezTo>
                  <a:pt x="1453060" y="2413438"/>
                  <a:pt x="1453060" y="2413438"/>
                  <a:pt x="1454951" y="2410193"/>
                </a:cubicBezTo>
                <a:cubicBezTo>
                  <a:pt x="1462118" y="2405679"/>
                  <a:pt x="1467726" y="2399169"/>
                  <a:pt x="1472385" y="2391562"/>
                </a:cubicBezTo>
                <a:lnTo>
                  <a:pt x="1473418" y="2389345"/>
                </a:lnTo>
                <a:lnTo>
                  <a:pt x="1456736" y="2406727"/>
                </a:lnTo>
                <a:cubicBezTo>
                  <a:pt x="1451391" y="2408501"/>
                  <a:pt x="1446854" y="2406944"/>
                  <a:pt x="1442520" y="2406591"/>
                </a:cubicBezTo>
                <a:cubicBezTo>
                  <a:pt x="1436832" y="2405450"/>
                  <a:pt x="1429932" y="2407949"/>
                  <a:pt x="1422425" y="2412265"/>
                </a:cubicBezTo>
                <a:lnTo>
                  <a:pt x="1408283" y="2422151"/>
                </a:lnTo>
                <a:lnTo>
                  <a:pt x="1409643" y="2411891"/>
                </a:lnTo>
                <a:cubicBezTo>
                  <a:pt x="1415029" y="2393301"/>
                  <a:pt x="1422589" y="2380325"/>
                  <a:pt x="1435571" y="2370506"/>
                </a:cubicBezTo>
                <a:cubicBezTo>
                  <a:pt x="1438816" y="2368051"/>
                  <a:pt x="1442061" y="2365596"/>
                  <a:pt x="1447196" y="2359898"/>
                </a:cubicBezTo>
                <a:cubicBezTo>
                  <a:pt x="1448552" y="2360688"/>
                  <a:pt x="1451797" y="2358232"/>
                  <a:pt x="1451797" y="2358232"/>
                </a:cubicBezTo>
                <a:cubicBezTo>
                  <a:pt x="1461248" y="2342011"/>
                  <a:pt x="1472874" y="2331403"/>
                  <a:pt x="1479080" y="2317635"/>
                </a:cubicBezTo>
                <a:cubicBezTo>
                  <a:pt x="1485284" y="2303870"/>
                  <a:pt x="1491490" y="2290103"/>
                  <a:pt x="1494450" y="2278791"/>
                </a:cubicBezTo>
                <a:cubicBezTo>
                  <a:pt x="1500371" y="2256166"/>
                  <a:pt x="1506041" y="2246434"/>
                  <a:pt x="1520912" y="2233370"/>
                </a:cubicBezTo>
                <a:cubicBezTo>
                  <a:pt x="1527403" y="2228462"/>
                  <a:pt x="1531183" y="2221974"/>
                  <a:pt x="1536854" y="2212240"/>
                </a:cubicBezTo>
                <a:lnTo>
                  <a:pt x="1543200" y="2201348"/>
                </a:lnTo>
                <a:lnTo>
                  <a:pt x="1546923" y="2197727"/>
                </a:lnTo>
                <a:cubicBezTo>
                  <a:pt x="1551522" y="2196062"/>
                  <a:pt x="1556659" y="2190362"/>
                  <a:pt x="1555588" y="2198430"/>
                </a:cubicBezTo>
                <a:cubicBezTo>
                  <a:pt x="1555053" y="2202463"/>
                  <a:pt x="1557764" y="2204042"/>
                  <a:pt x="1555874" y="2207287"/>
                </a:cubicBezTo>
                <a:cubicBezTo>
                  <a:pt x="1552093" y="2213776"/>
                  <a:pt x="1549668" y="2221054"/>
                  <a:pt x="1546423" y="2223508"/>
                </a:cubicBezTo>
                <a:cubicBezTo>
                  <a:pt x="1536151" y="2234907"/>
                  <a:pt x="1527236" y="2247093"/>
                  <a:pt x="1518321" y="2259281"/>
                </a:cubicBezTo>
                <a:cubicBezTo>
                  <a:pt x="1509939" y="2267434"/>
                  <a:pt x="1511295" y="2268224"/>
                  <a:pt x="1511579" y="2277082"/>
                </a:cubicBezTo>
                <a:cubicBezTo>
                  <a:pt x="1514290" y="2278661"/>
                  <a:pt x="1516466" y="2284273"/>
                  <a:pt x="1514040" y="2291551"/>
                </a:cubicBezTo>
                <a:cubicBezTo>
                  <a:pt x="1508370" y="2301284"/>
                  <a:pt x="1507301" y="2309352"/>
                  <a:pt x="1499739" y="2322330"/>
                </a:cubicBezTo>
                <a:cubicBezTo>
                  <a:pt x="1494604" y="2328028"/>
                  <a:pt x="1490289" y="2338551"/>
                  <a:pt x="1483264" y="2347494"/>
                </a:cubicBezTo>
                <a:cubicBezTo>
                  <a:pt x="1479483" y="2353983"/>
                  <a:pt x="1482193" y="2355562"/>
                  <a:pt x="1483548" y="2356351"/>
                </a:cubicBezTo>
                <a:cubicBezTo>
                  <a:pt x="1486258" y="2357931"/>
                  <a:pt x="1489503" y="2355475"/>
                  <a:pt x="1491394" y="2352230"/>
                </a:cubicBezTo>
                <a:cubicBezTo>
                  <a:pt x="1495174" y="2345742"/>
                  <a:pt x="1493819" y="2344953"/>
                  <a:pt x="1495709" y="2341708"/>
                </a:cubicBezTo>
                <a:cubicBezTo>
                  <a:pt x="1502449" y="2323908"/>
                  <a:pt x="1511366" y="2311720"/>
                  <a:pt x="1522456" y="2305147"/>
                </a:cubicBezTo>
                <a:cubicBezTo>
                  <a:pt x="1527057" y="2303482"/>
                  <a:pt x="1525987" y="2311548"/>
                  <a:pt x="1532478" y="2306640"/>
                </a:cubicBezTo>
                <a:cubicBezTo>
                  <a:pt x="1538149" y="2296906"/>
                  <a:pt x="1543819" y="2287173"/>
                  <a:pt x="1549490" y="2277440"/>
                </a:cubicBezTo>
                <a:cubicBezTo>
                  <a:pt x="1554624" y="2271741"/>
                  <a:pt x="1557584" y="2260429"/>
                  <a:pt x="1565965" y="2252276"/>
                </a:cubicBezTo>
                <a:cubicBezTo>
                  <a:pt x="1575702" y="2244912"/>
                  <a:pt x="1572171" y="2238509"/>
                  <a:pt x="1577842" y="2228776"/>
                </a:cubicBezTo>
                <a:cubicBezTo>
                  <a:pt x="1596208" y="2200368"/>
                  <a:pt x="1607264" y="2172045"/>
                  <a:pt x="1623740" y="2146880"/>
                </a:cubicBezTo>
                <a:cubicBezTo>
                  <a:pt x="1631300" y="2133902"/>
                  <a:pt x="1636971" y="2124170"/>
                  <a:pt x="1644531" y="2111193"/>
                </a:cubicBezTo>
                <a:cubicBezTo>
                  <a:pt x="1655872" y="2091728"/>
                  <a:pt x="1665323" y="2075506"/>
                  <a:pt x="1669889" y="2052093"/>
                </a:cubicBezTo>
                <a:cubicBezTo>
                  <a:pt x="1673134" y="2049638"/>
                  <a:pt x="1675844" y="2051218"/>
                  <a:pt x="1677734" y="2047974"/>
                </a:cubicBezTo>
                <a:cubicBezTo>
                  <a:pt x="1692070" y="2038944"/>
                  <a:pt x="1693960" y="2035700"/>
                  <a:pt x="1699881" y="2013076"/>
                </a:cubicBezTo>
                <a:cubicBezTo>
                  <a:pt x="1700952" y="2005009"/>
                  <a:pt x="1703911" y="1993696"/>
                  <a:pt x="1709582" y="1983964"/>
                </a:cubicBezTo>
                <a:cubicBezTo>
                  <a:pt x="1713898" y="1973441"/>
                  <a:pt x="1714967" y="1965374"/>
                  <a:pt x="1720102" y="1959675"/>
                </a:cubicBezTo>
                <a:cubicBezTo>
                  <a:pt x="1732264" y="1945032"/>
                  <a:pt x="1743604" y="1925567"/>
                  <a:pt x="1757406" y="1920571"/>
                </a:cubicBezTo>
                <a:cubicBezTo>
                  <a:pt x="1765252" y="1916452"/>
                  <a:pt x="1773632" y="1908298"/>
                  <a:pt x="1777948" y="1897776"/>
                </a:cubicBezTo>
                <a:cubicBezTo>
                  <a:pt x="1779017" y="1889707"/>
                  <a:pt x="1782798" y="1883219"/>
                  <a:pt x="1786578" y="1876731"/>
                </a:cubicBezTo>
                <a:cubicBezTo>
                  <a:pt x="1792249" y="1866998"/>
                  <a:pt x="1794674" y="1859719"/>
                  <a:pt x="1791963" y="1858140"/>
                </a:cubicBezTo>
                <a:cubicBezTo>
                  <a:pt x="1791144" y="1853317"/>
                  <a:pt x="1791679" y="1849284"/>
                  <a:pt x="1788968" y="1847704"/>
                </a:cubicBezTo>
                <a:cubicBezTo>
                  <a:pt x="1787328" y="1838058"/>
                  <a:pt x="1796244" y="1825870"/>
                  <a:pt x="1804090" y="1821751"/>
                </a:cubicBezTo>
                <a:cubicBezTo>
                  <a:pt x="1808690" y="1820086"/>
                  <a:pt x="1814645" y="1819209"/>
                  <a:pt x="1818425" y="1812721"/>
                </a:cubicBezTo>
                <a:cubicBezTo>
                  <a:pt x="1824096" y="1802988"/>
                  <a:pt x="1827876" y="1796499"/>
                  <a:pt x="1830301" y="1789222"/>
                </a:cubicBezTo>
                <a:cubicBezTo>
                  <a:pt x="1833263" y="1777909"/>
                  <a:pt x="1845423" y="1763267"/>
                  <a:pt x="1847027" y="1751166"/>
                </a:cubicBezTo>
                <a:cubicBezTo>
                  <a:pt x="1848918" y="1747922"/>
                  <a:pt x="1850808" y="1744677"/>
                  <a:pt x="1854054" y="1742222"/>
                </a:cubicBezTo>
                <a:cubicBezTo>
                  <a:pt x="1862434" y="1734068"/>
                  <a:pt x="1867035" y="1732405"/>
                  <a:pt x="1871100" y="1734773"/>
                </a:cubicBezTo>
                <a:cubicBezTo>
                  <a:pt x="1872455" y="1735563"/>
                  <a:pt x="1877056" y="1733897"/>
                  <a:pt x="1879481" y="1726619"/>
                </a:cubicBezTo>
                <a:cubicBezTo>
                  <a:pt x="1881621" y="1710483"/>
                  <a:pt x="1888361" y="1692683"/>
                  <a:pt x="1895102" y="1674882"/>
                </a:cubicBezTo>
                <a:cubicBezTo>
                  <a:pt x="1896992" y="1671639"/>
                  <a:pt x="1897527" y="1667606"/>
                  <a:pt x="1896171" y="1666815"/>
                </a:cubicBezTo>
                <a:cubicBezTo>
                  <a:pt x="1894817" y="1666026"/>
                  <a:pt x="1892926" y="1669270"/>
                  <a:pt x="1889682" y="1671724"/>
                </a:cubicBezTo>
                <a:cubicBezTo>
                  <a:pt x="1882121" y="1684702"/>
                  <a:pt x="1867249" y="1697765"/>
                  <a:pt x="1861864" y="1716354"/>
                </a:cubicBezTo>
                <a:cubicBezTo>
                  <a:pt x="1859973" y="1719599"/>
                  <a:pt x="1856193" y="1726088"/>
                  <a:pt x="1854838" y="1725299"/>
                </a:cubicBezTo>
                <a:cubicBezTo>
                  <a:pt x="1850772" y="1722930"/>
                  <a:pt x="1845102" y="1732662"/>
                  <a:pt x="1841322" y="1739151"/>
                </a:cubicBezTo>
                <a:cubicBezTo>
                  <a:pt x="1837541" y="1745639"/>
                  <a:pt x="1832942" y="1747304"/>
                  <a:pt x="1832121" y="1742482"/>
                </a:cubicBezTo>
                <a:cubicBezTo>
                  <a:pt x="1830766" y="1741693"/>
                  <a:pt x="1833191" y="1734413"/>
                  <a:pt x="1832371" y="1729590"/>
                </a:cubicBezTo>
                <a:cubicBezTo>
                  <a:pt x="1828591" y="1736080"/>
                  <a:pt x="1825345" y="1738533"/>
                  <a:pt x="1824811" y="1742567"/>
                </a:cubicBezTo>
                <a:cubicBezTo>
                  <a:pt x="1823740" y="1750635"/>
                  <a:pt x="1816715" y="1759578"/>
                  <a:pt x="1812935" y="1766066"/>
                </a:cubicBezTo>
                <a:cubicBezTo>
                  <a:pt x="1808618" y="1776590"/>
                  <a:pt x="1800773" y="1780709"/>
                  <a:pt x="1796458" y="1791231"/>
                </a:cubicBezTo>
                <a:cubicBezTo>
                  <a:pt x="1790253" y="1804997"/>
                  <a:pt x="1786722" y="1798595"/>
                  <a:pt x="1780231" y="1803505"/>
                </a:cubicBezTo>
                <a:lnTo>
                  <a:pt x="1772230" y="1814442"/>
                </a:lnTo>
                <a:lnTo>
                  <a:pt x="1791489" y="1778297"/>
                </a:lnTo>
                <a:cubicBezTo>
                  <a:pt x="1794450" y="1766986"/>
                  <a:pt x="1801475" y="1758043"/>
                  <a:pt x="1809321" y="1753923"/>
                </a:cubicBezTo>
                <a:cubicBezTo>
                  <a:pt x="1815813" y="1749014"/>
                  <a:pt x="1818237" y="1741736"/>
                  <a:pt x="1817417" y="1736912"/>
                </a:cubicBezTo>
                <a:cubicBezTo>
                  <a:pt x="1815242" y="1731299"/>
                  <a:pt x="1819022" y="1724811"/>
                  <a:pt x="1824692" y="1715078"/>
                </a:cubicBezTo>
                <a:cubicBezTo>
                  <a:pt x="1836034" y="1695612"/>
                  <a:pt x="1846018" y="1675357"/>
                  <a:pt x="1862781" y="1659050"/>
                </a:cubicBezTo>
                <a:cubicBezTo>
                  <a:pt x="1862781" y="1659050"/>
                  <a:pt x="1864671" y="1655806"/>
                  <a:pt x="1864671" y="1655806"/>
                </a:cubicBezTo>
                <a:cubicBezTo>
                  <a:pt x="1882216" y="1622573"/>
                  <a:pt x="1903294" y="1595743"/>
                  <a:pt x="1920305" y="1566545"/>
                </a:cubicBezTo>
                <a:cubicBezTo>
                  <a:pt x="1924085" y="1560056"/>
                  <a:pt x="1925975" y="1556812"/>
                  <a:pt x="1923266" y="1555234"/>
                </a:cubicBezTo>
                <a:lnTo>
                  <a:pt x="1924152" y="1551341"/>
                </a:lnTo>
                <a:lnTo>
                  <a:pt x="1926058" y="1562553"/>
                </a:lnTo>
                <a:cubicBezTo>
                  <a:pt x="1922278" y="1569042"/>
                  <a:pt x="1916608" y="1578775"/>
                  <a:pt x="1910937" y="1588507"/>
                </a:cubicBezTo>
                <a:cubicBezTo>
                  <a:pt x="1907157" y="1594996"/>
                  <a:pt x="1905266" y="1598241"/>
                  <a:pt x="1907977" y="1599820"/>
                </a:cubicBezTo>
                <a:cubicBezTo>
                  <a:pt x="1910687" y="1601399"/>
                  <a:pt x="1911222" y="1597365"/>
                  <a:pt x="1915003" y="1590876"/>
                </a:cubicBezTo>
                <a:cubicBezTo>
                  <a:pt x="1916893" y="1587632"/>
                  <a:pt x="1922028" y="1581933"/>
                  <a:pt x="1921209" y="1577109"/>
                </a:cubicBezTo>
                <a:cubicBezTo>
                  <a:pt x="1923633" y="1569831"/>
                  <a:pt x="1927413" y="1563342"/>
                  <a:pt x="1930659" y="1560888"/>
                </a:cubicBezTo>
                <a:cubicBezTo>
                  <a:pt x="1937684" y="1551945"/>
                  <a:pt x="1943355" y="1542212"/>
                  <a:pt x="1947135" y="1535723"/>
                </a:cubicBezTo>
                <a:cubicBezTo>
                  <a:pt x="1950916" y="1529234"/>
                  <a:pt x="1956051" y="1523536"/>
                  <a:pt x="1959297" y="1521081"/>
                </a:cubicBezTo>
                <a:cubicBezTo>
                  <a:pt x="1974168" y="1508018"/>
                  <a:pt x="1989039" y="1494955"/>
                  <a:pt x="2002305" y="1493993"/>
                </a:cubicBezTo>
                <a:cubicBezTo>
                  <a:pt x="1999880" y="1501270"/>
                  <a:pt x="1997990" y="1504515"/>
                  <a:pt x="1996099" y="1507760"/>
                </a:cubicBezTo>
                <a:cubicBezTo>
                  <a:pt x="1984759" y="1527225"/>
                  <a:pt x="1975308" y="1543445"/>
                  <a:pt x="1965857" y="1559668"/>
                </a:cubicBezTo>
                <a:cubicBezTo>
                  <a:pt x="1960722" y="1565368"/>
                  <a:pt x="1959653" y="1573435"/>
                  <a:pt x="1960472" y="1578258"/>
                </a:cubicBezTo>
                <a:cubicBezTo>
                  <a:pt x="1971813" y="1558792"/>
                  <a:pt x="1983154" y="1539327"/>
                  <a:pt x="1994495" y="1519861"/>
                </a:cubicBezTo>
                <a:cubicBezTo>
                  <a:pt x="2005835" y="1500396"/>
                  <a:pt x="2018533" y="1481719"/>
                  <a:pt x="2028517" y="1461464"/>
                </a:cubicBezTo>
                <a:cubicBezTo>
                  <a:pt x="2038504" y="1441209"/>
                  <a:pt x="2052020" y="1427357"/>
                  <a:pt x="2063361" y="1407890"/>
                </a:cubicBezTo>
                <a:cubicBezTo>
                  <a:pt x="2078482" y="1381937"/>
                  <a:pt x="2093603" y="1355982"/>
                  <a:pt x="2108725" y="1330028"/>
                </a:cubicBezTo>
                <a:cubicBezTo>
                  <a:pt x="2114395" y="1320296"/>
                  <a:pt x="2120886" y="1315386"/>
                  <a:pt x="2123310" y="1308107"/>
                </a:cubicBezTo>
                <a:cubicBezTo>
                  <a:pt x="2133832" y="1283819"/>
                  <a:pt x="2148418" y="1261899"/>
                  <a:pt x="2152982" y="1238485"/>
                </a:cubicBezTo>
                <a:cubicBezTo>
                  <a:pt x="2153518" y="1234452"/>
                  <a:pt x="2156763" y="1231996"/>
                  <a:pt x="2159473" y="1233576"/>
                </a:cubicBezTo>
                <a:cubicBezTo>
                  <a:pt x="2160828" y="1234365"/>
                  <a:pt x="2161649" y="1239189"/>
                  <a:pt x="2168140" y="1234280"/>
                </a:cubicBezTo>
                <a:lnTo>
                  <a:pt x="2182078" y="1214374"/>
                </a:lnTo>
                <a:lnTo>
                  <a:pt x="2168626" y="1206538"/>
                </a:lnTo>
                <a:lnTo>
                  <a:pt x="2168957" y="1205827"/>
                </a:lnTo>
                <a:cubicBezTo>
                  <a:pt x="2173807" y="1191271"/>
                  <a:pt x="2182722" y="1179083"/>
                  <a:pt x="2186217" y="1163737"/>
                </a:cubicBezTo>
                <a:cubicBezTo>
                  <a:pt x="2186217" y="1163737"/>
                  <a:pt x="2188107" y="1160494"/>
                  <a:pt x="2191353" y="1158039"/>
                </a:cubicBezTo>
                <a:cubicBezTo>
                  <a:pt x="2194598" y="1155584"/>
                  <a:pt x="2196489" y="1152340"/>
                  <a:pt x="2198379" y="1149096"/>
                </a:cubicBezTo>
                <a:cubicBezTo>
                  <a:pt x="2215926" y="1115863"/>
                  <a:pt x="2240247" y="1086579"/>
                  <a:pt x="2256438" y="1052557"/>
                </a:cubicBezTo>
                <a:cubicBezTo>
                  <a:pt x="2263999" y="1039580"/>
                  <a:pt x="2271844" y="1035460"/>
                  <a:pt x="2276160" y="1024938"/>
                </a:cubicBezTo>
                <a:cubicBezTo>
                  <a:pt x="2281831" y="1015205"/>
                  <a:pt x="2289392" y="1002228"/>
                  <a:pt x="2295062" y="992495"/>
                </a:cubicBezTo>
                <a:cubicBezTo>
                  <a:pt x="2307757" y="973819"/>
                  <a:pt x="2311788" y="954439"/>
                  <a:pt x="2323949" y="939798"/>
                </a:cubicBezTo>
                <a:cubicBezTo>
                  <a:pt x="2327730" y="933309"/>
                  <a:pt x="2329620" y="930064"/>
                  <a:pt x="2331510" y="926821"/>
                </a:cubicBezTo>
                <a:cubicBezTo>
                  <a:pt x="2333400" y="923576"/>
                  <a:pt x="2333934" y="919542"/>
                  <a:pt x="2338535" y="917877"/>
                </a:cubicBezTo>
                <a:cubicBezTo>
                  <a:pt x="2339890" y="918667"/>
                  <a:pt x="2340711" y="923490"/>
                  <a:pt x="2338821" y="926734"/>
                </a:cubicBezTo>
                <a:cubicBezTo>
                  <a:pt x="2334505" y="937256"/>
                  <a:pt x="2332900" y="949358"/>
                  <a:pt x="2325340" y="962335"/>
                </a:cubicBezTo>
                <a:cubicBezTo>
                  <a:pt x="2321559" y="968824"/>
                  <a:pt x="2324270" y="970403"/>
                  <a:pt x="2321845" y="977681"/>
                </a:cubicBezTo>
                <a:cubicBezTo>
                  <a:pt x="2335361" y="963828"/>
                  <a:pt x="2344812" y="947607"/>
                  <a:pt x="2355617" y="932174"/>
                </a:cubicBezTo>
                <a:cubicBezTo>
                  <a:pt x="2364533" y="919987"/>
                  <a:pt x="2372914" y="911833"/>
                  <a:pt x="2381829" y="899645"/>
                </a:cubicBezTo>
                <a:cubicBezTo>
                  <a:pt x="2383720" y="896401"/>
                  <a:pt x="2390211" y="891492"/>
                  <a:pt x="2391030" y="896315"/>
                </a:cubicBezTo>
                <a:cubicBezTo>
                  <a:pt x="2391851" y="901138"/>
                  <a:pt x="2386716" y="906838"/>
                  <a:pt x="2384825" y="910083"/>
                </a:cubicBezTo>
                <a:cubicBezTo>
                  <a:pt x="2371594" y="932792"/>
                  <a:pt x="2360253" y="952258"/>
                  <a:pt x="2347022" y="974967"/>
                </a:cubicBezTo>
                <a:cubicBezTo>
                  <a:pt x="2324340" y="1013899"/>
                  <a:pt x="2305724" y="1055199"/>
                  <a:pt x="2293062" y="1095623"/>
                </a:cubicBezTo>
                <a:cubicBezTo>
                  <a:pt x="2288213" y="1110178"/>
                  <a:pt x="2277407" y="1125611"/>
                  <a:pt x="2272556" y="1140167"/>
                </a:cubicBezTo>
                <a:cubicBezTo>
                  <a:pt x="2266352" y="1153934"/>
                  <a:pt x="2255545" y="1169365"/>
                  <a:pt x="2244739" y="1184797"/>
                </a:cubicBezTo>
                <a:cubicBezTo>
                  <a:pt x="2234468" y="1196195"/>
                  <a:pt x="2221772" y="1214871"/>
                  <a:pt x="2212321" y="1231092"/>
                </a:cubicBezTo>
                <a:lnTo>
                  <a:pt x="2211935" y="1231770"/>
                </a:lnTo>
                <a:lnTo>
                  <a:pt x="2198481" y="1223931"/>
                </a:lnTo>
                <a:lnTo>
                  <a:pt x="2189002" y="1242089"/>
                </a:lnTo>
                <a:cubicBezTo>
                  <a:pt x="2185222" y="1248577"/>
                  <a:pt x="2180906" y="1259099"/>
                  <a:pt x="2175236" y="1268832"/>
                </a:cubicBezTo>
                <a:cubicBezTo>
                  <a:pt x="2169565" y="1278566"/>
                  <a:pt x="2170920" y="1279355"/>
                  <a:pt x="2180122" y="1276024"/>
                </a:cubicBezTo>
                <a:cubicBezTo>
                  <a:pt x="2185257" y="1270325"/>
                  <a:pt x="2187683" y="1263047"/>
                  <a:pt x="2191747" y="1265415"/>
                </a:cubicBezTo>
                <a:cubicBezTo>
                  <a:pt x="2192568" y="1270239"/>
                  <a:pt x="2187433" y="1275937"/>
                  <a:pt x="2185542" y="1279182"/>
                </a:cubicBezTo>
                <a:cubicBezTo>
                  <a:pt x="2185542" y="1279182"/>
                  <a:pt x="2183652" y="1282427"/>
                  <a:pt x="2183652" y="1282427"/>
                </a:cubicBezTo>
                <a:cubicBezTo>
                  <a:pt x="2184471" y="1287250"/>
                  <a:pt x="2188252" y="1280761"/>
                  <a:pt x="2190142" y="1277517"/>
                </a:cubicBezTo>
                <a:cubicBezTo>
                  <a:pt x="2195813" y="1267783"/>
                  <a:pt x="2203373" y="1254807"/>
                  <a:pt x="2210934" y="1241831"/>
                </a:cubicBezTo>
                <a:cubicBezTo>
                  <a:pt x="2212824" y="1238586"/>
                  <a:pt x="2214714" y="1235341"/>
                  <a:pt x="2216070" y="1236131"/>
                </a:cubicBezTo>
                <a:cubicBezTo>
                  <a:pt x="2218780" y="1237710"/>
                  <a:pt x="2223381" y="1236045"/>
                  <a:pt x="2219600" y="1242535"/>
                </a:cubicBezTo>
                <a:cubicBezTo>
                  <a:pt x="2212574" y="1251476"/>
                  <a:pt x="2212859" y="1260333"/>
                  <a:pt x="2209614" y="1262789"/>
                </a:cubicBezTo>
                <a:cubicBezTo>
                  <a:pt x="2201233" y="1270941"/>
                  <a:pt x="2196383" y="1285499"/>
                  <a:pt x="2188002" y="1293652"/>
                </a:cubicBezTo>
                <a:cubicBezTo>
                  <a:pt x="2184757" y="1296107"/>
                  <a:pt x="2182867" y="1299351"/>
                  <a:pt x="2180157" y="1297772"/>
                </a:cubicBezTo>
                <a:cubicBezTo>
                  <a:pt x="2176377" y="1304261"/>
                  <a:pt x="2175841" y="1308295"/>
                  <a:pt x="2170707" y="1313993"/>
                </a:cubicBezTo>
                <a:cubicBezTo>
                  <a:pt x="2166641" y="1311625"/>
                  <a:pt x="2163930" y="1310045"/>
                  <a:pt x="2159865" y="1307677"/>
                </a:cubicBezTo>
                <a:cubicBezTo>
                  <a:pt x="2147990" y="1331177"/>
                  <a:pt x="2131227" y="1347484"/>
                  <a:pt x="2119352" y="1370984"/>
                </a:cubicBezTo>
                <a:cubicBezTo>
                  <a:pt x="2119352" y="1370984"/>
                  <a:pt x="2117461" y="1374228"/>
                  <a:pt x="2117461" y="1374228"/>
                </a:cubicBezTo>
                <a:cubicBezTo>
                  <a:pt x="2102589" y="1387291"/>
                  <a:pt x="2101805" y="1404216"/>
                  <a:pt x="2092890" y="1416403"/>
                </a:cubicBezTo>
                <a:cubicBezTo>
                  <a:pt x="2090999" y="1419648"/>
                  <a:pt x="2090464" y="1423681"/>
                  <a:pt x="2089929" y="1427715"/>
                </a:cubicBezTo>
                <a:cubicBezTo>
                  <a:pt x="2095065" y="1422016"/>
                  <a:pt x="2098846" y="1415527"/>
                  <a:pt x="2102626" y="1409040"/>
                </a:cubicBezTo>
                <a:cubicBezTo>
                  <a:pt x="2105871" y="1406585"/>
                  <a:pt x="2109116" y="1404129"/>
                  <a:pt x="2108580" y="1408163"/>
                </a:cubicBezTo>
                <a:cubicBezTo>
                  <a:pt x="2109401" y="1412987"/>
                  <a:pt x="2108866" y="1417020"/>
                  <a:pt x="2105085" y="1423509"/>
                </a:cubicBezTo>
                <a:cubicBezTo>
                  <a:pt x="2091854" y="1446219"/>
                  <a:pt x="2078623" y="1468929"/>
                  <a:pt x="2066748" y="1492429"/>
                </a:cubicBezTo>
                <a:cubicBezTo>
                  <a:pt x="2052446" y="1523206"/>
                  <a:pt x="2035970" y="1548371"/>
                  <a:pt x="2017604" y="1576780"/>
                </a:cubicBezTo>
                <a:cubicBezTo>
                  <a:pt x="2002483" y="1602734"/>
                  <a:pt x="1990071" y="1630266"/>
                  <a:pt x="1970885" y="1653851"/>
                </a:cubicBezTo>
                <a:cubicBezTo>
                  <a:pt x="1967639" y="1656307"/>
                  <a:pt x="1965749" y="1659552"/>
                  <a:pt x="1965214" y="1663585"/>
                </a:cubicBezTo>
                <a:cubicBezTo>
                  <a:pt x="1954158" y="1691908"/>
                  <a:pt x="1936328" y="1716284"/>
                  <a:pt x="1922561" y="1743027"/>
                </a:cubicBezTo>
                <a:cubicBezTo>
                  <a:pt x="1913110" y="1759249"/>
                  <a:pt x="1900415" y="1777924"/>
                  <a:pt x="1890143" y="1789322"/>
                </a:cubicBezTo>
                <a:cubicBezTo>
                  <a:pt x="1879338" y="1804754"/>
                  <a:pt x="1868531" y="1820185"/>
                  <a:pt x="1862326" y="1833952"/>
                </a:cubicBezTo>
                <a:cubicBezTo>
                  <a:pt x="1857475" y="1848508"/>
                  <a:pt x="1846670" y="1863940"/>
                  <a:pt x="1841820" y="1878496"/>
                </a:cubicBezTo>
                <a:cubicBezTo>
                  <a:pt x="1829158" y="1918921"/>
                  <a:pt x="1810542" y="1960220"/>
                  <a:pt x="1787860" y="1999151"/>
                </a:cubicBezTo>
                <a:cubicBezTo>
                  <a:pt x="1774629" y="2021862"/>
                  <a:pt x="1763288" y="2041327"/>
                  <a:pt x="1750057" y="2064036"/>
                </a:cubicBezTo>
                <a:cubicBezTo>
                  <a:pt x="1748167" y="2067281"/>
                  <a:pt x="1743032" y="2072980"/>
                  <a:pt x="1743853" y="2077803"/>
                </a:cubicBezTo>
                <a:cubicBezTo>
                  <a:pt x="1744672" y="2082626"/>
                  <a:pt x="1751163" y="2077717"/>
                  <a:pt x="1753053" y="2074473"/>
                </a:cubicBezTo>
                <a:cubicBezTo>
                  <a:pt x="1761968" y="2062285"/>
                  <a:pt x="1770350" y="2054132"/>
                  <a:pt x="1779265" y="2041944"/>
                </a:cubicBezTo>
                <a:cubicBezTo>
                  <a:pt x="1790071" y="2026512"/>
                  <a:pt x="1799522" y="2010291"/>
                  <a:pt x="1813038" y="1996438"/>
                </a:cubicBezTo>
                <a:cubicBezTo>
                  <a:pt x="1810613" y="2003715"/>
                  <a:pt x="1813323" y="2005295"/>
                  <a:pt x="1809543" y="2011784"/>
                </a:cubicBezTo>
                <a:cubicBezTo>
                  <a:pt x="1801983" y="2024760"/>
                  <a:pt x="1800377" y="2036863"/>
                  <a:pt x="1796062" y="2047384"/>
                </a:cubicBezTo>
                <a:cubicBezTo>
                  <a:pt x="1794172" y="2050630"/>
                  <a:pt x="1794993" y="2055452"/>
                  <a:pt x="1796347" y="2056242"/>
                </a:cubicBezTo>
                <a:cubicBezTo>
                  <a:pt x="1800948" y="2054577"/>
                  <a:pt x="1801482" y="2050542"/>
                  <a:pt x="1803372" y="2047298"/>
                </a:cubicBezTo>
                <a:cubicBezTo>
                  <a:pt x="1805262" y="2044054"/>
                  <a:pt x="1807153" y="2040810"/>
                  <a:pt x="1810933" y="2034321"/>
                </a:cubicBezTo>
                <a:cubicBezTo>
                  <a:pt x="1823094" y="2019680"/>
                  <a:pt x="1827125" y="2000300"/>
                  <a:pt x="1839820" y="1981624"/>
                </a:cubicBezTo>
                <a:cubicBezTo>
                  <a:pt x="1845491" y="1971891"/>
                  <a:pt x="1853052" y="1958914"/>
                  <a:pt x="1858722" y="1949180"/>
                </a:cubicBezTo>
                <a:cubicBezTo>
                  <a:pt x="1863038" y="1938658"/>
                  <a:pt x="1870884" y="1934540"/>
                  <a:pt x="1878444" y="1921562"/>
                </a:cubicBezTo>
                <a:cubicBezTo>
                  <a:pt x="1894635" y="1887540"/>
                  <a:pt x="1918957" y="1858255"/>
                  <a:pt x="1936504" y="1825023"/>
                </a:cubicBezTo>
                <a:cubicBezTo>
                  <a:pt x="1938394" y="1821779"/>
                  <a:pt x="1940284" y="1818535"/>
                  <a:pt x="1943529" y="1816080"/>
                </a:cubicBezTo>
                <a:cubicBezTo>
                  <a:pt x="1946775" y="1813626"/>
                  <a:pt x="1948665" y="1810381"/>
                  <a:pt x="1948665" y="1810381"/>
                </a:cubicBezTo>
                <a:cubicBezTo>
                  <a:pt x="1952160" y="1795036"/>
                  <a:pt x="1961076" y="1782848"/>
                  <a:pt x="1965925" y="1768291"/>
                </a:cubicBezTo>
                <a:cubicBezTo>
                  <a:pt x="1972667" y="1750491"/>
                  <a:pt x="1980763" y="1733481"/>
                  <a:pt x="1995098" y="1724451"/>
                </a:cubicBezTo>
                <a:cubicBezTo>
                  <a:pt x="1996989" y="1721207"/>
                  <a:pt x="1996989" y="1721207"/>
                  <a:pt x="1998879" y="1717962"/>
                </a:cubicBezTo>
                <a:cubicBezTo>
                  <a:pt x="2006440" y="1704985"/>
                  <a:pt x="2015355" y="1692798"/>
                  <a:pt x="2019671" y="1682276"/>
                </a:cubicBezTo>
                <a:cubicBezTo>
                  <a:pt x="2029121" y="1666055"/>
                  <a:pt x="2038857" y="1658691"/>
                  <a:pt x="2045063" y="1644923"/>
                </a:cubicBezTo>
                <a:cubicBezTo>
                  <a:pt x="2053158" y="1627912"/>
                  <a:pt x="2065319" y="1613271"/>
                  <a:pt x="2075306" y="1593015"/>
                </a:cubicBezTo>
                <a:cubicBezTo>
                  <a:pt x="2083401" y="1576004"/>
                  <a:pt x="2091496" y="1558994"/>
                  <a:pt x="2099592" y="1541983"/>
                </a:cubicBezTo>
                <a:cubicBezTo>
                  <a:pt x="2110113" y="1517694"/>
                  <a:pt x="2123879" y="1490949"/>
                  <a:pt x="2137645" y="1464207"/>
                </a:cubicBezTo>
                <a:cubicBezTo>
                  <a:pt x="2148986" y="1444740"/>
                  <a:pt x="2154371" y="1426151"/>
                  <a:pt x="2168957" y="1404230"/>
                </a:cubicBezTo>
                <a:cubicBezTo>
                  <a:pt x="2164356" y="1405895"/>
                  <a:pt x="2161111" y="1408350"/>
                  <a:pt x="2155441" y="1418082"/>
                </a:cubicBezTo>
                <a:cubicBezTo>
                  <a:pt x="2153551" y="1421327"/>
                  <a:pt x="2149771" y="1427815"/>
                  <a:pt x="2145990" y="1434305"/>
                </a:cubicBezTo>
                <a:cubicBezTo>
                  <a:pt x="2130584" y="1451401"/>
                  <a:pt x="2115998" y="1473322"/>
                  <a:pt x="2104657" y="1492788"/>
                </a:cubicBezTo>
                <a:cubicBezTo>
                  <a:pt x="2095206" y="1509009"/>
                  <a:pt x="2083865" y="1528474"/>
                  <a:pt x="2074414" y="1544695"/>
                </a:cubicBezTo>
                <a:cubicBezTo>
                  <a:pt x="2064964" y="1560917"/>
                  <a:pt x="2056868" y="1577927"/>
                  <a:pt x="2052837" y="1597307"/>
                </a:cubicBezTo>
                <a:cubicBezTo>
                  <a:pt x="2052303" y="1601341"/>
                  <a:pt x="2049878" y="1608618"/>
                  <a:pt x="2046097" y="1615108"/>
                </a:cubicBezTo>
                <a:cubicBezTo>
                  <a:pt x="2034221" y="1638608"/>
                  <a:pt x="2019635" y="1660528"/>
                  <a:pt x="2003408" y="1672801"/>
                </a:cubicBezTo>
                <a:cubicBezTo>
                  <a:pt x="1995028" y="1680954"/>
                  <a:pt x="1991248" y="1687443"/>
                  <a:pt x="1986932" y="1697965"/>
                </a:cubicBezTo>
                <a:cubicBezTo>
                  <a:pt x="1982082" y="1712522"/>
                  <a:pt x="1976412" y="1722254"/>
                  <a:pt x="1966140" y="1733653"/>
                </a:cubicBezTo>
                <a:cubicBezTo>
                  <a:pt x="1961005" y="1739352"/>
                  <a:pt x="1957225" y="1745840"/>
                  <a:pt x="1954800" y="1753118"/>
                </a:cubicBezTo>
                <a:cubicBezTo>
                  <a:pt x="1951840" y="1764431"/>
                  <a:pt x="1939678" y="1779072"/>
                  <a:pt x="1936183" y="1794418"/>
                </a:cubicBezTo>
                <a:cubicBezTo>
                  <a:pt x="1935648" y="1798452"/>
                  <a:pt x="1926732" y="1810640"/>
                  <a:pt x="1921597" y="1816339"/>
                </a:cubicBezTo>
                <a:cubicBezTo>
                  <a:pt x="1906191" y="1833436"/>
                  <a:pt x="1896740" y="1849657"/>
                  <a:pt x="1885399" y="1869122"/>
                </a:cubicBezTo>
                <a:cubicBezTo>
                  <a:pt x="1879729" y="1878855"/>
                  <a:pt x="1873523" y="1892622"/>
                  <a:pt x="1865143" y="1900775"/>
                </a:cubicBezTo>
                <a:cubicBezTo>
                  <a:pt x="1861897" y="1903229"/>
                  <a:pt x="1860007" y="1906474"/>
                  <a:pt x="1860827" y="1911298"/>
                </a:cubicBezTo>
                <a:cubicBezTo>
                  <a:pt x="1865178" y="1922524"/>
                  <a:pt x="1861398" y="1929012"/>
                  <a:pt x="1847346" y="1946898"/>
                </a:cubicBezTo>
                <a:cubicBezTo>
                  <a:pt x="1844101" y="1949354"/>
                  <a:pt x="1840321" y="1955842"/>
                  <a:pt x="1835720" y="1957507"/>
                </a:cubicBezTo>
                <a:cubicBezTo>
                  <a:pt x="1834615" y="1943827"/>
                  <a:pt x="1842710" y="1926816"/>
                  <a:pt x="1854051" y="1907350"/>
                </a:cubicBezTo>
                <a:cubicBezTo>
                  <a:pt x="1888073" y="1848954"/>
                  <a:pt x="1923986" y="1787312"/>
                  <a:pt x="1958009" y="1728915"/>
                </a:cubicBezTo>
                <a:cubicBezTo>
                  <a:pt x="1969350" y="1709450"/>
                  <a:pt x="1974735" y="1690859"/>
                  <a:pt x="1987432" y="1672185"/>
                </a:cubicBezTo>
                <a:cubicBezTo>
                  <a:pt x="1989322" y="1668940"/>
                  <a:pt x="1988502" y="1664116"/>
                  <a:pt x="1990392" y="1660873"/>
                </a:cubicBezTo>
                <a:cubicBezTo>
                  <a:pt x="1993637" y="1658417"/>
                  <a:pt x="1990927" y="1656838"/>
                  <a:pt x="1989572" y="1656049"/>
                </a:cubicBezTo>
                <a:cubicBezTo>
                  <a:pt x="1989572" y="1656049"/>
                  <a:pt x="1988216" y="1655259"/>
                  <a:pt x="1986326" y="1658503"/>
                </a:cubicBezTo>
                <a:cubicBezTo>
                  <a:pt x="1982546" y="1664992"/>
                  <a:pt x="1982012" y="1669027"/>
                  <a:pt x="1977411" y="1670690"/>
                </a:cubicBezTo>
                <a:cubicBezTo>
                  <a:pt x="1979301" y="1667447"/>
                  <a:pt x="1977946" y="1666658"/>
                  <a:pt x="1977946" y="1666658"/>
                </a:cubicBezTo>
                <a:cubicBezTo>
                  <a:pt x="2007653" y="1618783"/>
                  <a:pt x="2031404" y="1571784"/>
                  <a:pt x="2063822" y="1525488"/>
                </a:cubicBezTo>
                <a:cubicBezTo>
                  <a:pt x="2074629" y="1510056"/>
                  <a:pt x="2084080" y="1493835"/>
                  <a:pt x="2092175" y="1476824"/>
                </a:cubicBezTo>
                <a:cubicBezTo>
                  <a:pt x="2100271" y="1459813"/>
                  <a:pt x="2115142" y="1446750"/>
                  <a:pt x="2120527" y="1428160"/>
                </a:cubicBezTo>
                <a:cubicBezTo>
                  <a:pt x="2122417" y="1424916"/>
                  <a:pt x="2124307" y="1421671"/>
                  <a:pt x="2124307" y="1421671"/>
                </a:cubicBezTo>
                <a:cubicBezTo>
                  <a:pt x="2134043" y="1414307"/>
                  <a:pt x="2140249" y="1400541"/>
                  <a:pt x="2147810" y="1387564"/>
                </a:cubicBezTo>
                <a:cubicBezTo>
                  <a:pt x="2159151" y="1368097"/>
                  <a:pt x="2170492" y="1348632"/>
                  <a:pt x="2183723" y="1325922"/>
                </a:cubicBezTo>
                <a:cubicBezTo>
                  <a:pt x="2187503" y="1319435"/>
                  <a:pt x="2192638" y="1313735"/>
                  <a:pt x="2197773" y="1308037"/>
                </a:cubicBezTo>
                <a:cubicBezTo>
                  <a:pt x="2202089" y="1297514"/>
                  <a:pt x="2209935" y="1293394"/>
                  <a:pt x="2214250" y="1282872"/>
                </a:cubicBezTo>
                <a:cubicBezTo>
                  <a:pt x="2218030" y="1276384"/>
                  <a:pt x="2225056" y="1267439"/>
                  <a:pt x="2229372" y="1256918"/>
                </a:cubicBezTo>
                <a:lnTo>
                  <a:pt x="2238264" y="1247803"/>
                </a:lnTo>
                <a:lnTo>
                  <a:pt x="2242375" y="1250199"/>
                </a:lnTo>
                <a:lnTo>
                  <a:pt x="2223559" y="1282862"/>
                </a:lnTo>
                <a:cubicBezTo>
                  <a:pt x="2216097" y="1293724"/>
                  <a:pt x="2207920" y="1303084"/>
                  <a:pt x="2199129" y="1308826"/>
                </a:cubicBezTo>
                <a:cubicBezTo>
                  <a:pt x="2188323" y="1324257"/>
                  <a:pt x="2186184" y="1340393"/>
                  <a:pt x="2175377" y="1355825"/>
                </a:cubicBezTo>
                <a:cubicBezTo>
                  <a:pt x="2181333" y="1354949"/>
                  <a:pt x="2180798" y="1358983"/>
                  <a:pt x="2175128" y="1368716"/>
                </a:cubicBezTo>
                <a:cubicBezTo>
                  <a:pt x="2171348" y="1375203"/>
                  <a:pt x="2169457" y="1378448"/>
                  <a:pt x="2167567" y="1381693"/>
                </a:cubicBezTo>
                <a:cubicBezTo>
                  <a:pt x="2168922" y="1382482"/>
                  <a:pt x="2170277" y="1383272"/>
                  <a:pt x="2171632" y="1384061"/>
                </a:cubicBezTo>
                <a:cubicBezTo>
                  <a:pt x="2175412" y="1377572"/>
                  <a:pt x="2179192" y="1371083"/>
                  <a:pt x="2181083" y="1367839"/>
                </a:cubicBezTo>
                <a:cubicBezTo>
                  <a:pt x="2184863" y="1361351"/>
                  <a:pt x="2186753" y="1358107"/>
                  <a:pt x="2188643" y="1354863"/>
                </a:cubicBezTo>
                <a:cubicBezTo>
                  <a:pt x="2190533" y="1351618"/>
                  <a:pt x="2192959" y="1344340"/>
                  <a:pt x="2195670" y="1345919"/>
                </a:cubicBezTo>
                <a:cubicBezTo>
                  <a:pt x="2201625" y="1345044"/>
                  <a:pt x="2196489" y="1350742"/>
                  <a:pt x="2194065" y="1358020"/>
                </a:cubicBezTo>
                <a:cubicBezTo>
                  <a:pt x="2193529" y="1362054"/>
                  <a:pt x="2196774" y="1359600"/>
                  <a:pt x="2198130" y="1360389"/>
                </a:cubicBezTo>
                <a:cubicBezTo>
                  <a:pt x="2205975" y="1356269"/>
                  <a:pt x="2211645" y="1346537"/>
                  <a:pt x="2218672" y="1337595"/>
                </a:cubicBezTo>
                <a:cubicBezTo>
                  <a:pt x="2231903" y="1314884"/>
                  <a:pt x="2241068" y="1289805"/>
                  <a:pt x="2253764" y="1271129"/>
                </a:cubicBezTo>
                <a:lnTo>
                  <a:pt x="2259894" y="1259711"/>
                </a:lnTo>
                <a:lnTo>
                  <a:pt x="2252938" y="1255659"/>
                </a:lnTo>
                <a:lnTo>
                  <a:pt x="2255402" y="1247500"/>
                </a:lnTo>
                <a:cubicBezTo>
                  <a:pt x="2257826" y="1240222"/>
                  <a:pt x="2262427" y="1238556"/>
                  <a:pt x="2263782" y="1239345"/>
                </a:cubicBezTo>
                <a:cubicBezTo>
                  <a:pt x="2267848" y="1241715"/>
                  <a:pt x="2272448" y="1240051"/>
                  <a:pt x="2280829" y="1231895"/>
                </a:cubicBezTo>
                <a:cubicBezTo>
                  <a:pt x="2284075" y="1229440"/>
                  <a:pt x="2285965" y="1226197"/>
                  <a:pt x="2287855" y="1222953"/>
                </a:cubicBezTo>
                <a:cubicBezTo>
                  <a:pt x="2289460" y="1210852"/>
                  <a:pt x="2301620" y="1196208"/>
                  <a:pt x="2304581" y="1184897"/>
                </a:cubicBezTo>
                <a:cubicBezTo>
                  <a:pt x="2307006" y="1177620"/>
                  <a:pt x="2310787" y="1171131"/>
                  <a:pt x="2316457" y="1161398"/>
                </a:cubicBezTo>
                <a:lnTo>
                  <a:pt x="2330760" y="1152389"/>
                </a:lnTo>
                <a:lnTo>
                  <a:pt x="2345907" y="1126391"/>
                </a:lnTo>
                <a:lnTo>
                  <a:pt x="2342919" y="1115978"/>
                </a:lnTo>
                <a:cubicBezTo>
                  <a:pt x="2340209" y="1114399"/>
                  <a:pt x="2342634" y="1107122"/>
                  <a:pt x="2348305" y="1097388"/>
                </a:cubicBezTo>
                <a:cubicBezTo>
                  <a:pt x="2352085" y="1090900"/>
                  <a:pt x="2355865" y="1084412"/>
                  <a:pt x="2356935" y="1076344"/>
                </a:cubicBezTo>
                <a:cubicBezTo>
                  <a:pt x="2361250" y="1065822"/>
                  <a:pt x="2369630" y="1057668"/>
                  <a:pt x="2377476" y="1053547"/>
                </a:cubicBezTo>
                <a:cubicBezTo>
                  <a:pt x="2384377" y="1051049"/>
                  <a:pt x="2390662" y="1044934"/>
                  <a:pt x="2396744" y="1037613"/>
                </a:cubicBezTo>
                <a:lnTo>
                  <a:pt x="2400266" y="1033088"/>
                </a:lnTo>
                <a:lnTo>
                  <a:pt x="2425329" y="990071"/>
                </a:lnTo>
                <a:lnTo>
                  <a:pt x="2435002" y="961043"/>
                </a:lnTo>
                <a:cubicBezTo>
                  <a:pt x="2440922" y="938420"/>
                  <a:pt x="2442813" y="935175"/>
                  <a:pt x="2457148" y="926145"/>
                </a:cubicBezTo>
                <a:lnTo>
                  <a:pt x="2464964" y="922041"/>
                </a:lnTo>
                <a:lnTo>
                  <a:pt x="2465021" y="921943"/>
                </a:lnTo>
                <a:lnTo>
                  <a:pt x="2475131" y="890995"/>
                </a:lnTo>
                <a:cubicBezTo>
                  <a:pt x="2479483" y="881581"/>
                  <a:pt x="2484681" y="872659"/>
                  <a:pt x="2490351" y="862926"/>
                </a:cubicBezTo>
                <a:cubicBezTo>
                  <a:pt x="2497912" y="849949"/>
                  <a:pt x="2503583" y="840215"/>
                  <a:pt x="2511143" y="827239"/>
                </a:cubicBezTo>
                <a:lnTo>
                  <a:pt x="2528129" y="796932"/>
                </a:lnTo>
                <a:lnTo>
                  <a:pt x="2497708" y="779208"/>
                </a:lnTo>
                <a:lnTo>
                  <a:pt x="2507032" y="769651"/>
                </a:lnTo>
                <a:cubicBezTo>
                  <a:pt x="2511347" y="759129"/>
                  <a:pt x="2518373" y="750185"/>
                  <a:pt x="2522153" y="743697"/>
                </a:cubicBezTo>
                <a:cubicBezTo>
                  <a:pt x="2526469" y="733175"/>
                  <a:pt x="2534315" y="729055"/>
                  <a:pt x="2538631" y="718533"/>
                </a:cubicBezTo>
                <a:cubicBezTo>
                  <a:pt x="2543765" y="712834"/>
                  <a:pt x="2548901" y="707134"/>
                  <a:pt x="2552681" y="700646"/>
                </a:cubicBezTo>
                <a:cubicBezTo>
                  <a:pt x="2565912" y="677936"/>
                  <a:pt x="2577253" y="658471"/>
                  <a:pt x="2588594" y="639005"/>
                </a:cubicBezTo>
                <a:cubicBezTo>
                  <a:pt x="2596155" y="626028"/>
                  <a:pt x="2602360" y="612261"/>
                  <a:pt x="2612096" y="604897"/>
                </a:cubicBezTo>
                <a:cubicBezTo>
                  <a:pt x="2612096" y="604897"/>
                  <a:pt x="2613986" y="601654"/>
                  <a:pt x="2615876" y="598409"/>
                </a:cubicBezTo>
                <a:cubicBezTo>
                  <a:pt x="2621262" y="579819"/>
                  <a:pt x="2636133" y="566756"/>
                  <a:pt x="2644229" y="549745"/>
                </a:cubicBezTo>
                <a:cubicBezTo>
                  <a:pt x="2652324" y="532733"/>
                  <a:pt x="2661774" y="516512"/>
                  <a:pt x="2672581" y="501081"/>
                </a:cubicBezTo>
                <a:cubicBezTo>
                  <a:pt x="2704999" y="454785"/>
                  <a:pt x="2728750" y="407786"/>
                  <a:pt x="2758458" y="359912"/>
                </a:cubicBezTo>
                <a:cubicBezTo>
                  <a:pt x="2758458" y="359912"/>
                  <a:pt x="2757103" y="359122"/>
                  <a:pt x="2758993" y="355879"/>
                </a:cubicBezTo>
                <a:cubicBezTo>
                  <a:pt x="2754392" y="357543"/>
                  <a:pt x="2753858" y="361577"/>
                  <a:pt x="2750078" y="368065"/>
                </a:cubicBezTo>
                <a:cubicBezTo>
                  <a:pt x="2748187" y="371310"/>
                  <a:pt x="2746831" y="370520"/>
                  <a:pt x="2746831" y="370520"/>
                </a:cubicBezTo>
                <a:cubicBezTo>
                  <a:pt x="2745477" y="369731"/>
                  <a:pt x="2742767" y="368152"/>
                  <a:pt x="2746012" y="365697"/>
                </a:cubicBezTo>
                <a:cubicBezTo>
                  <a:pt x="2747902" y="362453"/>
                  <a:pt x="2747081" y="357629"/>
                  <a:pt x="2748972" y="354385"/>
                </a:cubicBezTo>
                <a:cubicBezTo>
                  <a:pt x="2755320" y="345048"/>
                  <a:pt x="2759841" y="335731"/>
                  <a:pt x="2764191" y="326316"/>
                </a:cubicBezTo>
                <a:close/>
                <a:moveTo>
                  <a:pt x="2755540" y="286906"/>
                </a:moveTo>
                <a:lnTo>
                  <a:pt x="2764627" y="302591"/>
                </a:lnTo>
                <a:lnTo>
                  <a:pt x="2749472" y="328604"/>
                </a:lnTo>
                <a:cubicBezTo>
                  <a:pt x="2745156" y="339126"/>
                  <a:pt x="2741375" y="345615"/>
                  <a:pt x="2732995" y="353769"/>
                </a:cubicBezTo>
                <a:cubicBezTo>
                  <a:pt x="2716769" y="366041"/>
                  <a:pt x="2702183" y="387962"/>
                  <a:pt x="2690306" y="411461"/>
                </a:cubicBezTo>
                <a:cubicBezTo>
                  <a:pt x="2686526" y="417950"/>
                  <a:pt x="2684101" y="425227"/>
                  <a:pt x="2683566" y="429262"/>
                </a:cubicBezTo>
                <a:cubicBezTo>
                  <a:pt x="2679536" y="448642"/>
                  <a:pt x="2671440" y="465652"/>
                  <a:pt x="2661989" y="481873"/>
                </a:cubicBezTo>
                <a:cubicBezTo>
                  <a:pt x="2652538" y="498095"/>
                  <a:pt x="2641197" y="517560"/>
                  <a:pt x="2631747" y="533781"/>
                </a:cubicBezTo>
                <a:cubicBezTo>
                  <a:pt x="2620406" y="553247"/>
                  <a:pt x="2605820" y="575168"/>
                  <a:pt x="2590414" y="592265"/>
                </a:cubicBezTo>
                <a:cubicBezTo>
                  <a:pt x="2586633" y="598753"/>
                  <a:pt x="2582853" y="605242"/>
                  <a:pt x="2580963" y="608486"/>
                </a:cubicBezTo>
                <a:cubicBezTo>
                  <a:pt x="2575292" y="618219"/>
                  <a:pt x="2572047" y="620674"/>
                  <a:pt x="2567447" y="622338"/>
                </a:cubicBezTo>
                <a:cubicBezTo>
                  <a:pt x="2582032" y="600418"/>
                  <a:pt x="2587417" y="581828"/>
                  <a:pt x="2598758" y="562362"/>
                </a:cubicBezTo>
                <a:cubicBezTo>
                  <a:pt x="2612524" y="535619"/>
                  <a:pt x="2626291" y="508876"/>
                  <a:pt x="2636811" y="484587"/>
                </a:cubicBezTo>
                <a:cubicBezTo>
                  <a:pt x="2644907" y="467576"/>
                  <a:pt x="2653003" y="450565"/>
                  <a:pt x="2661098" y="433554"/>
                </a:cubicBezTo>
                <a:cubicBezTo>
                  <a:pt x="2671084" y="413298"/>
                  <a:pt x="2683246" y="398657"/>
                  <a:pt x="2691341" y="381645"/>
                </a:cubicBezTo>
                <a:cubicBezTo>
                  <a:pt x="2697547" y="367879"/>
                  <a:pt x="2707283" y="360515"/>
                  <a:pt x="2716733" y="344294"/>
                </a:cubicBezTo>
                <a:cubicBezTo>
                  <a:pt x="2721049" y="333772"/>
                  <a:pt x="2729964" y="321584"/>
                  <a:pt x="2737525" y="308607"/>
                </a:cubicBezTo>
                <a:cubicBezTo>
                  <a:pt x="2739415" y="305362"/>
                  <a:pt x="2739415" y="305362"/>
                  <a:pt x="2741305" y="302118"/>
                </a:cubicBezTo>
                <a:close/>
                <a:moveTo>
                  <a:pt x="2605391" y="27742"/>
                </a:moveTo>
                <a:lnTo>
                  <a:pt x="2613689" y="42064"/>
                </a:lnTo>
                <a:lnTo>
                  <a:pt x="2611315" y="47173"/>
                </a:lnTo>
                <a:cubicBezTo>
                  <a:pt x="2610102" y="50811"/>
                  <a:pt x="2608417" y="55261"/>
                  <a:pt x="2604904" y="59732"/>
                </a:cubicBezTo>
                <a:cubicBezTo>
                  <a:pt x="2601123" y="66222"/>
                  <a:pt x="2605725" y="64556"/>
                  <a:pt x="2608434" y="66135"/>
                </a:cubicBezTo>
                <a:cubicBezTo>
                  <a:pt x="2609790" y="66925"/>
                  <a:pt x="2611680" y="63681"/>
                  <a:pt x="2613571" y="60436"/>
                </a:cubicBezTo>
                <a:lnTo>
                  <a:pt x="2618967" y="51174"/>
                </a:lnTo>
                <a:lnTo>
                  <a:pt x="2630137" y="70454"/>
                </a:lnTo>
                <a:lnTo>
                  <a:pt x="2626023" y="78335"/>
                </a:lnTo>
                <a:lnTo>
                  <a:pt x="2600040" y="63197"/>
                </a:lnTo>
                <a:lnTo>
                  <a:pt x="2576491" y="103617"/>
                </a:lnTo>
                <a:cubicBezTo>
                  <a:pt x="2553809" y="142549"/>
                  <a:pt x="2535192" y="183849"/>
                  <a:pt x="2522531" y="224273"/>
                </a:cubicBezTo>
                <a:cubicBezTo>
                  <a:pt x="2517681" y="238829"/>
                  <a:pt x="2506875" y="254261"/>
                  <a:pt x="2502024" y="268816"/>
                </a:cubicBezTo>
                <a:cubicBezTo>
                  <a:pt x="2495820" y="282584"/>
                  <a:pt x="2485013" y="298015"/>
                  <a:pt x="2474208" y="313447"/>
                </a:cubicBezTo>
                <a:cubicBezTo>
                  <a:pt x="2463936" y="324845"/>
                  <a:pt x="2451241" y="343521"/>
                  <a:pt x="2441790" y="359742"/>
                </a:cubicBezTo>
                <a:cubicBezTo>
                  <a:pt x="2428023" y="386486"/>
                  <a:pt x="2410192" y="410861"/>
                  <a:pt x="2399136" y="439185"/>
                </a:cubicBezTo>
                <a:cubicBezTo>
                  <a:pt x="2398601" y="443217"/>
                  <a:pt x="2396711" y="446462"/>
                  <a:pt x="2393466" y="448917"/>
                </a:cubicBezTo>
                <a:cubicBezTo>
                  <a:pt x="2374279" y="472502"/>
                  <a:pt x="2361868" y="500035"/>
                  <a:pt x="2346746" y="525989"/>
                </a:cubicBezTo>
                <a:cubicBezTo>
                  <a:pt x="2328380" y="554399"/>
                  <a:pt x="2311904" y="579563"/>
                  <a:pt x="2297602" y="610340"/>
                </a:cubicBezTo>
                <a:cubicBezTo>
                  <a:pt x="2285727" y="633840"/>
                  <a:pt x="2272496" y="656550"/>
                  <a:pt x="2259265" y="679260"/>
                </a:cubicBezTo>
                <a:cubicBezTo>
                  <a:pt x="2255485" y="685749"/>
                  <a:pt x="2254950" y="689782"/>
                  <a:pt x="2255770" y="694606"/>
                </a:cubicBezTo>
                <a:cubicBezTo>
                  <a:pt x="2255235" y="698640"/>
                  <a:pt x="2258480" y="696184"/>
                  <a:pt x="2261725" y="693729"/>
                </a:cubicBezTo>
                <a:cubicBezTo>
                  <a:pt x="2265505" y="687241"/>
                  <a:pt x="2269285" y="680752"/>
                  <a:pt x="2274421" y="675054"/>
                </a:cubicBezTo>
                <a:cubicBezTo>
                  <a:pt x="2273886" y="679088"/>
                  <a:pt x="2273351" y="683121"/>
                  <a:pt x="2271461" y="686365"/>
                </a:cubicBezTo>
                <a:cubicBezTo>
                  <a:pt x="2262545" y="698553"/>
                  <a:pt x="2261761" y="715478"/>
                  <a:pt x="2246889" y="728540"/>
                </a:cubicBezTo>
                <a:cubicBezTo>
                  <a:pt x="2246889" y="728540"/>
                  <a:pt x="2244999" y="731785"/>
                  <a:pt x="2244999" y="731785"/>
                </a:cubicBezTo>
                <a:lnTo>
                  <a:pt x="2236775" y="744636"/>
                </a:lnTo>
                <a:lnTo>
                  <a:pt x="2240354" y="745169"/>
                </a:lnTo>
                <a:lnTo>
                  <a:pt x="2631790" y="73307"/>
                </a:lnTo>
                <a:lnTo>
                  <a:pt x="2698582" y="188594"/>
                </a:lnTo>
                <a:lnTo>
                  <a:pt x="2691432" y="201336"/>
                </a:lnTo>
                <a:cubicBezTo>
                  <a:pt x="2684313" y="215114"/>
                  <a:pt x="2677430" y="228486"/>
                  <a:pt x="2669192" y="241068"/>
                </a:cubicBezTo>
                <a:cubicBezTo>
                  <a:pt x="2661631" y="254045"/>
                  <a:pt x="2655961" y="263777"/>
                  <a:pt x="2648400" y="276755"/>
                </a:cubicBezTo>
                <a:cubicBezTo>
                  <a:pt x="2637060" y="296220"/>
                  <a:pt x="2627609" y="312442"/>
                  <a:pt x="2623043" y="335855"/>
                </a:cubicBezTo>
                <a:cubicBezTo>
                  <a:pt x="2619798" y="338310"/>
                  <a:pt x="2617087" y="336730"/>
                  <a:pt x="2615198" y="339974"/>
                </a:cubicBezTo>
                <a:cubicBezTo>
                  <a:pt x="2600862" y="349004"/>
                  <a:pt x="2598971" y="352248"/>
                  <a:pt x="2593051" y="374872"/>
                </a:cubicBezTo>
                <a:cubicBezTo>
                  <a:pt x="2591980" y="382939"/>
                  <a:pt x="2589020" y="394251"/>
                  <a:pt x="2583350" y="403984"/>
                </a:cubicBezTo>
                <a:cubicBezTo>
                  <a:pt x="2579034" y="414507"/>
                  <a:pt x="2577965" y="422574"/>
                  <a:pt x="2572830" y="428273"/>
                </a:cubicBezTo>
                <a:cubicBezTo>
                  <a:pt x="2560668" y="442915"/>
                  <a:pt x="2549327" y="462381"/>
                  <a:pt x="2535525" y="467377"/>
                </a:cubicBezTo>
                <a:cubicBezTo>
                  <a:pt x="2527680" y="471496"/>
                  <a:pt x="2519300" y="479650"/>
                  <a:pt x="2514984" y="490172"/>
                </a:cubicBezTo>
                <a:cubicBezTo>
                  <a:pt x="2513914" y="498241"/>
                  <a:pt x="2510134" y="504729"/>
                  <a:pt x="2506354" y="511217"/>
                </a:cubicBezTo>
                <a:cubicBezTo>
                  <a:pt x="2500683" y="520950"/>
                  <a:pt x="2498258" y="528228"/>
                  <a:pt x="2500969" y="529807"/>
                </a:cubicBezTo>
                <a:cubicBezTo>
                  <a:pt x="2501788" y="534631"/>
                  <a:pt x="2501253" y="538664"/>
                  <a:pt x="2503963" y="540244"/>
                </a:cubicBezTo>
                <a:cubicBezTo>
                  <a:pt x="2505604" y="549890"/>
                  <a:pt x="2496688" y="562078"/>
                  <a:pt x="2488842" y="566198"/>
                </a:cubicBezTo>
                <a:cubicBezTo>
                  <a:pt x="2484241" y="567862"/>
                  <a:pt x="2478287" y="568739"/>
                  <a:pt x="2474507" y="575227"/>
                </a:cubicBezTo>
                <a:cubicBezTo>
                  <a:pt x="2468836" y="584961"/>
                  <a:pt x="2465056" y="591449"/>
                  <a:pt x="2462630" y="598726"/>
                </a:cubicBezTo>
                <a:cubicBezTo>
                  <a:pt x="2459669" y="610038"/>
                  <a:pt x="2447509" y="624680"/>
                  <a:pt x="2445904" y="636782"/>
                </a:cubicBezTo>
                <a:cubicBezTo>
                  <a:pt x="2444014" y="640026"/>
                  <a:pt x="2442124" y="643271"/>
                  <a:pt x="2438877" y="645725"/>
                </a:cubicBezTo>
                <a:cubicBezTo>
                  <a:pt x="2430498" y="653879"/>
                  <a:pt x="2425897" y="655544"/>
                  <a:pt x="2421831" y="653175"/>
                </a:cubicBezTo>
                <a:cubicBezTo>
                  <a:pt x="2420477" y="652386"/>
                  <a:pt x="2415875" y="654051"/>
                  <a:pt x="2413451" y="661330"/>
                </a:cubicBezTo>
                <a:cubicBezTo>
                  <a:pt x="2411311" y="677465"/>
                  <a:pt x="2404571" y="695265"/>
                  <a:pt x="2397830" y="713065"/>
                </a:cubicBezTo>
                <a:cubicBezTo>
                  <a:pt x="2395940" y="716309"/>
                  <a:pt x="2395404" y="720343"/>
                  <a:pt x="2396760" y="721133"/>
                </a:cubicBezTo>
                <a:cubicBezTo>
                  <a:pt x="2398115" y="721922"/>
                  <a:pt x="2400005" y="718678"/>
                  <a:pt x="2403250" y="716223"/>
                </a:cubicBezTo>
                <a:cubicBezTo>
                  <a:pt x="2410811" y="703246"/>
                  <a:pt x="2425683" y="690183"/>
                  <a:pt x="2431068" y="671594"/>
                </a:cubicBezTo>
                <a:cubicBezTo>
                  <a:pt x="2432958" y="668349"/>
                  <a:pt x="2436739" y="661860"/>
                  <a:pt x="2438094" y="662650"/>
                </a:cubicBezTo>
                <a:cubicBezTo>
                  <a:pt x="2442159" y="665018"/>
                  <a:pt x="2447830" y="655286"/>
                  <a:pt x="2451610" y="648797"/>
                </a:cubicBezTo>
                <a:cubicBezTo>
                  <a:pt x="2455390" y="642308"/>
                  <a:pt x="2459990" y="640644"/>
                  <a:pt x="2460811" y="645466"/>
                </a:cubicBezTo>
                <a:cubicBezTo>
                  <a:pt x="2462166" y="646256"/>
                  <a:pt x="2459741" y="653535"/>
                  <a:pt x="2460560" y="658358"/>
                </a:cubicBezTo>
                <a:cubicBezTo>
                  <a:pt x="2464341" y="651869"/>
                  <a:pt x="2467587" y="649414"/>
                  <a:pt x="2468121" y="645381"/>
                </a:cubicBezTo>
                <a:cubicBezTo>
                  <a:pt x="2469192" y="637313"/>
                  <a:pt x="2476217" y="628370"/>
                  <a:pt x="2479997" y="621882"/>
                </a:cubicBezTo>
                <a:cubicBezTo>
                  <a:pt x="2484313" y="611359"/>
                  <a:pt x="2492159" y="607239"/>
                  <a:pt x="2496473" y="596717"/>
                </a:cubicBezTo>
                <a:cubicBezTo>
                  <a:pt x="2502679" y="582950"/>
                  <a:pt x="2506209" y="589353"/>
                  <a:pt x="2512701" y="584443"/>
                </a:cubicBezTo>
                <a:lnTo>
                  <a:pt x="2520702" y="573506"/>
                </a:lnTo>
                <a:lnTo>
                  <a:pt x="2501442" y="609650"/>
                </a:lnTo>
                <a:cubicBezTo>
                  <a:pt x="2498481" y="620962"/>
                  <a:pt x="2491456" y="629905"/>
                  <a:pt x="2483611" y="634025"/>
                </a:cubicBezTo>
                <a:cubicBezTo>
                  <a:pt x="2477119" y="638934"/>
                  <a:pt x="2474695" y="646212"/>
                  <a:pt x="2475514" y="651036"/>
                </a:cubicBezTo>
                <a:cubicBezTo>
                  <a:pt x="2477690" y="656649"/>
                  <a:pt x="2473910" y="663137"/>
                  <a:pt x="2468239" y="672870"/>
                </a:cubicBezTo>
                <a:cubicBezTo>
                  <a:pt x="2456898" y="692336"/>
                  <a:pt x="2446913" y="712591"/>
                  <a:pt x="2430151" y="728898"/>
                </a:cubicBezTo>
                <a:cubicBezTo>
                  <a:pt x="2430151" y="728898"/>
                  <a:pt x="2428261" y="732142"/>
                  <a:pt x="2428261" y="732142"/>
                </a:cubicBezTo>
                <a:cubicBezTo>
                  <a:pt x="2410715" y="765375"/>
                  <a:pt x="2389638" y="792205"/>
                  <a:pt x="2372627" y="821403"/>
                </a:cubicBezTo>
                <a:cubicBezTo>
                  <a:pt x="2368846" y="827892"/>
                  <a:pt x="2366956" y="831135"/>
                  <a:pt x="2369666" y="832714"/>
                </a:cubicBezTo>
                <a:lnTo>
                  <a:pt x="2368780" y="836607"/>
                </a:lnTo>
                <a:lnTo>
                  <a:pt x="2366873" y="825395"/>
                </a:lnTo>
                <a:cubicBezTo>
                  <a:pt x="2370654" y="818906"/>
                  <a:pt x="2376324" y="809173"/>
                  <a:pt x="2381994" y="799441"/>
                </a:cubicBezTo>
                <a:cubicBezTo>
                  <a:pt x="2385775" y="792952"/>
                  <a:pt x="2387665" y="789707"/>
                  <a:pt x="2384955" y="788128"/>
                </a:cubicBezTo>
                <a:cubicBezTo>
                  <a:pt x="2382245" y="786549"/>
                  <a:pt x="2381709" y="790583"/>
                  <a:pt x="2377929" y="797072"/>
                </a:cubicBezTo>
                <a:cubicBezTo>
                  <a:pt x="2376039" y="800316"/>
                  <a:pt x="2370904" y="806015"/>
                  <a:pt x="2371723" y="810838"/>
                </a:cubicBezTo>
                <a:cubicBezTo>
                  <a:pt x="2369299" y="818117"/>
                  <a:pt x="2365518" y="824606"/>
                  <a:pt x="2362272" y="827059"/>
                </a:cubicBezTo>
                <a:cubicBezTo>
                  <a:pt x="2355247" y="836003"/>
                  <a:pt x="2349577" y="845735"/>
                  <a:pt x="2345796" y="852224"/>
                </a:cubicBezTo>
                <a:cubicBezTo>
                  <a:pt x="2342016" y="858713"/>
                  <a:pt x="2336881" y="864412"/>
                  <a:pt x="2333635" y="866867"/>
                </a:cubicBezTo>
                <a:cubicBezTo>
                  <a:pt x="2318764" y="879929"/>
                  <a:pt x="2303892" y="892993"/>
                  <a:pt x="2290626" y="893955"/>
                </a:cubicBezTo>
                <a:cubicBezTo>
                  <a:pt x="2293052" y="886677"/>
                  <a:pt x="2294942" y="883432"/>
                  <a:pt x="2296832" y="880188"/>
                </a:cubicBezTo>
                <a:cubicBezTo>
                  <a:pt x="2308173" y="860723"/>
                  <a:pt x="2317623" y="844502"/>
                  <a:pt x="2327074" y="828280"/>
                </a:cubicBezTo>
                <a:cubicBezTo>
                  <a:pt x="2332210" y="822581"/>
                  <a:pt x="2333279" y="814513"/>
                  <a:pt x="2332460" y="809690"/>
                </a:cubicBezTo>
                <a:cubicBezTo>
                  <a:pt x="2321119" y="829155"/>
                  <a:pt x="2309778" y="848622"/>
                  <a:pt x="2298437" y="868087"/>
                </a:cubicBezTo>
                <a:cubicBezTo>
                  <a:pt x="2287096" y="887552"/>
                  <a:pt x="2274399" y="906228"/>
                  <a:pt x="2264414" y="926484"/>
                </a:cubicBezTo>
                <a:cubicBezTo>
                  <a:pt x="2254428" y="946739"/>
                  <a:pt x="2240912" y="960591"/>
                  <a:pt x="2229570" y="980057"/>
                </a:cubicBezTo>
                <a:cubicBezTo>
                  <a:pt x="2214450" y="1006011"/>
                  <a:pt x="2199328" y="1031965"/>
                  <a:pt x="2184207" y="1057919"/>
                </a:cubicBezTo>
                <a:cubicBezTo>
                  <a:pt x="2178537" y="1067652"/>
                  <a:pt x="2172045" y="1072562"/>
                  <a:pt x="2169621" y="1079840"/>
                </a:cubicBezTo>
                <a:cubicBezTo>
                  <a:pt x="2159100" y="1104128"/>
                  <a:pt x="2144514" y="1126049"/>
                  <a:pt x="2139949" y="1149462"/>
                </a:cubicBezTo>
                <a:cubicBezTo>
                  <a:pt x="2139414" y="1153496"/>
                  <a:pt x="2136169" y="1155951"/>
                  <a:pt x="2133458" y="1154372"/>
                </a:cubicBezTo>
                <a:cubicBezTo>
                  <a:pt x="2132103" y="1153583"/>
                  <a:pt x="2131283" y="1148759"/>
                  <a:pt x="2124791" y="1153668"/>
                </a:cubicBezTo>
                <a:lnTo>
                  <a:pt x="2110853" y="1173573"/>
                </a:lnTo>
                <a:lnTo>
                  <a:pt x="2124305" y="1181410"/>
                </a:lnTo>
                <a:lnTo>
                  <a:pt x="2123975" y="1182120"/>
                </a:lnTo>
                <a:cubicBezTo>
                  <a:pt x="2119125" y="1196676"/>
                  <a:pt x="2110209" y="1208865"/>
                  <a:pt x="2106714" y="1224210"/>
                </a:cubicBezTo>
                <a:cubicBezTo>
                  <a:pt x="2106714" y="1224210"/>
                  <a:pt x="2104824" y="1227454"/>
                  <a:pt x="2101578" y="1229908"/>
                </a:cubicBezTo>
                <a:cubicBezTo>
                  <a:pt x="2098333" y="1232364"/>
                  <a:pt x="2096443" y="1235608"/>
                  <a:pt x="2094553" y="1238852"/>
                </a:cubicBezTo>
                <a:cubicBezTo>
                  <a:pt x="2077006" y="1272085"/>
                  <a:pt x="2052684" y="1301368"/>
                  <a:pt x="2036493" y="1335391"/>
                </a:cubicBezTo>
                <a:cubicBezTo>
                  <a:pt x="2028933" y="1348367"/>
                  <a:pt x="2021087" y="1352487"/>
                  <a:pt x="2016771" y="1363010"/>
                </a:cubicBezTo>
                <a:cubicBezTo>
                  <a:pt x="2011101" y="1372743"/>
                  <a:pt x="2003540" y="1385720"/>
                  <a:pt x="1997870" y="1395453"/>
                </a:cubicBezTo>
                <a:cubicBezTo>
                  <a:pt x="1985174" y="1414129"/>
                  <a:pt x="1981144" y="1433508"/>
                  <a:pt x="1968982" y="1448150"/>
                </a:cubicBezTo>
                <a:cubicBezTo>
                  <a:pt x="1965202" y="1454639"/>
                  <a:pt x="1963311" y="1457883"/>
                  <a:pt x="1961422" y="1461126"/>
                </a:cubicBezTo>
                <a:cubicBezTo>
                  <a:pt x="1959531" y="1464371"/>
                  <a:pt x="1958997" y="1468406"/>
                  <a:pt x="1954396" y="1470071"/>
                </a:cubicBezTo>
                <a:cubicBezTo>
                  <a:pt x="1953042" y="1469281"/>
                  <a:pt x="1952221" y="1464458"/>
                  <a:pt x="1954111" y="1461213"/>
                </a:cubicBezTo>
                <a:cubicBezTo>
                  <a:pt x="1958426" y="1450692"/>
                  <a:pt x="1960031" y="1438590"/>
                  <a:pt x="1967592" y="1425613"/>
                </a:cubicBezTo>
                <a:cubicBezTo>
                  <a:pt x="1971372" y="1419125"/>
                  <a:pt x="1968662" y="1417545"/>
                  <a:pt x="1971087" y="1410267"/>
                </a:cubicBezTo>
                <a:cubicBezTo>
                  <a:pt x="1957570" y="1424120"/>
                  <a:pt x="1948120" y="1440341"/>
                  <a:pt x="1937314" y="1455773"/>
                </a:cubicBezTo>
                <a:cubicBezTo>
                  <a:pt x="1928399" y="1467961"/>
                  <a:pt x="1920018" y="1476115"/>
                  <a:pt x="1911102" y="1488302"/>
                </a:cubicBezTo>
                <a:cubicBezTo>
                  <a:pt x="1909212" y="1491547"/>
                  <a:pt x="1902721" y="1496456"/>
                  <a:pt x="1901902" y="1491632"/>
                </a:cubicBezTo>
                <a:cubicBezTo>
                  <a:pt x="1901081" y="1486809"/>
                  <a:pt x="1906216" y="1481110"/>
                  <a:pt x="1908106" y="1477865"/>
                </a:cubicBezTo>
                <a:cubicBezTo>
                  <a:pt x="1921337" y="1455155"/>
                  <a:pt x="1932678" y="1435690"/>
                  <a:pt x="1945909" y="1412981"/>
                </a:cubicBezTo>
                <a:cubicBezTo>
                  <a:pt x="1968591" y="1374049"/>
                  <a:pt x="1987207" y="1332748"/>
                  <a:pt x="1999869" y="1292325"/>
                </a:cubicBezTo>
                <a:cubicBezTo>
                  <a:pt x="2004719" y="1277769"/>
                  <a:pt x="2015524" y="1262337"/>
                  <a:pt x="2020375" y="1247781"/>
                </a:cubicBezTo>
                <a:cubicBezTo>
                  <a:pt x="2026580" y="1234014"/>
                  <a:pt x="2037386" y="1218583"/>
                  <a:pt x="2048192" y="1203151"/>
                </a:cubicBezTo>
                <a:cubicBezTo>
                  <a:pt x="2058464" y="1191753"/>
                  <a:pt x="2071159" y="1173077"/>
                  <a:pt x="2080610" y="1156856"/>
                </a:cubicBezTo>
                <a:lnTo>
                  <a:pt x="2080998" y="1156179"/>
                </a:lnTo>
                <a:lnTo>
                  <a:pt x="2094450" y="1164016"/>
                </a:lnTo>
                <a:lnTo>
                  <a:pt x="2103930" y="1145859"/>
                </a:lnTo>
                <a:cubicBezTo>
                  <a:pt x="2107710" y="1139371"/>
                  <a:pt x="2112025" y="1128849"/>
                  <a:pt x="2117696" y="1119116"/>
                </a:cubicBezTo>
                <a:cubicBezTo>
                  <a:pt x="2123366" y="1109382"/>
                  <a:pt x="2122012" y="1108593"/>
                  <a:pt x="2112809" y="1111923"/>
                </a:cubicBezTo>
                <a:cubicBezTo>
                  <a:pt x="2107675" y="1117622"/>
                  <a:pt x="2105249" y="1124901"/>
                  <a:pt x="2101184" y="1122533"/>
                </a:cubicBezTo>
                <a:cubicBezTo>
                  <a:pt x="2100364" y="1117709"/>
                  <a:pt x="2105499" y="1112010"/>
                  <a:pt x="2107389" y="1108765"/>
                </a:cubicBezTo>
                <a:cubicBezTo>
                  <a:pt x="2107389" y="1108765"/>
                  <a:pt x="2109279" y="1105521"/>
                  <a:pt x="2109279" y="1105521"/>
                </a:cubicBezTo>
                <a:cubicBezTo>
                  <a:pt x="2108460" y="1100698"/>
                  <a:pt x="2104679" y="1107187"/>
                  <a:pt x="2102789" y="1110431"/>
                </a:cubicBezTo>
                <a:cubicBezTo>
                  <a:pt x="2097119" y="1120164"/>
                  <a:pt x="2089558" y="1133141"/>
                  <a:pt x="2081998" y="1146117"/>
                </a:cubicBezTo>
                <a:cubicBezTo>
                  <a:pt x="2080108" y="1149362"/>
                  <a:pt x="2078217" y="1152606"/>
                  <a:pt x="2076861" y="1151816"/>
                </a:cubicBezTo>
                <a:cubicBezTo>
                  <a:pt x="2074152" y="1150238"/>
                  <a:pt x="2069551" y="1151903"/>
                  <a:pt x="2073331" y="1145414"/>
                </a:cubicBezTo>
                <a:cubicBezTo>
                  <a:pt x="2080358" y="1136471"/>
                  <a:pt x="2080072" y="1127614"/>
                  <a:pt x="2083317" y="1125159"/>
                </a:cubicBezTo>
                <a:cubicBezTo>
                  <a:pt x="2091698" y="1117006"/>
                  <a:pt x="2096548" y="1102449"/>
                  <a:pt x="2104929" y="1094296"/>
                </a:cubicBezTo>
                <a:cubicBezTo>
                  <a:pt x="2108175" y="1091841"/>
                  <a:pt x="2110065" y="1088596"/>
                  <a:pt x="2112774" y="1090175"/>
                </a:cubicBezTo>
                <a:cubicBezTo>
                  <a:pt x="2116555" y="1083687"/>
                  <a:pt x="2117090" y="1079653"/>
                  <a:pt x="2122225" y="1073954"/>
                </a:cubicBezTo>
                <a:cubicBezTo>
                  <a:pt x="2126290" y="1076323"/>
                  <a:pt x="2129001" y="1077902"/>
                  <a:pt x="2133067" y="1080271"/>
                </a:cubicBezTo>
                <a:cubicBezTo>
                  <a:pt x="2144942" y="1056771"/>
                  <a:pt x="2161705" y="1040464"/>
                  <a:pt x="2173580" y="1016964"/>
                </a:cubicBezTo>
                <a:cubicBezTo>
                  <a:pt x="2173580" y="1016964"/>
                  <a:pt x="2175470" y="1013719"/>
                  <a:pt x="2175470" y="1013719"/>
                </a:cubicBezTo>
                <a:cubicBezTo>
                  <a:pt x="2190342" y="1000657"/>
                  <a:pt x="2191126" y="983732"/>
                  <a:pt x="2200042" y="971544"/>
                </a:cubicBezTo>
                <a:cubicBezTo>
                  <a:pt x="2201932" y="968300"/>
                  <a:pt x="2202467" y="964267"/>
                  <a:pt x="2203003" y="960233"/>
                </a:cubicBezTo>
                <a:cubicBezTo>
                  <a:pt x="2197867" y="965931"/>
                  <a:pt x="2194086" y="972420"/>
                  <a:pt x="2190306" y="978908"/>
                </a:cubicBezTo>
                <a:cubicBezTo>
                  <a:pt x="2187061" y="981363"/>
                  <a:pt x="2183816" y="983818"/>
                  <a:pt x="2184351" y="979785"/>
                </a:cubicBezTo>
                <a:cubicBezTo>
                  <a:pt x="2183531" y="974961"/>
                  <a:pt x="2184066" y="970928"/>
                  <a:pt x="2187846" y="964439"/>
                </a:cubicBezTo>
                <a:cubicBezTo>
                  <a:pt x="2201077" y="941729"/>
                  <a:pt x="2214308" y="919019"/>
                  <a:pt x="2226183" y="895519"/>
                </a:cubicBezTo>
                <a:cubicBezTo>
                  <a:pt x="2240485" y="864742"/>
                  <a:pt x="2256961" y="839578"/>
                  <a:pt x="2275327" y="811168"/>
                </a:cubicBezTo>
                <a:cubicBezTo>
                  <a:pt x="2290449" y="785214"/>
                  <a:pt x="2302860" y="757681"/>
                  <a:pt x="2322047" y="734096"/>
                </a:cubicBezTo>
                <a:cubicBezTo>
                  <a:pt x="2325292" y="731641"/>
                  <a:pt x="2327182" y="728396"/>
                  <a:pt x="2327717" y="724363"/>
                </a:cubicBezTo>
                <a:cubicBezTo>
                  <a:pt x="2338773" y="696041"/>
                  <a:pt x="2356604" y="671665"/>
                  <a:pt x="2370370" y="644921"/>
                </a:cubicBezTo>
                <a:cubicBezTo>
                  <a:pt x="2379821" y="628699"/>
                  <a:pt x="2392517" y="610023"/>
                  <a:pt x="2402789" y="598626"/>
                </a:cubicBezTo>
                <a:cubicBezTo>
                  <a:pt x="2413594" y="583194"/>
                  <a:pt x="2424401" y="567763"/>
                  <a:pt x="2430606" y="553995"/>
                </a:cubicBezTo>
                <a:cubicBezTo>
                  <a:pt x="2435457" y="539440"/>
                  <a:pt x="2446262" y="524008"/>
                  <a:pt x="2451112" y="509452"/>
                </a:cubicBezTo>
                <a:cubicBezTo>
                  <a:pt x="2463773" y="469028"/>
                  <a:pt x="2482390" y="427728"/>
                  <a:pt x="2505072" y="388796"/>
                </a:cubicBezTo>
                <a:cubicBezTo>
                  <a:pt x="2518303" y="366086"/>
                  <a:pt x="2529644" y="346621"/>
                  <a:pt x="2542875" y="323911"/>
                </a:cubicBezTo>
                <a:cubicBezTo>
                  <a:pt x="2544765" y="320667"/>
                  <a:pt x="2549900" y="314968"/>
                  <a:pt x="2549079" y="310144"/>
                </a:cubicBezTo>
                <a:cubicBezTo>
                  <a:pt x="2548260" y="305321"/>
                  <a:pt x="2541769" y="310231"/>
                  <a:pt x="2539879" y="313474"/>
                </a:cubicBezTo>
                <a:cubicBezTo>
                  <a:pt x="2530963" y="325662"/>
                  <a:pt x="2522582" y="333816"/>
                  <a:pt x="2513667" y="346003"/>
                </a:cubicBezTo>
                <a:cubicBezTo>
                  <a:pt x="2502861" y="361436"/>
                  <a:pt x="2493410" y="377657"/>
                  <a:pt x="2479894" y="391510"/>
                </a:cubicBezTo>
                <a:cubicBezTo>
                  <a:pt x="2482319" y="384232"/>
                  <a:pt x="2479608" y="382653"/>
                  <a:pt x="2483389" y="376164"/>
                </a:cubicBezTo>
                <a:cubicBezTo>
                  <a:pt x="2490949" y="363187"/>
                  <a:pt x="2492554" y="351085"/>
                  <a:pt x="2496870" y="340563"/>
                </a:cubicBezTo>
                <a:cubicBezTo>
                  <a:pt x="2498760" y="337319"/>
                  <a:pt x="2497939" y="332496"/>
                  <a:pt x="2496584" y="331706"/>
                </a:cubicBezTo>
                <a:cubicBezTo>
                  <a:pt x="2491984" y="333370"/>
                  <a:pt x="2491450" y="337405"/>
                  <a:pt x="2489559" y="340650"/>
                </a:cubicBezTo>
                <a:cubicBezTo>
                  <a:pt x="2487669" y="343893"/>
                  <a:pt x="2485779" y="347138"/>
                  <a:pt x="2481999" y="353627"/>
                </a:cubicBezTo>
                <a:cubicBezTo>
                  <a:pt x="2469837" y="368268"/>
                  <a:pt x="2465807" y="387648"/>
                  <a:pt x="2453111" y="406324"/>
                </a:cubicBezTo>
                <a:cubicBezTo>
                  <a:pt x="2447440" y="416057"/>
                  <a:pt x="2439880" y="429034"/>
                  <a:pt x="2434209" y="438767"/>
                </a:cubicBezTo>
                <a:cubicBezTo>
                  <a:pt x="2429894" y="449289"/>
                  <a:pt x="2422048" y="453409"/>
                  <a:pt x="2414487" y="466386"/>
                </a:cubicBezTo>
                <a:cubicBezTo>
                  <a:pt x="2398297" y="500408"/>
                  <a:pt x="2373974" y="529693"/>
                  <a:pt x="2356428" y="562925"/>
                </a:cubicBezTo>
                <a:cubicBezTo>
                  <a:pt x="2354537" y="566169"/>
                  <a:pt x="2352648" y="569413"/>
                  <a:pt x="2349402" y="571868"/>
                </a:cubicBezTo>
                <a:cubicBezTo>
                  <a:pt x="2346156" y="574323"/>
                  <a:pt x="2344266" y="577566"/>
                  <a:pt x="2344266" y="577566"/>
                </a:cubicBezTo>
                <a:cubicBezTo>
                  <a:pt x="2340771" y="592912"/>
                  <a:pt x="2331856" y="605100"/>
                  <a:pt x="2327006" y="619657"/>
                </a:cubicBezTo>
                <a:cubicBezTo>
                  <a:pt x="2320265" y="637457"/>
                  <a:pt x="2312169" y="654467"/>
                  <a:pt x="2297833" y="663497"/>
                </a:cubicBezTo>
                <a:cubicBezTo>
                  <a:pt x="2295943" y="666741"/>
                  <a:pt x="2295943" y="666741"/>
                  <a:pt x="2294053" y="669986"/>
                </a:cubicBezTo>
                <a:cubicBezTo>
                  <a:pt x="2286492" y="682963"/>
                  <a:pt x="2277576" y="695151"/>
                  <a:pt x="2273261" y="705673"/>
                </a:cubicBezTo>
                <a:cubicBezTo>
                  <a:pt x="2263810" y="721894"/>
                  <a:pt x="2254074" y="729258"/>
                  <a:pt x="2247869" y="743024"/>
                </a:cubicBezTo>
                <a:cubicBezTo>
                  <a:pt x="2239774" y="760036"/>
                  <a:pt x="2227612" y="774677"/>
                  <a:pt x="2217626" y="794933"/>
                </a:cubicBezTo>
                <a:cubicBezTo>
                  <a:pt x="2209531" y="811944"/>
                  <a:pt x="2201435" y="828954"/>
                  <a:pt x="2193339" y="845965"/>
                </a:cubicBezTo>
                <a:cubicBezTo>
                  <a:pt x="2182819" y="870255"/>
                  <a:pt x="2169052" y="896998"/>
                  <a:pt x="2155286" y="923741"/>
                </a:cubicBezTo>
                <a:cubicBezTo>
                  <a:pt x="2143945" y="943207"/>
                  <a:pt x="2138560" y="961797"/>
                  <a:pt x="2123974" y="983717"/>
                </a:cubicBezTo>
                <a:cubicBezTo>
                  <a:pt x="2128575" y="982053"/>
                  <a:pt x="2131820" y="979598"/>
                  <a:pt x="2137491" y="969865"/>
                </a:cubicBezTo>
                <a:cubicBezTo>
                  <a:pt x="2139381" y="966621"/>
                  <a:pt x="2143161" y="960133"/>
                  <a:pt x="2146941" y="953643"/>
                </a:cubicBezTo>
                <a:cubicBezTo>
                  <a:pt x="2162348" y="936547"/>
                  <a:pt x="2176934" y="914626"/>
                  <a:pt x="2188275" y="895160"/>
                </a:cubicBezTo>
                <a:cubicBezTo>
                  <a:pt x="2197725" y="878939"/>
                  <a:pt x="2209066" y="859474"/>
                  <a:pt x="2218517" y="843252"/>
                </a:cubicBezTo>
                <a:cubicBezTo>
                  <a:pt x="2227968" y="827031"/>
                  <a:pt x="2236064" y="810021"/>
                  <a:pt x="2240094" y="790641"/>
                </a:cubicBezTo>
                <a:cubicBezTo>
                  <a:pt x="2240628" y="786606"/>
                  <a:pt x="2243054" y="779329"/>
                  <a:pt x="2246834" y="772840"/>
                </a:cubicBezTo>
                <a:cubicBezTo>
                  <a:pt x="2258711" y="749341"/>
                  <a:pt x="2273296" y="727420"/>
                  <a:pt x="2289523" y="715147"/>
                </a:cubicBezTo>
                <a:cubicBezTo>
                  <a:pt x="2297903" y="706994"/>
                  <a:pt x="2301684" y="700504"/>
                  <a:pt x="2305999" y="689983"/>
                </a:cubicBezTo>
                <a:cubicBezTo>
                  <a:pt x="2310849" y="675426"/>
                  <a:pt x="2316520" y="665693"/>
                  <a:pt x="2326791" y="654295"/>
                </a:cubicBezTo>
                <a:cubicBezTo>
                  <a:pt x="2331926" y="648596"/>
                  <a:pt x="2335707" y="642108"/>
                  <a:pt x="2338132" y="634830"/>
                </a:cubicBezTo>
                <a:cubicBezTo>
                  <a:pt x="2341092" y="623517"/>
                  <a:pt x="2353253" y="608876"/>
                  <a:pt x="2356748" y="593530"/>
                </a:cubicBezTo>
                <a:cubicBezTo>
                  <a:pt x="2357284" y="589496"/>
                  <a:pt x="2366199" y="577308"/>
                  <a:pt x="2371334" y="571609"/>
                </a:cubicBezTo>
                <a:cubicBezTo>
                  <a:pt x="2386741" y="554512"/>
                  <a:pt x="2396192" y="538291"/>
                  <a:pt x="2407532" y="518826"/>
                </a:cubicBezTo>
                <a:cubicBezTo>
                  <a:pt x="2413203" y="509092"/>
                  <a:pt x="2419409" y="495326"/>
                  <a:pt x="2427789" y="487172"/>
                </a:cubicBezTo>
                <a:cubicBezTo>
                  <a:pt x="2431035" y="484718"/>
                  <a:pt x="2432925" y="481474"/>
                  <a:pt x="2432105" y="476650"/>
                </a:cubicBezTo>
                <a:cubicBezTo>
                  <a:pt x="2427754" y="465424"/>
                  <a:pt x="2431534" y="458935"/>
                  <a:pt x="2445586" y="441050"/>
                </a:cubicBezTo>
                <a:cubicBezTo>
                  <a:pt x="2448831" y="438594"/>
                  <a:pt x="2452611" y="432106"/>
                  <a:pt x="2457212" y="430441"/>
                </a:cubicBezTo>
                <a:cubicBezTo>
                  <a:pt x="2458317" y="444121"/>
                  <a:pt x="2450222" y="461133"/>
                  <a:pt x="2438881" y="480598"/>
                </a:cubicBezTo>
                <a:cubicBezTo>
                  <a:pt x="2404858" y="538995"/>
                  <a:pt x="2368945" y="600636"/>
                  <a:pt x="2334922" y="659033"/>
                </a:cubicBezTo>
                <a:cubicBezTo>
                  <a:pt x="2323582" y="678498"/>
                  <a:pt x="2318196" y="697088"/>
                  <a:pt x="2305499" y="715764"/>
                </a:cubicBezTo>
                <a:cubicBezTo>
                  <a:pt x="2303609" y="719008"/>
                  <a:pt x="2304430" y="723832"/>
                  <a:pt x="2302540" y="727076"/>
                </a:cubicBezTo>
                <a:cubicBezTo>
                  <a:pt x="2299295" y="729531"/>
                  <a:pt x="2302004" y="731110"/>
                  <a:pt x="2303359" y="731899"/>
                </a:cubicBezTo>
                <a:cubicBezTo>
                  <a:pt x="2303359" y="731899"/>
                  <a:pt x="2304715" y="732689"/>
                  <a:pt x="2306606" y="729445"/>
                </a:cubicBezTo>
                <a:cubicBezTo>
                  <a:pt x="2310386" y="722956"/>
                  <a:pt x="2310920" y="718922"/>
                  <a:pt x="2315520" y="717257"/>
                </a:cubicBezTo>
                <a:cubicBezTo>
                  <a:pt x="2313631" y="720501"/>
                  <a:pt x="2314985" y="721290"/>
                  <a:pt x="2314985" y="721290"/>
                </a:cubicBezTo>
                <a:cubicBezTo>
                  <a:pt x="2285278" y="769165"/>
                  <a:pt x="2261527" y="816164"/>
                  <a:pt x="2229109" y="862460"/>
                </a:cubicBezTo>
                <a:cubicBezTo>
                  <a:pt x="2218302" y="877891"/>
                  <a:pt x="2208852" y="894112"/>
                  <a:pt x="2200757" y="911124"/>
                </a:cubicBezTo>
                <a:cubicBezTo>
                  <a:pt x="2192661" y="928135"/>
                  <a:pt x="2177790" y="941198"/>
                  <a:pt x="2172404" y="959788"/>
                </a:cubicBezTo>
                <a:cubicBezTo>
                  <a:pt x="2170514" y="963033"/>
                  <a:pt x="2168624" y="966276"/>
                  <a:pt x="2168624" y="966276"/>
                </a:cubicBezTo>
                <a:cubicBezTo>
                  <a:pt x="2158888" y="973640"/>
                  <a:pt x="2152682" y="987407"/>
                  <a:pt x="2145122" y="1000384"/>
                </a:cubicBezTo>
                <a:cubicBezTo>
                  <a:pt x="2133781" y="1019850"/>
                  <a:pt x="2122440" y="1039315"/>
                  <a:pt x="2109209" y="1062025"/>
                </a:cubicBezTo>
                <a:cubicBezTo>
                  <a:pt x="2105429" y="1068513"/>
                  <a:pt x="2100293" y="1074213"/>
                  <a:pt x="2095158" y="1079912"/>
                </a:cubicBezTo>
                <a:cubicBezTo>
                  <a:pt x="2090843" y="1090434"/>
                  <a:pt x="2082997" y="1094554"/>
                  <a:pt x="2078681" y="1105076"/>
                </a:cubicBezTo>
                <a:cubicBezTo>
                  <a:pt x="2074901" y="1111564"/>
                  <a:pt x="2067875" y="1120508"/>
                  <a:pt x="2063560" y="1131030"/>
                </a:cubicBezTo>
                <a:lnTo>
                  <a:pt x="2054668" y="1140144"/>
                </a:lnTo>
                <a:lnTo>
                  <a:pt x="2050556" y="1137749"/>
                </a:lnTo>
                <a:lnTo>
                  <a:pt x="2069373" y="1105085"/>
                </a:lnTo>
                <a:cubicBezTo>
                  <a:pt x="2076835" y="1094223"/>
                  <a:pt x="2085011" y="1084864"/>
                  <a:pt x="2093802" y="1079122"/>
                </a:cubicBezTo>
                <a:cubicBezTo>
                  <a:pt x="2104609" y="1063691"/>
                  <a:pt x="2106748" y="1047555"/>
                  <a:pt x="2117555" y="1032123"/>
                </a:cubicBezTo>
                <a:cubicBezTo>
                  <a:pt x="2111599" y="1032999"/>
                  <a:pt x="2112133" y="1028965"/>
                  <a:pt x="2117804" y="1019232"/>
                </a:cubicBezTo>
                <a:cubicBezTo>
                  <a:pt x="2121584" y="1012744"/>
                  <a:pt x="2123474" y="1009499"/>
                  <a:pt x="2125364" y="1006255"/>
                </a:cubicBezTo>
                <a:cubicBezTo>
                  <a:pt x="2124010" y="1005466"/>
                  <a:pt x="2122655" y="1004676"/>
                  <a:pt x="2121300" y="1003887"/>
                </a:cubicBezTo>
                <a:cubicBezTo>
                  <a:pt x="2117519" y="1010376"/>
                  <a:pt x="2113739" y="1016864"/>
                  <a:pt x="2111849" y="1020109"/>
                </a:cubicBezTo>
                <a:cubicBezTo>
                  <a:pt x="2108069" y="1026597"/>
                  <a:pt x="2106179" y="1029841"/>
                  <a:pt x="2104288" y="1033086"/>
                </a:cubicBezTo>
                <a:cubicBezTo>
                  <a:pt x="2102399" y="1036329"/>
                  <a:pt x="2099973" y="1043608"/>
                  <a:pt x="2097262" y="1042028"/>
                </a:cubicBezTo>
                <a:cubicBezTo>
                  <a:pt x="2091307" y="1042903"/>
                  <a:pt x="2096443" y="1037205"/>
                  <a:pt x="2098867" y="1029927"/>
                </a:cubicBezTo>
                <a:cubicBezTo>
                  <a:pt x="2099402" y="1025893"/>
                  <a:pt x="2096157" y="1028348"/>
                  <a:pt x="2094801" y="1027558"/>
                </a:cubicBezTo>
                <a:cubicBezTo>
                  <a:pt x="2086957" y="1031678"/>
                  <a:pt x="2081286" y="1041411"/>
                  <a:pt x="2074260" y="1050354"/>
                </a:cubicBezTo>
                <a:cubicBezTo>
                  <a:pt x="2061029" y="1073064"/>
                  <a:pt x="2051863" y="1098142"/>
                  <a:pt x="2039167" y="1116819"/>
                </a:cubicBezTo>
                <a:lnTo>
                  <a:pt x="2033037" y="1128236"/>
                </a:lnTo>
                <a:lnTo>
                  <a:pt x="2039993" y="1132289"/>
                </a:lnTo>
                <a:lnTo>
                  <a:pt x="2037530" y="1140448"/>
                </a:lnTo>
                <a:cubicBezTo>
                  <a:pt x="2035105" y="1147726"/>
                  <a:pt x="2030504" y="1149391"/>
                  <a:pt x="2029150" y="1148602"/>
                </a:cubicBezTo>
                <a:cubicBezTo>
                  <a:pt x="2025084" y="1146233"/>
                  <a:pt x="2020483" y="1147897"/>
                  <a:pt x="2012103" y="1156052"/>
                </a:cubicBezTo>
                <a:cubicBezTo>
                  <a:pt x="2008857" y="1158507"/>
                  <a:pt x="2006967" y="1161750"/>
                  <a:pt x="2005077" y="1164995"/>
                </a:cubicBezTo>
                <a:cubicBezTo>
                  <a:pt x="2003472" y="1177096"/>
                  <a:pt x="1991311" y="1191740"/>
                  <a:pt x="1988350" y="1203050"/>
                </a:cubicBezTo>
                <a:cubicBezTo>
                  <a:pt x="1985925" y="1210328"/>
                  <a:pt x="1982145" y="1216817"/>
                  <a:pt x="1976474" y="1226550"/>
                </a:cubicBezTo>
                <a:lnTo>
                  <a:pt x="1962172" y="1235558"/>
                </a:lnTo>
                <a:lnTo>
                  <a:pt x="1947025" y="1261557"/>
                </a:lnTo>
                <a:lnTo>
                  <a:pt x="1950012" y="1271969"/>
                </a:lnTo>
                <a:cubicBezTo>
                  <a:pt x="1952723" y="1273549"/>
                  <a:pt x="1950298" y="1280826"/>
                  <a:pt x="1944627" y="1290559"/>
                </a:cubicBezTo>
                <a:cubicBezTo>
                  <a:pt x="1940847" y="1297048"/>
                  <a:pt x="1937067" y="1303535"/>
                  <a:pt x="1935997" y="1311604"/>
                </a:cubicBezTo>
                <a:cubicBezTo>
                  <a:pt x="1931681" y="1322126"/>
                  <a:pt x="1923301" y="1330280"/>
                  <a:pt x="1915455" y="1334400"/>
                </a:cubicBezTo>
                <a:cubicBezTo>
                  <a:pt x="1908554" y="1336898"/>
                  <a:pt x="1902269" y="1343014"/>
                  <a:pt x="1896188" y="1350335"/>
                </a:cubicBezTo>
                <a:lnTo>
                  <a:pt x="1892665" y="1354859"/>
                </a:lnTo>
                <a:lnTo>
                  <a:pt x="1867603" y="1397877"/>
                </a:lnTo>
                <a:lnTo>
                  <a:pt x="1857930" y="1426905"/>
                </a:lnTo>
                <a:cubicBezTo>
                  <a:pt x="1852010" y="1449528"/>
                  <a:pt x="1850119" y="1452772"/>
                  <a:pt x="1835783" y="1461803"/>
                </a:cubicBezTo>
                <a:lnTo>
                  <a:pt x="1827968" y="1465906"/>
                </a:lnTo>
                <a:lnTo>
                  <a:pt x="1827911" y="1466005"/>
                </a:lnTo>
                <a:lnTo>
                  <a:pt x="1817801" y="1496953"/>
                </a:lnTo>
                <a:cubicBezTo>
                  <a:pt x="1813449" y="1506367"/>
                  <a:pt x="1808251" y="1515290"/>
                  <a:pt x="1802580" y="1525022"/>
                </a:cubicBezTo>
                <a:cubicBezTo>
                  <a:pt x="1795020" y="1537999"/>
                  <a:pt x="1789349" y="1547732"/>
                  <a:pt x="1781789" y="1560709"/>
                </a:cubicBezTo>
                <a:lnTo>
                  <a:pt x="1764803" y="1591017"/>
                </a:lnTo>
                <a:lnTo>
                  <a:pt x="1795224" y="1608740"/>
                </a:lnTo>
                <a:lnTo>
                  <a:pt x="1785900" y="1618296"/>
                </a:lnTo>
                <a:cubicBezTo>
                  <a:pt x="1781584" y="1628818"/>
                  <a:pt x="1774559" y="1637762"/>
                  <a:pt x="1770779" y="1644252"/>
                </a:cubicBezTo>
                <a:cubicBezTo>
                  <a:pt x="1766463" y="1654773"/>
                  <a:pt x="1758617" y="1658894"/>
                  <a:pt x="1754301" y="1669415"/>
                </a:cubicBezTo>
                <a:cubicBezTo>
                  <a:pt x="1749166" y="1675114"/>
                  <a:pt x="1744031" y="1680813"/>
                  <a:pt x="1740251" y="1687302"/>
                </a:cubicBezTo>
                <a:cubicBezTo>
                  <a:pt x="1727020" y="1710011"/>
                  <a:pt x="1715679" y="1729477"/>
                  <a:pt x="1704338" y="1748943"/>
                </a:cubicBezTo>
                <a:cubicBezTo>
                  <a:pt x="1696777" y="1761920"/>
                  <a:pt x="1690571" y="1775686"/>
                  <a:pt x="1680835" y="1783051"/>
                </a:cubicBezTo>
                <a:cubicBezTo>
                  <a:pt x="1680835" y="1783051"/>
                  <a:pt x="1678946" y="1786294"/>
                  <a:pt x="1677055" y="1789539"/>
                </a:cubicBezTo>
                <a:cubicBezTo>
                  <a:pt x="1671670" y="1808129"/>
                  <a:pt x="1656799" y="1821192"/>
                  <a:pt x="1648703" y="1838204"/>
                </a:cubicBezTo>
                <a:cubicBezTo>
                  <a:pt x="1640608" y="1855214"/>
                  <a:pt x="1631158" y="1871435"/>
                  <a:pt x="1620351" y="1886867"/>
                </a:cubicBezTo>
                <a:cubicBezTo>
                  <a:pt x="1587933" y="1933162"/>
                  <a:pt x="1564181" y="1980162"/>
                  <a:pt x="1534474" y="2028036"/>
                </a:cubicBezTo>
                <a:cubicBezTo>
                  <a:pt x="1534474" y="2028036"/>
                  <a:pt x="1535829" y="2028826"/>
                  <a:pt x="1533939" y="2032069"/>
                </a:cubicBezTo>
                <a:cubicBezTo>
                  <a:pt x="1538540" y="2030405"/>
                  <a:pt x="1539074" y="2026371"/>
                  <a:pt x="1542854" y="2019882"/>
                </a:cubicBezTo>
                <a:cubicBezTo>
                  <a:pt x="1544744" y="2016637"/>
                  <a:pt x="1546100" y="2017428"/>
                  <a:pt x="1546100" y="2017428"/>
                </a:cubicBezTo>
                <a:cubicBezTo>
                  <a:pt x="1547455" y="2018217"/>
                  <a:pt x="1550165" y="2019795"/>
                  <a:pt x="1546920" y="2022251"/>
                </a:cubicBezTo>
                <a:cubicBezTo>
                  <a:pt x="1545030" y="2025495"/>
                  <a:pt x="1545850" y="2030319"/>
                  <a:pt x="1543960" y="2033563"/>
                </a:cubicBezTo>
                <a:cubicBezTo>
                  <a:pt x="1531263" y="2052238"/>
                  <a:pt x="1525878" y="2070829"/>
                  <a:pt x="1514537" y="2090294"/>
                </a:cubicBezTo>
                <a:cubicBezTo>
                  <a:pt x="1480515" y="2148691"/>
                  <a:pt x="1444602" y="2210332"/>
                  <a:pt x="1410579" y="2268729"/>
                </a:cubicBezTo>
                <a:cubicBezTo>
                  <a:pt x="1399238" y="2288194"/>
                  <a:pt x="1391143" y="2305206"/>
                  <a:pt x="1392248" y="2318885"/>
                </a:cubicBezTo>
                <a:cubicBezTo>
                  <a:pt x="1396849" y="2317220"/>
                  <a:pt x="1400629" y="2310733"/>
                  <a:pt x="1403874" y="2308277"/>
                </a:cubicBezTo>
                <a:cubicBezTo>
                  <a:pt x="1417926" y="2290391"/>
                  <a:pt x="1421706" y="2283903"/>
                  <a:pt x="1417355" y="2272676"/>
                </a:cubicBezTo>
                <a:cubicBezTo>
                  <a:pt x="1416535" y="2267853"/>
                  <a:pt x="1418425" y="2264609"/>
                  <a:pt x="1421671" y="2262155"/>
                </a:cubicBezTo>
                <a:cubicBezTo>
                  <a:pt x="1430051" y="2254000"/>
                  <a:pt x="1436257" y="2240234"/>
                  <a:pt x="1441928" y="2230501"/>
                </a:cubicBezTo>
                <a:cubicBezTo>
                  <a:pt x="1453268" y="2211035"/>
                  <a:pt x="1462719" y="2194814"/>
                  <a:pt x="1478126" y="2177717"/>
                </a:cubicBezTo>
                <a:cubicBezTo>
                  <a:pt x="1483260" y="2172018"/>
                  <a:pt x="1492176" y="2159830"/>
                  <a:pt x="1492711" y="2155796"/>
                </a:cubicBezTo>
                <a:cubicBezTo>
                  <a:pt x="1496206" y="2140451"/>
                  <a:pt x="1508368" y="2125810"/>
                  <a:pt x="1511328" y="2114497"/>
                </a:cubicBezTo>
                <a:cubicBezTo>
                  <a:pt x="1513753" y="2107219"/>
                  <a:pt x="1517533" y="2100731"/>
                  <a:pt x="1522669" y="2095031"/>
                </a:cubicBezTo>
                <a:cubicBezTo>
                  <a:pt x="1532940" y="2083633"/>
                  <a:pt x="1538610" y="2073901"/>
                  <a:pt x="1543460" y="2059344"/>
                </a:cubicBezTo>
                <a:cubicBezTo>
                  <a:pt x="1547776" y="2048822"/>
                  <a:pt x="1551556" y="2042333"/>
                  <a:pt x="1559936" y="2034179"/>
                </a:cubicBezTo>
                <a:cubicBezTo>
                  <a:pt x="1576163" y="2021906"/>
                  <a:pt x="1590749" y="1999986"/>
                  <a:pt x="1602625" y="1976487"/>
                </a:cubicBezTo>
                <a:cubicBezTo>
                  <a:pt x="1606406" y="1969998"/>
                  <a:pt x="1608831" y="1962720"/>
                  <a:pt x="1609365" y="1958686"/>
                </a:cubicBezTo>
                <a:cubicBezTo>
                  <a:pt x="1613396" y="1939306"/>
                  <a:pt x="1621492" y="1922297"/>
                  <a:pt x="1630943" y="1906075"/>
                </a:cubicBezTo>
                <a:cubicBezTo>
                  <a:pt x="1640394" y="1889853"/>
                  <a:pt x="1651734" y="1870387"/>
                  <a:pt x="1661185" y="1854166"/>
                </a:cubicBezTo>
                <a:cubicBezTo>
                  <a:pt x="1672526" y="1834701"/>
                  <a:pt x="1687112" y="1812780"/>
                  <a:pt x="1702518" y="1795684"/>
                </a:cubicBezTo>
                <a:cubicBezTo>
                  <a:pt x="1706299" y="1789195"/>
                  <a:pt x="1710079" y="1782706"/>
                  <a:pt x="1711969" y="1779461"/>
                </a:cubicBezTo>
                <a:cubicBezTo>
                  <a:pt x="1717640" y="1769729"/>
                  <a:pt x="1720885" y="1767275"/>
                  <a:pt x="1725485" y="1765610"/>
                </a:cubicBezTo>
                <a:cubicBezTo>
                  <a:pt x="1710899" y="1787531"/>
                  <a:pt x="1705515" y="1806119"/>
                  <a:pt x="1694173" y="1825585"/>
                </a:cubicBezTo>
                <a:cubicBezTo>
                  <a:pt x="1680407" y="1852328"/>
                  <a:pt x="1666641" y="1879072"/>
                  <a:pt x="1656121" y="1903361"/>
                </a:cubicBezTo>
                <a:cubicBezTo>
                  <a:pt x="1648024" y="1920372"/>
                  <a:pt x="1639929" y="1937383"/>
                  <a:pt x="1631834" y="1954395"/>
                </a:cubicBezTo>
                <a:cubicBezTo>
                  <a:pt x="1621847" y="1974650"/>
                  <a:pt x="1609686" y="1989292"/>
                  <a:pt x="1601591" y="2006302"/>
                </a:cubicBezTo>
                <a:cubicBezTo>
                  <a:pt x="1595385" y="2020069"/>
                  <a:pt x="1585649" y="2027433"/>
                  <a:pt x="1576199" y="2043654"/>
                </a:cubicBezTo>
                <a:cubicBezTo>
                  <a:pt x="1571883" y="2054176"/>
                  <a:pt x="1562968" y="2066364"/>
                  <a:pt x="1555407" y="2079341"/>
                </a:cubicBezTo>
                <a:cubicBezTo>
                  <a:pt x="1553517" y="2082585"/>
                  <a:pt x="1553517" y="2082585"/>
                  <a:pt x="1551627" y="2085830"/>
                </a:cubicBezTo>
                <a:cubicBezTo>
                  <a:pt x="1537291" y="2094860"/>
                  <a:pt x="1529195" y="2111870"/>
                  <a:pt x="1522454" y="2129671"/>
                </a:cubicBezTo>
                <a:cubicBezTo>
                  <a:pt x="1517604" y="2144226"/>
                  <a:pt x="1508688" y="2156415"/>
                  <a:pt x="1505193" y="2171761"/>
                </a:cubicBezTo>
                <a:cubicBezTo>
                  <a:pt x="1505193" y="2171761"/>
                  <a:pt x="1503303" y="2175004"/>
                  <a:pt x="1500057" y="2177458"/>
                </a:cubicBezTo>
                <a:cubicBezTo>
                  <a:pt x="1496812" y="2179913"/>
                  <a:pt x="1494922" y="2183157"/>
                  <a:pt x="1493032" y="2186401"/>
                </a:cubicBezTo>
                <a:cubicBezTo>
                  <a:pt x="1475485" y="2219634"/>
                  <a:pt x="1451163" y="2248919"/>
                  <a:pt x="1434972" y="2282941"/>
                </a:cubicBezTo>
                <a:cubicBezTo>
                  <a:pt x="1427412" y="2295918"/>
                  <a:pt x="1419566" y="2300037"/>
                  <a:pt x="1415251" y="2310560"/>
                </a:cubicBezTo>
                <a:cubicBezTo>
                  <a:pt x="1409580" y="2320293"/>
                  <a:pt x="1402020" y="2333269"/>
                  <a:pt x="1396349" y="2343002"/>
                </a:cubicBezTo>
                <a:cubicBezTo>
                  <a:pt x="1383653" y="2361678"/>
                  <a:pt x="1379623" y="2381058"/>
                  <a:pt x="1367461" y="2395700"/>
                </a:cubicBezTo>
                <a:cubicBezTo>
                  <a:pt x="1363681" y="2402188"/>
                  <a:pt x="1361790" y="2405433"/>
                  <a:pt x="1359901" y="2408677"/>
                </a:cubicBezTo>
                <a:cubicBezTo>
                  <a:pt x="1358010" y="2411922"/>
                  <a:pt x="1357476" y="2415956"/>
                  <a:pt x="1352875" y="2417620"/>
                </a:cubicBezTo>
                <a:cubicBezTo>
                  <a:pt x="1351521" y="2416831"/>
                  <a:pt x="1350700" y="2412008"/>
                  <a:pt x="1352590" y="2408764"/>
                </a:cubicBezTo>
                <a:cubicBezTo>
                  <a:pt x="1356906" y="2398241"/>
                  <a:pt x="1358511" y="2386140"/>
                  <a:pt x="1366071" y="2373163"/>
                </a:cubicBezTo>
                <a:cubicBezTo>
                  <a:pt x="1369852" y="2366674"/>
                  <a:pt x="1367141" y="2365095"/>
                  <a:pt x="1369566" y="2357817"/>
                </a:cubicBezTo>
                <a:cubicBezTo>
                  <a:pt x="1356050" y="2371669"/>
                  <a:pt x="1346599" y="2387891"/>
                  <a:pt x="1335793" y="2403323"/>
                </a:cubicBezTo>
                <a:lnTo>
                  <a:pt x="1332317" y="2407638"/>
                </a:lnTo>
                <a:lnTo>
                  <a:pt x="1335070" y="2409242"/>
                </a:lnTo>
                <a:lnTo>
                  <a:pt x="1325746" y="2418798"/>
                </a:lnTo>
                <a:cubicBezTo>
                  <a:pt x="1321431" y="2429321"/>
                  <a:pt x="1314405" y="2438264"/>
                  <a:pt x="1310625" y="2444752"/>
                </a:cubicBezTo>
                <a:cubicBezTo>
                  <a:pt x="1306309" y="2455275"/>
                  <a:pt x="1298463" y="2459395"/>
                  <a:pt x="1294148" y="2469917"/>
                </a:cubicBezTo>
                <a:cubicBezTo>
                  <a:pt x="1289013" y="2475616"/>
                  <a:pt x="1283877" y="2481315"/>
                  <a:pt x="1280097" y="2487804"/>
                </a:cubicBezTo>
                <a:cubicBezTo>
                  <a:pt x="1266866" y="2510514"/>
                  <a:pt x="1255526" y="2529979"/>
                  <a:pt x="1244184" y="2549445"/>
                </a:cubicBezTo>
                <a:cubicBezTo>
                  <a:pt x="1236624" y="2562422"/>
                  <a:pt x="1230418" y="2576188"/>
                  <a:pt x="1220682" y="2583552"/>
                </a:cubicBezTo>
                <a:cubicBezTo>
                  <a:pt x="1220682" y="2583552"/>
                  <a:pt x="1218792" y="2586797"/>
                  <a:pt x="1216902" y="2590041"/>
                </a:cubicBezTo>
                <a:cubicBezTo>
                  <a:pt x="1211516" y="2608631"/>
                  <a:pt x="1196645" y="2621694"/>
                  <a:pt x="1188549" y="2638705"/>
                </a:cubicBezTo>
                <a:cubicBezTo>
                  <a:pt x="1180454" y="2655716"/>
                  <a:pt x="1171004" y="2671937"/>
                  <a:pt x="1160197" y="2687369"/>
                </a:cubicBezTo>
                <a:cubicBezTo>
                  <a:pt x="1127779" y="2733664"/>
                  <a:pt x="1104028" y="2780663"/>
                  <a:pt x="1074321" y="2828538"/>
                </a:cubicBezTo>
                <a:cubicBezTo>
                  <a:pt x="1074321" y="2828538"/>
                  <a:pt x="1075675" y="2829327"/>
                  <a:pt x="1073786" y="2832571"/>
                </a:cubicBezTo>
                <a:cubicBezTo>
                  <a:pt x="1078386" y="2830907"/>
                  <a:pt x="1078920" y="2826872"/>
                  <a:pt x="1082701" y="2820384"/>
                </a:cubicBezTo>
                <a:cubicBezTo>
                  <a:pt x="1084591" y="2817140"/>
                  <a:pt x="1085947" y="2817930"/>
                  <a:pt x="1085947" y="2817930"/>
                </a:cubicBezTo>
                <a:cubicBezTo>
                  <a:pt x="1087302" y="2818719"/>
                  <a:pt x="1090011" y="2820298"/>
                  <a:pt x="1086766" y="2822753"/>
                </a:cubicBezTo>
                <a:cubicBezTo>
                  <a:pt x="1084876" y="2825996"/>
                  <a:pt x="1085697" y="2830820"/>
                  <a:pt x="1083807" y="2834065"/>
                </a:cubicBezTo>
                <a:cubicBezTo>
                  <a:pt x="1071110" y="2852740"/>
                  <a:pt x="1065724" y="2871330"/>
                  <a:pt x="1054384" y="2890796"/>
                </a:cubicBezTo>
                <a:lnTo>
                  <a:pt x="1031395" y="2930253"/>
                </a:lnTo>
                <a:lnTo>
                  <a:pt x="1032756" y="2931046"/>
                </a:lnTo>
                <a:lnTo>
                  <a:pt x="1045781" y="2926331"/>
                </a:lnTo>
                <a:lnTo>
                  <a:pt x="1051174" y="2914998"/>
                </a:lnTo>
                <a:cubicBezTo>
                  <a:pt x="1053599" y="2907721"/>
                  <a:pt x="1057380" y="2901233"/>
                  <a:pt x="1062515" y="2895533"/>
                </a:cubicBezTo>
                <a:cubicBezTo>
                  <a:pt x="1072786" y="2884135"/>
                  <a:pt x="1078457" y="2874403"/>
                  <a:pt x="1083307" y="2859846"/>
                </a:cubicBezTo>
                <a:cubicBezTo>
                  <a:pt x="1087622" y="2849324"/>
                  <a:pt x="1091403" y="2842835"/>
                  <a:pt x="1099783" y="2834681"/>
                </a:cubicBezTo>
                <a:cubicBezTo>
                  <a:pt x="1116010" y="2822408"/>
                  <a:pt x="1130595" y="2800488"/>
                  <a:pt x="1142472" y="2776989"/>
                </a:cubicBezTo>
                <a:cubicBezTo>
                  <a:pt x="1146252" y="2770500"/>
                  <a:pt x="1148678" y="2763222"/>
                  <a:pt x="1149212" y="2759188"/>
                </a:cubicBezTo>
                <a:cubicBezTo>
                  <a:pt x="1153242" y="2739808"/>
                  <a:pt x="1161338" y="2722798"/>
                  <a:pt x="1170789" y="2706576"/>
                </a:cubicBezTo>
                <a:cubicBezTo>
                  <a:pt x="1180240" y="2690354"/>
                  <a:pt x="1191581" y="2670889"/>
                  <a:pt x="1201031" y="2654668"/>
                </a:cubicBezTo>
                <a:cubicBezTo>
                  <a:pt x="1212372" y="2635202"/>
                  <a:pt x="1226958" y="2613282"/>
                  <a:pt x="1242365" y="2596186"/>
                </a:cubicBezTo>
                <a:cubicBezTo>
                  <a:pt x="1246145" y="2589696"/>
                  <a:pt x="1249925" y="2583208"/>
                  <a:pt x="1251816" y="2579964"/>
                </a:cubicBezTo>
                <a:cubicBezTo>
                  <a:pt x="1257486" y="2570231"/>
                  <a:pt x="1260731" y="2567776"/>
                  <a:pt x="1265332" y="2566111"/>
                </a:cubicBezTo>
                <a:cubicBezTo>
                  <a:pt x="1250746" y="2588032"/>
                  <a:pt x="1245361" y="2606621"/>
                  <a:pt x="1234020" y="2626087"/>
                </a:cubicBezTo>
                <a:cubicBezTo>
                  <a:pt x="1220254" y="2652830"/>
                  <a:pt x="1206487" y="2679574"/>
                  <a:pt x="1195967" y="2703863"/>
                </a:cubicBezTo>
                <a:cubicBezTo>
                  <a:pt x="1187871" y="2720874"/>
                  <a:pt x="1179775" y="2737884"/>
                  <a:pt x="1171680" y="2754896"/>
                </a:cubicBezTo>
                <a:cubicBezTo>
                  <a:pt x="1161694" y="2775151"/>
                  <a:pt x="1149532" y="2789793"/>
                  <a:pt x="1141437" y="2806804"/>
                </a:cubicBezTo>
                <a:cubicBezTo>
                  <a:pt x="1135232" y="2820571"/>
                  <a:pt x="1125496" y="2827935"/>
                  <a:pt x="1116045" y="2844156"/>
                </a:cubicBezTo>
                <a:cubicBezTo>
                  <a:pt x="1111730" y="2854678"/>
                  <a:pt x="1102814" y="2866866"/>
                  <a:pt x="1095254" y="2879843"/>
                </a:cubicBezTo>
                <a:cubicBezTo>
                  <a:pt x="1093363" y="2883087"/>
                  <a:pt x="1093363" y="2883087"/>
                  <a:pt x="1091473" y="2886332"/>
                </a:cubicBezTo>
                <a:cubicBezTo>
                  <a:pt x="1084306" y="2890847"/>
                  <a:pt x="1078697" y="2897356"/>
                  <a:pt x="1074039" y="2904963"/>
                </a:cubicBezTo>
                <a:lnTo>
                  <a:pt x="1073006" y="2907181"/>
                </a:lnTo>
                <a:lnTo>
                  <a:pt x="1089687" y="2889798"/>
                </a:lnTo>
                <a:cubicBezTo>
                  <a:pt x="1095032" y="2888023"/>
                  <a:pt x="1099570" y="2889582"/>
                  <a:pt x="1103903" y="2889934"/>
                </a:cubicBezTo>
                <a:cubicBezTo>
                  <a:pt x="1109591" y="2891075"/>
                  <a:pt x="1116492" y="2888577"/>
                  <a:pt x="1123999" y="2884259"/>
                </a:cubicBezTo>
                <a:lnTo>
                  <a:pt x="1138141" y="2874373"/>
                </a:lnTo>
                <a:lnTo>
                  <a:pt x="1136780" y="2884633"/>
                </a:lnTo>
                <a:cubicBezTo>
                  <a:pt x="1131395" y="2903224"/>
                  <a:pt x="1123835" y="2916200"/>
                  <a:pt x="1110852" y="2926018"/>
                </a:cubicBezTo>
                <a:cubicBezTo>
                  <a:pt x="1107607" y="2928474"/>
                  <a:pt x="1104362" y="2930929"/>
                  <a:pt x="1099227" y="2936628"/>
                </a:cubicBezTo>
                <a:cubicBezTo>
                  <a:pt x="1097871" y="2935838"/>
                  <a:pt x="1094626" y="2938293"/>
                  <a:pt x="1094626" y="2938293"/>
                </a:cubicBezTo>
                <a:cubicBezTo>
                  <a:pt x="1085175" y="2954514"/>
                  <a:pt x="1073550" y="2965122"/>
                  <a:pt x="1067343" y="2978889"/>
                </a:cubicBezTo>
                <a:cubicBezTo>
                  <a:pt x="1061139" y="2992656"/>
                  <a:pt x="1054933" y="3006422"/>
                  <a:pt x="1051974" y="3017734"/>
                </a:cubicBezTo>
                <a:cubicBezTo>
                  <a:pt x="1046053" y="3040358"/>
                  <a:pt x="1040382" y="3050091"/>
                  <a:pt x="1025511" y="3063155"/>
                </a:cubicBezTo>
                <a:cubicBezTo>
                  <a:pt x="1019020" y="3068064"/>
                  <a:pt x="1015240" y="3074552"/>
                  <a:pt x="1009569" y="3084285"/>
                </a:cubicBezTo>
                <a:lnTo>
                  <a:pt x="1003223" y="3095177"/>
                </a:lnTo>
                <a:lnTo>
                  <a:pt x="999500" y="3098799"/>
                </a:lnTo>
                <a:cubicBezTo>
                  <a:pt x="994901" y="3100464"/>
                  <a:pt x="989765" y="3106163"/>
                  <a:pt x="990836" y="3098095"/>
                </a:cubicBezTo>
                <a:cubicBezTo>
                  <a:pt x="991371" y="3094062"/>
                  <a:pt x="988660" y="3092483"/>
                  <a:pt x="990550" y="3089238"/>
                </a:cubicBezTo>
                <a:cubicBezTo>
                  <a:pt x="994330" y="3082750"/>
                  <a:pt x="996756" y="3075472"/>
                  <a:pt x="1000000" y="3073017"/>
                </a:cubicBezTo>
                <a:cubicBezTo>
                  <a:pt x="1010272" y="3061619"/>
                  <a:pt x="1019187" y="3049432"/>
                  <a:pt x="1028103" y="3037244"/>
                </a:cubicBezTo>
                <a:cubicBezTo>
                  <a:pt x="1036484" y="3029091"/>
                  <a:pt x="1035128" y="3028300"/>
                  <a:pt x="1034844" y="3019444"/>
                </a:cubicBezTo>
                <a:cubicBezTo>
                  <a:pt x="1032133" y="3017864"/>
                  <a:pt x="1029958" y="3012252"/>
                  <a:pt x="1032383" y="3004974"/>
                </a:cubicBezTo>
                <a:cubicBezTo>
                  <a:pt x="1038054" y="2995241"/>
                  <a:pt x="1039123" y="2987173"/>
                  <a:pt x="1046684" y="2974195"/>
                </a:cubicBezTo>
                <a:cubicBezTo>
                  <a:pt x="1051819" y="2968496"/>
                  <a:pt x="1056135" y="2957975"/>
                  <a:pt x="1063160" y="2949031"/>
                </a:cubicBezTo>
                <a:cubicBezTo>
                  <a:pt x="1066940" y="2942542"/>
                  <a:pt x="1064231" y="2940964"/>
                  <a:pt x="1062876" y="2940174"/>
                </a:cubicBezTo>
                <a:cubicBezTo>
                  <a:pt x="1060165" y="2938595"/>
                  <a:pt x="1056920" y="2941050"/>
                  <a:pt x="1055030" y="2944295"/>
                </a:cubicBezTo>
                <a:cubicBezTo>
                  <a:pt x="1051250" y="2950783"/>
                  <a:pt x="1052605" y="2951572"/>
                  <a:pt x="1050714" y="2954817"/>
                </a:cubicBezTo>
                <a:cubicBezTo>
                  <a:pt x="1043975" y="2972617"/>
                  <a:pt x="1035057" y="2984805"/>
                  <a:pt x="1023967" y="2991378"/>
                </a:cubicBezTo>
                <a:cubicBezTo>
                  <a:pt x="1019366" y="2993044"/>
                  <a:pt x="1020437" y="2984977"/>
                  <a:pt x="1013946" y="2989886"/>
                </a:cubicBezTo>
                <a:cubicBezTo>
                  <a:pt x="1008275" y="2999619"/>
                  <a:pt x="1002604" y="3009352"/>
                  <a:pt x="996934" y="3019084"/>
                </a:cubicBezTo>
                <a:cubicBezTo>
                  <a:pt x="991799" y="3024783"/>
                  <a:pt x="988839" y="3036096"/>
                  <a:pt x="980458" y="3044249"/>
                </a:cubicBezTo>
                <a:cubicBezTo>
                  <a:pt x="970722" y="3051613"/>
                  <a:pt x="974252" y="3058016"/>
                  <a:pt x="968582" y="3067749"/>
                </a:cubicBezTo>
                <a:cubicBezTo>
                  <a:pt x="950216" y="3096157"/>
                  <a:pt x="939160" y="3124480"/>
                  <a:pt x="922684" y="3149645"/>
                </a:cubicBezTo>
                <a:cubicBezTo>
                  <a:pt x="915123" y="3162622"/>
                  <a:pt x="909453" y="3172355"/>
                  <a:pt x="901892" y="3185332"/>
                </a:cubicBezTo>
                <a:cubicBezTo>
                  <a:pt x="890551" y="3204798"/>
                  <a:pt x="881100" y="3221019"/>
                  <a:pt x="876535" y="3244432"/>
                </a:cubicBezTo>
                <a:cubicBezTo>
                  <a:pt x="873290" y="3246887"/>
                  <a:pt x="870579" y="3245308"/>
                  <a:pt x="868689" y="3248551"/>
                </a:cubicBezTo>
                <a:cubicBezTo>
                  <a:pt x="854353" y="3257581"/>
                  <a:pt x="852463" y="3260826"/>
                  <a:pt x="846543" y="3283449"/>
                </a:cubicBezTo>
                <a:cubicBezTo>
                  <a:pt x="845472" y="3291516"/>
                  <a:pt x="842512" y="3302828"/>
                  <a:pt x="836842" y="3312561"/>
                </a:cubicBezTo>
                <a:cubicBezTo>
                  <a:pt x="832526" y="3323084"/>
                  <a:pt x="831456" y="3331151"/>
                  <a:pt x="826322" y="3336850"/>
                </a:cubicBezTo>
                <a:cubicBezTo>
                  <a:pt x="814160" y="3351493"/>
                  <a:pt x="802819" y="3370958"/>
                  <a:pt x="789017" y="3375954"/>
                </a:cubicBezTo>
                <a:cubicBezTo>
                  <a:pt x="781171" y="3380074"/>
                  <a:pt x="772791" y="3388228"/>
                  <a:pt x="768476" y="3398750"/>
                </a:cubicBezTo>
                <a:cubicBezTo>
                  <a:pt x="767406" y="3406818"/>
                  <a:pt x="763626" y="3413306"/>
                  <a:pt x="759846" y="3419794"/>
                </a:cubicBezTo>
                <a:cubicBezTo>
                  <a:pt x="754175" y="3429528"/>
                  <a:pt x="751750" y="3436805"/>
                  <a:pt x="754461" y="3438385"/>
                </a:cubicBezTo>
                <a:cubicBezTo>
                  <a:pt x="755280" y="3443208"/>
                  <a:pt x="754744" y="3447242"/>
                  <a:pt x="757455" y="3448821"/>
                </a:cubicBezTo>
                <a:cubicBezTo>
                  <a:pt x="759095" y="3458467"/>
                  <a:pt x="750180" y="3470655"/>
                  <a:pt x="742334" y="3474775"/>
                </a:cubicBezTo>
                <a:cubicBezTo>
                  <a:pt x="737733" y="3476440"/>
                  <a:pt x="731779" y="3477316"/>
                  <a:pt x="727998" y="3483804"/>
                </a:cubicBezTo>
                <a:cubicBezTo>
                  <a:pt x="722328" y="3493538"/>
                  <a:pt x="718547" y="3500026"/>
                  <a:pt x="716122" y="3507303"/>
                </a:cubicBezTo>
                <a:cubicBezTo>
                  <a:pt x="713161" y="3518616"/>
                  <a:pt x="701001" y="3533258"/>
                  <a:pt x="699396" y="3545359"/>
                </a:cubicBezTo>
                <a:cubicBezTo>
                  <a:pt x="697506" y="3548604"/>
                  <a:pt x="695616" y="3551848"/>
                  <a:pt x="692369" y="3554303"/>
                </a:cubicBezTo>
                <a:cubicBezTo>
                  <a:pt x="683989" y="3562457"/>
                  <a:pt x="679389" y="3564121"/>
                  <a:pt x="675323" y="3561752"/>
                </a:cubicBezTo>
                <a:cubicBezTo>
                  <a:pt x="673968" y="3560963"/>
                  <a:pt x="669367" y="3562628"/>
                  <a:pt x="666943" y="3569907"/>
                </a:cubicBezTo>
                <a:cubicBezTo>
                  <a:pt x="664802" y="3586042"/>
                  <a:pt x="658063" y="3603842"/>
                  <a:pt x="651321" y="3621643"/>
                </a:cubicBezTo>
                <a:cubicBezTo>
                  <a:pt x="649432" y="3624886"/>
                  <a:pt x="648896" y="3628920"/>
                  <a:pt x="650252" y="3629710"/>
                </a:cubicBezTo>
                <a:cubicBezTo>
                  <a:pt x="651607" y="3630499"/>
                  <a:pt x="653497" y="3627255"/>
                  <a:pt x="656742" y="3624801"/>
                </a:cubicBezTo>
                <a:cubicBezTo>
                  <a:pt x="664302" y="3611823"/>
                  <a:pt x="679175" y="3598761"/>
                  <a:pt x="684560" y="3580171"/>
                </a:cubicBezTo>
                <a:cubicBezTo>
                  <a:pt x="686450" y="3576927"/>
                  <a:pt x="690231" y="3570438"/>
                  <a:pt x="691585" y="3571227"/>
                </a:cubicBezTo>
                <a:cubicBezTo>
                  <a:pt x="695651" y="3573596"/>
                  <a:pt x="701321" y="3563863"/>
                  <a:pt x="705102" y="3557375"/>
                </a:cubicBezTo>
                <a:cubicBezTo>
                  <a:pt x="708882" y="3550886"/>
                  <a:pt x="713481" y="3549221"/>
                  <a:pt x="714303" y="3554044"/>
                </a:cubicBezTo>
                <a:cubicBezTo>
                  <a:pt x="715657" y="3554833"/>
                  <a:pt x="713233" y="3562112"/>
                  <a:pt x="714052" y="3566935"/>
                </a:cubicBezTo>
                <a:cubicBezTo>
                  <a:pt x="717833" y="3560446"/>
                  <a:pt x="721079" y="3557992"/>
                  <a:pt x="721613" y="3553958"/>
                </a:cubicBezTo>
                <a:cubicBezTo>
                  <a:pt x="722684" y="3545890"/>
                  <a:pt x="729709" y="3536947"/>
                  <a:pt x="733489" y="3530459"/>
                </a:cubicBezTo>
                <a:cubicBezTo>
                  <a:pt x="737805" y="3519936"/>
                  <a:pt x="745651" y="3515817"/>
                  <a:pt x="749965" y="3505294"/>
                </a:cubicBezTo>
                <a:cubicBezTo>
                  <a:pt x="756171" y="3491527"/>
                  <a:pt x="759701" y="3497930"/>
                  <a:pt x="766192" y="3493020"/>
                </a:cubicBezTo>
                <a:lnTo>
                  <a:pt x="774194" y="3482083"/>
                </a:lnTo>
                <a:lnTo>
                  <a:pt x="754934" y="3518228"/>
                </a:lnTo>
                <a:cubicBezTo>
                  <a:pt x="751973" y="3529539"/>
                  <a:pt x="744948" y="3538482"/>
                  <a:pt x="737102" y="3542602"/>
                </a:cubicBezTo>
                <a:cubicBezTo>
                  <a:pt x="730611" y="3547511"/>
                  <a:pt x="728187" y="3554790"/>
                  <a:pt x="729006" y="3559613"/>
                </a:cubicBezTo>
                <a:cubicBezTo>
                  <a:pt x="731182" y="3565226"/>
                  <a:pt x="727401" y="3571714"/>
                  <a:pt x="721731" y="3581447"/>
                </a:cubicBezTo>
                <a:cubicBezTo>
                  <a:pt x="710390" y="3600913"/>
                  <a:pt x="700405" y="3621168"/>
                  <a:pt x="683643" y="3637475"/>
                </a:cubicBezTo>
                <a:cubicBezTo>
                  <a:pt x="683643" y="3637475"/>
                  <a:pt x="681752" y="3640719"/>
                  <a:pt x="681752" y="3640719"/>
                </a:cubicBezTo>
                <a:cubicBezTo>
                  <a:pt x="664207" y="3673952"/>
                  <a:pt x="643130" y="3700782"/>
                  <a:pt x="626119" y="3729980"/>
                </a:cubicBezTo>
                <a:cubicBezTo>
                  <a:pt x="622338" y="3736469"/>
                  <a:pt x="620448" y="3739713"/>
                  <a:pt x="623158" y="3741291"/>
                </a:cubicBezTo>
                <a:lnTo>
                  <a:pt x="622272" y="3745184"/>
                </a:lnTo>
                <a:lnTo>
                  <a:pt x="620365" y="3733972"/>
                </a:lnTo>
                <a:cubicBezTo>
                  <a:pt x="624146" y="3727483"/>
                  <a:pt x="629816" y="3717751"/>
                  <a:pt x="635486" y="3708018"/>
                </a:cubicBezTo>
                <a:cubicBezTo>
                  <a:pt x="639267" y="3701529"/>
                  <a:pt x="641157" y="3698284"/>
                  <a:pt x="638446" y="3696705"/>
                </a:cubicBezTo>
                <a:cubicBezTo>
                  <a:pt x="635737" y="3695126"/>
                  <a:pt x="635201" y="3699160"/>
                  <a:pt x="631421" y="3705649"/>
                </a:cubicBezTo>
                <a:cubicBezTo>
                  <a:pt x="629531" y="3708893"/>
                  <a:pt x="624396" y="3714593"/>
                  <a:pt x="625215" y="3719416"/>
                </a:cubicBezTo>
                <a:cubicBezTo>
                  <a:pt x="622791" y="3726694"/>
                  <a:pt x="619010" y="3733183"/>
                  <a:pt x="615764" y="3735637"/>
                </a:cubicBezTo>
                <a:cubicBezTo>
                  <a:pt x="608739" y="3744580"/>
                  <a:pt x="603069" y="3754313"/>
                  <a:pt x="599288" y="3760802"/>
                </a:cubicBezTo>
                <a:cubicBezTo>
                  <a:pt x="595508" y="3767291"/>
                  <a:pt x="590373" y="3772989"/>
                  <a:pt x="587127" y="3775444"/>
                </a:cubicBezTo>
                <a:cubicBezTo>
                  <a:pt x="572256" y="3788507"/>
                  <a:pt x="557384" y="3801570"/>
                  <a:pt x="544118" y="3802532"/>
                </a:cubicBezTo>
                <a:cubicBezTo>
                  <a:pt x="546544" y="3795254"/>
                  <a:pt x="548434" y="3792010"/>
                  <a:pt x="550324" y="3788765"/>
                </a:cubicBezTo>
                <a:cubicBezTo>
                  <a:pt x="561665" y="3769300"/>
                  <a:pt x="571115" y="3753079"/>
                  <a:pt x="580566" y="3736858"/>
                </a:cubicBezTo>
                <a:cubicBezTo>
                  <a:pt x="585702" y="3731158"/>
                  <a:pt x="586771" y="3723090"/>
                  <a:pt x="585952" y="3718267"/>
                </a:cubicBezTo>
                <a:cubicBezTo>
                  <a:pt x="574611" y="3737733"/>
                  <a:pt x="563270" y="3757199"/>
                  <a:pt x="551929" y="3776664"/>
                </a:cubicBezTo>
                <a:cubicBezTo>
                  <a:pt x="540588" y="3796129"/>
                  <a:pt x="527891" y="3814805"/>
                  <a:pt x="517906" y="3835061"/>
                </a:cubicBezTo>
                <a:cubicBezTo>
                  <a:pt x="507920" y="3855316"/>
                  <a:pt x="494404" y="3869168"/>
                  <a:pt x="483062" y="3888635"/>
                </a:cubicBezTo>
                <a:cubicBezTo>
                  <a:pt x="467942" y="3914588"/>
                  <a:pt x="452820" y="3940542"/>
                  <a:pt x="437699" y="3966497"/>
                </a:cubicBezTo>
                <a:cubicBezTo>
                  <a:pt x="432029" y="3976229"/>
                  <a:pt x="425537" y="3981139"/>
                  <a:pt x="423113" y="3988417"/>
                </a:cubicBezTo>
                <a:cubicBezTo>
                  <a:pt x="412592" y="4012706"/>
                  <a:pt x="398006" y="4034626"/>
                  <a:pt x="393441" y="4058040"/>
                </a:cubicBezTo>
                <a:cubicBezTo>
                  <a:pt x="392906" y="4062073"/>
                  <a:pt x="389661" y="4064529"/>
                  <a:pt x="386950" y="4062949"/>
                </a:cubicBezTo>
                <a:cubicBezTo>
                  <a:pt x="385595" y="4062160"/>
                  <a:pt x="384775" y="4057336"/>
                  <a:pt x="378283" y="4062246"/>
                </a:cubicBezTo>
                <a:lnTo>
                  <a:pt x="364345" y="4082150"/>
                </a:lnTo>
                <a:lnTo>
                  <a:pt x="377797" y="4089988"/>
                </a:lnTo>
                <a:lnTo>
                  <a:pt x="377467" y="4090698"/>
                </a:lnTo>
                <a:cubicBezTo>
                  <a:pt x="372617" y="4105254"/>
                  <a:pt x="363701" y="4117442"/>
                  <a:pt x="360206" y="4132788"/>
                </a:cubicBezTo>
                <a:cubicBezTo>
                  <a:pt x="360206" y="4132788"/>
                  <a:pt x="358316" y="4136031"/>
                  <a:pt x="355070" y="4138486"/>
                </a:cubicBezTo>
                <a:cubicBezTo>
                  <a:pt x="351825" y="4140941"/>
                  <a:pt x="349935" y="4144186"/>
                  <a:pt x="348045" y="4147429"/>
                </a:cubicBezTo>
                <a:cubicBezTo>
                  <a:pt x="330498" y="4180662"/>
                  <a:pt x="306176" y="4209946"/>
                  <a:pt x="289985" y="4243968"/>
                </a:cubicBezTo>
                <a:cubicBezTo>
                  <a:pt x="282425" y="4256945"/>
                  <a:pt x="274579" y="4261065"/>
                  <a:pt x="270263" y="4271588"/>
                </a:cubicBezTo>
                <a:lnTo>
                  <a:pt x="270244" y="4271622"/>
                </a:lnTo>
                <a:lnTo>
                  <a:pt x="268285" y="4271816"/>
                </a:lnTo>
                <a:lnTo>
                  <a:pt x="268285" y="4274984"/>
                </a:lnTo>
                <a:lnTo>
                  <a:pt x="251362" y="4304030"/>
                </a:lnTo>
                <a:cubicBezTo>
                  <a:pt x="238666" y="4322706"/>
                  <a:pt x="234636" y="4342086"/>
                  <a:pt x="222474" y="4356728"/>
                </a:cubicBezTo>
                <a:cubicBezTo>
                  <a:pt x="218694" y="4363217"/>
                  <a:pt x="216803" y="4366461"/>
                  <a:pt x="214914" y="4369705"/>
                </a:cubicBezTo>
                <a:cubicBezTo>
                  <a:pt x="213023" y="4372949"/>
                  <a:pt x="212489" y="4376984"/>
                  <a:pt x="207888" y="4378648"/>
                </a:cubicBezTo>
                <a:cubicBezTo>
                  <a:pt x="206534" y="4377859"/>
                  <a:pt x="205713" y="4373036"/>
                  <a:pt x="207603" y="4369791"/>
                </a:cubicBezTo>
                <a:cubicBezTo>
                  <a:pt x="211918" y="4359269"/>
                  <a:pt x="213523" y="4347168"/>
                  <a:pt x="221084" y="4334191"/>
                </a:cubicBezTo>
                <a:cubicBezTo>
                  <a:pt x="224864" y="4327701"/>
                  <a:pt x="222154" y="4326122"/>
                  <a:pt x="224579" y="4318845"/>
                </a:cubicBezTo>
                <a:cubicBezTo>
                  <a:pt x="211062" y="4332698"/>
                  <a:pt x="201612" y="4348919"/>
                  <a:pt x="190806" y="4364351"/>
                </a:cubicBezTo>
                <a:cubicBezTo>
                  <a:pt x="181891" y="4376539"/>
                  <a:pt x="173510" y="4384692"/>
                  <a:pt x="164594" y="4396880"/>
                </a:cubicBezTo>
                <a:cubicBezTo>
                  <a:pt x="162704" y="4400125"/>
                  <a:pt x="156213" y="4405033"/>
                  <a:pt x="155394" y="4400210"/>
                </a:cubicBezTo>
                <a:cubicBezTo>
                  <a:pt x="154573" y="4395387"/>
                  <a:pt x="159708" y="4389688"/>
                  <a:pt x="161598" y="4386443"/>
                </a:cubicBezTo>
                <a:cubicBezTo>
                  <a:pt x="174829" y="4363733"/>
                  <a:pt x="186170" y="4344268"/>
                  <a:pt x="199401" y="4321558"/>
                </a:cubicBezTo>
                <a:cubicBezTo>
                  <a:pt x="222083" y="4282626"/>
                  <a:pt x="240699" y="4241326"/>
                  <a:pt x="253361" y="4200902"/>
                </a:cubicBezTo>
                <a:lnTo>
                  <a:pt x="258335" y="4190098"/>
                </a:lnTo>
                <a:lnTo>
                  <a:pt x="273677" y="4162522"/>
                </a:lnTo>
                <a:lnTo>
                  <a:pt x="269470" y="4165911"/>
                </a:lnTo>
                <a:lnTo>
                  <a:pt x="273867" y="4156359"/>
                </a:lnTo>
                <a:lnTo>
                  <a:pt x="300733" y="4113254"/>
                </a:lnTo>
                <a:lnTo>
                  <a:pt x="299175" y="4116540"/>
                </a:lnTo>
                <a:cubicBezTo>
                  <a:pt x="298249" y="4120346"/>
                  <a:pt x="301104" y="4117663"/>
                  <a:pt x="302069" y="4118225"/>
                </a:cubicBezTo>
                <a:cubicBezTo>
                  <a:pt x="308742" y="4113423"/>
                  <a:pt x="314412" y="4103690"/>
                  <a:pt x="321048" y="4094520"/>
                </a:cubicBezTo>
                <a:lnTo>
                  <a:pt x="336294" y="4065808"/>
                </a:lnTo>
                <a:lnTo>
                  <a:pt x="347942" y="4072593"/>
                </a:lnTo>
                <a:lnTo>
                  <a:pt x="357422" y="4054436"/>
                </a:lnTo>
                <a:cubicBezTo>
                  <a:pt x="361202" y="4047948"/>
                  <a:pt x="365517" y="4037426"/>
                  <a:pt x="371188" y="4027693"/>
                </a:cubicBezTo>
                <a:cubicBezTo>
                  <a:pt x="376858" y="4017960"/>
                  <a:pt x="375504" y="4017170"/>
                  <a:pt x="366301" y="4020501"/>
                </a:cubicBezTo>
                <a:cubicBezTo>
                  <a:pt x="363734" y="4023350"/>
                  <a:pt x="361844" y="4026594"/>
                  <a:pt x="360088" y="4028830"/>
                </a:cubicBezTo>
                <a:lnTo>
                  <a:pt x="355718" y="4030671"/>
                </a:lnTo>
                <a:lnTo>
                  <a:pt x="356922" y="4028510"/>
                </a:lnTo>
                <a:lnTo>
                  <a:pt x="363164" y="4017158"/>
                </a:lnTo>
                <a:lnTo>
                  <a:pt x="361540" y="4016212"/>
                </a:lnTo>
                <a:lnTo>
                  <a:pt x="362771" y="4014098"/>
                </a:lnTo>
                <a:cubicBezTo>
                  <a:pt x="362362" y="4011687"/>
                  <a:pt x="361212" y="4012103"/>
                  <a:pt x="359928" y="4013528"/>
                </a:cubicBezTo>
                <a:lnTo>
                  <a:pt x="359092" y="4014785"/>
                </a:lnTo>
                <a:lnTo>
                  <a:pt x="358213" y="4014273"/>
                </a:lnTo>
                <a:lnTo>
                  <a:pt x="361170" y="4006402"/>
                </a:lnTo>
                <a:cubicBezTo>
                  <a:pt x="363985" y="3999351"/>
                  <a:pt x="367804" y="3997231"/>
                  <a:pt x="368769" y="3997793"/>
                </a:cubicBezTo>
                <a:cubicBezTo>
                  <a:pt x="371662" y="3999478"/>
                  <a:pt x="375482" y="3997359"/>
                  <a:pt x="383081" y="3988749"/>
                </a:cubicBezTo>
                <a:lnTo>
                  <a:pt x="384062" y="3987394"/>
                </a:lnTo>
                <a:lnTo>
                  <a:pt x="386559" y="3988848"/>
                </a:lnTo>
                <a:cubicBezTo>
                  <a:pt x="398434" y="3965348"/>
                  <a:pt x="415197" y="3949041"/>
                  <a:pt x="427072" y="3925541"/>
                </a:cubicBezTo>
                <a:cubicBezTo>
                  <a:pt x="427072" y="3925541"/>
                  <a:pt x="428962" y="3922297"/>
                  <a:pt x="428962" y="3922297"/>
                </a:cubicBezTo>
                <a:cubicBezTo>
                  <a:pt x="443834" y="3909234"/>
                  <a:pt x="444618" y="3892309"/>
                  <a:pt x="453534" y="3880121"/>
                </a:cubicBezTo>
                <a:cubicBezTo>
                  <a:pt x="455424" y="3876877"/>
                  <a:pt x="455959" y="3872844"/>
                  <a:pt x="456495" y="3868810"/>
                </a:cubicBezTo>
                <a:lnTo>
                  <a:pt x="447327" y="3882295"/>
                </a:lnTo>
                <a:lnTo>
                  <a:pt x="446343" y="3873515"/>
                </a:lnTo>
                <a:cubicBezTo>
                  <a:pt x="444414" y="3872390"/>
                  <a:pt x="447230" y="3865340"/>
                  <a:pt x="452901" y="3855607"/>
                </a:cubicBezTo>
                <a:lnTo>
                  <a:pt x="461558" y="3836666"/>
                </a:lnTo>
                <a:lnTo>
                  <a:pt x="462847" y="3834349"/>
                </a:lnTo>
                <a:lnTo>
                  <a:pt x="481291" y="3811311"/>
                </a:lnTo>
                <a:cubicBezTo>
                  <a:pt x="487020" y="3808131"/>
                  <a:pt x="492719" y="3801674"/>
                  <a:pt x="498410" y="3794125"/>
                </a:cubicBezTo>
                <a:lnTo>
                  <a:pt x="501742" y="3789489"/>
                </a:lnTo>
                <a:lnTo>
                  <a:pt x="526804" y="3746472"/>
                </a:lnTo>
                <a:lnTo>
                  <a:pt x="538035" y="3718351"/>
                </a:lnTo>
                <a:cubicBezTo>
                  <a:pt x="545518" y="3696638"/>
                  <a:pt x="547408" y="3693394"/>
                  <a:pt x="559791" y="3683226"/>
                </a:cubicBezTo>
                <a:lnTo>
                  <a:pt x="566439" y="3678442"/>
                </a:lnTo>
                <a:lnTo>
                  <a:pt x="566496" y="3678344"/>
                </a:lnTo>
                <a:lnTo>
                  <a:pt x="578311" y="3648389"/>
                </a:lnTo>
                <a:cubicBezTo>
                  <a:pt x="582907" y="3639117"/>
                  <a:pt x="588105" y="3630195"/>
                  <a:pt x="593775" y="3620462"/>
                </a:cubicBezTo>
                <a:cubicBezTo>
                  <a:pt x="601336" y="3607485"/>
                  <a:pt x="607007" y="3597751"/>
                  <a:pt x="614567" y="3584775"/>
                </a:cubicBezTo>
                <a:lnTo>
                  <a:pt x="631697" y="3554552"/>
                </a:lnTo>
                <a:lnTo>
                  <a:pt x="625494" y="3550938"/>
                </a:lnTo>
                <a:lnTo>
                  <a:pt x="626444" y="3549447"/>
                </a:lnTo>
                <a:lnTo>
                  <a:pt x="631139" y="3543583"/>
                </a:lnTo>
                <a:lnTo>
                  <a:pt x="640326" y="3527816"/>
                </a:lnTo>
                <a:lnTo>
                  <a:pt x="652972" y="3511477"/>
                </a:lnTo>
                <a:lnTo>
                  <a:pt x="649154" y="3519315"/>
                </a:lnTo>
                <a:lnTo>
                  <a:pt x="655639" y="3512310"/>
                </a:lnTo>
                <a:lnTo>
                  <a:pt x="660856" y="3503105"/>
                </a:lnTo>
                <a:lnTo>
                  <a:pt x="664784" y="3493559"/>
                </a:lnTo>
                <a:lnTo>
                  <a:pt x="684097" y="3462573"/>
                </a:lnTo>
                <a:cubicBezTo>
                  <a:pt x="688948" y="3448017"/>
                  <a:pt x="699754" y="3432585"/>
                  <a:pt x="704603" y="3418029"/>
                </a:cubicBezTo>
                <a:lnTo>
                  <a:pt x="748321" y="3320276"/>
                </a:lnTo>
                <a:lnTo>
                  <a:pt x="753804" y="3310865"/>
                </a:lnTo>
                <a:cubicBezTo>
                  <a:pt x="762290" y="3294081"/>
                  <a:pt x="771741" y="3277860"/>
                  <a:pt x="782157" y="3262201"/>
                </a:cubicBezTo>
                <a:cubicBezTo>
                  <a:pt x="813403" y="3215223"/>
                  <a:pt x="837935" y="3168679"/>
                  <a:pt x="867252" y="3120577"/>
                </a:cubicBezTo>
                <a:cubicBezTo>
                  <a:pt x="867252" y="3120577"/>
                  <a:pt x="866288" y="3120015"/>
                  <a:pt x="868177" y="3116771"/>
                </a:cubicBezTo>
                <a:cubicBezTo>
                  <a:pt x="864358" y="3118891"/>
                  <a:pt x="863433" y="3122698"/>
                  <a:pt x="859653" y="3129186"/>
                </a:cubicBezTo>
                <a:cubicBezTo>
                  <a:pt x="857763" y="3132430"/>
                  <a:pt x="856798" y="3131868"/>
                  <a:pt x="856798" y="3131868"/>
                </a:cubicBezTo>
                <a:cubicBezTo>
                  <a:pt x="855833" y="3131306"/>
                  <a:pt x="853905" y="3130182"/>
                  <a:pt x="856759" y="3127500"/>
                </a:cubicBezTo>
                <a:cubicBezTo>
                  <a:pt x="858649" y="3124256"/>
                  <a:pt x="858610" y="3119888"/>
                  <a:pt x="860500" y="3116643"/>
                </a:cubicBezTo>
                <a:cubicBezTo>
                  <a:pt x="872806" y="3097740"/>
                  <a:pt x="879363" y="3079832"/>
                  <a:pt x="890704" y="3060367"/>
                </a:cubicBezTo>
                <a:cubicBezTo>
                  <a:pt x="924727" y="3001970"/>
                  <a:pt x="960640" y="2940329"/>
                  <a:pt x="994663" y="2881932"/>
                </a:cubicBezTo>
                <a:cubicBezTo>
                  <a:pt x="1006003" y="2862467"/>
                  <a:pt x="1014489" y="2845683"/>
                  <a:pt x="1015337" y="2833141"/>
                </a:cubicBezTo>
                <a:cubicBezTo>
                  <a:pt x="1011518" y="2835261"/>
                  <a:pt x="1007738" y="2841749"/>
                  <a:pt x="1004883" y="2844432"/>
                </a:cubicBezTo>
                <a:cubicBezTo>
                  <a:pt x="991613" y="2862773"/>
                  <a:pt x="987833" y="2869261"/>
                  <a:pt x="989840" y="2879122"/>
                </a:cubicBezTo>
                <a:cubicBezTo>
                  <a:pt x="989879" y="2883491"/>
                  <a:pt x="987988" y="2886735"/>
                  <a:pt x="985133" y="2889417"/>
                </a:cubicBezTo>
                <a:cubicBezTo>
                  <a:pt x="977535" y="2898026"/>
                  <a:pt x="970938" y="2911565"/>
                  <a:pt x="965267" y="2921298"/>
                </a:cubicBezTo>
                <a:cubicBezTo>
                  <a:pt x="953927" y="2940764"/>
                  <a:pt x="944476" y="2956984"/>
                  <a:pt x="930241" y="2974765"/>
                </a:cubicBezTo>
                <a:cubicBezTo>
                  <a:pt x="925497" y="2980691"/>
                  <a:pt x="916972" y="2993106"/>
                  <a:pt x="916046" y="2996913"/>
                </a:cubicBezTo>
                <a:cubicBezTo>
                  <a:pt x="911379" y="3011576"/>
                  <a:pt x="899999" y="3026672"/>
                  <a:pt x="896258" y="3037530"/>
                </a:cubicBezTo>
                <a:cubicBezTo>
                  <a:pt x="893442" y="3044580"/>
                  <a:pt x="889662" y="3051068"/>
                  <a:pt x="884917" y="3056995"/>
                </a:cubicBezTo>
                <a:cubicBezTo>
                  <a:pt x="875427" y="3068848"/>
                  <a:pt x="869756" y="3078581"/>
                  <a:pt x="864125" y="3092682"/>
                </a:cubicBezTo>
                <a:cubicBezTo>
                  <a:pt x="859419" y="3102977"/>
                  <a:pt x="855638" y="3109466"/>
                  <a:pt x="848039" y="3118075"/>
                </a:cubicBezTo>
                <a:cubicBezTo>
                  <a:pt x="833766" y="3131486"/>
                  <a:pt x="819571" y="3153634"/>
                  <a:pt x="807304" y="3176905"/>
                </a:cubicBezTo>
                <a:cubicBezTo>
                  <a:pt x="803523" y="3183394"/>
                  <a:pt x="800707" y="3190444"/>
                  <a:pt x="799782" y="3194251"/>
                </a:cubicBezTo>
                <a:lnTo>
                  <a:pt x="778819" y="3240110"/>
                </a:lnTo>
                <a:lnTo>
                  <a:pt x="767158" y="3254581"/>
                </a:lnTo>
                <a:cubicBezTo>
                  <a:pt x="756353" y="3270013"/>
                  <a:pt x="746902" y="3286235"/>
                  <a:pt x="733386" y="3300087"/>
                </a:cubicBezTo>
                <a:lnTo>
                  <a:pt x="734392" y="3293619"/>
                </a:lnTo>
                <a:lnTo>
                  <a:pt x="756152" y="3251396"/>
                </a:lnTo>
                <a:cubicBezTo>
                  <a:pt x="764639" y="3234613"/>
                  <a:pt x="773125" y="3217830"/>
                  <a:pt x="781611" y="3201046"/>
                </a:cubicBezTo>
                <a:cubicBezTo>
                  <a:pt x="791988" y="3181018"/>
                  <a:pt x="803368" y="3165922"/>
                  <a:pt x="811854" y="3149138"/>
                </a:cubicBezTo>
                <a:cubicBezTo>
                  <a:pt x="818450" y="3135599"/>
                  <a:pt x="827014" y="3127552"/>
                  <a:pt x="836465" y="3111331"/>
                </a:cubicBezTo>
                <a:cubicBezTo>
                  <a:pt x="841171" y="3101037"/>
                  <a:pt x="849696" y="3088621"/>
                  <a:pt x="857256" y="3075644"/>
                </a:cubicBezTo>
                <a:cubicBezTo>
                  <a:pt x="859147" y="3072400"/>
                  <a:pt x="859147" y="3072400"/>
                  <a:pt x="861037" y="3069155"/>
                </a:cubicBezTo>
                <a:cubicBezTo>
                  <a:pt x="873420" y="3058988"/>
                  <a:pt x="881906" y="3042205"/>
                  <a:pt x="889428" y="3024860"/>
                </a:cubicBezTo>
                <a:cubicBezTo>
                  <a:pt x="895060" y="3010758"/>
                  <a:pt x="903585" y="2998343"/>
                  <a:pt x="908252" y="2983680"/>
                </a:cubicBezTo>
                <a:cubicBezTo>
                  <a:pt x="908252" y="2983680"/>
                  <a:pt x="910141" y="2980436"/>
                  <a:pt x="912997" y="2977754"/>
                </a:cubicBezTo>
                <a:cubicBezTo>
                  <a:pt x="915851" y="2975071"/>
                  <a:pt x="917741" y="2971828"/>
                  <a:pt x="919631" y="2968583"/>
                </a:cubicBezTo>
                <a:cubicBezTo>
                  <a:pt x="937569" y="2935579"/>
                  <a:pt x="960328" y="2905383"/>
                  <a:pt x="977300" y="2871817"/>
                </a:cubicBezTo>
                <a:cubicBezTo>
                  <a:pt x="984861" y="2858840"/>
                  <a:pt x="991535" y="2854037"/>
                  <a:pt x="996241" y="2843743"/>
                </a:cubicBezTo>
                <a:cubicBezTo>
                  <a:pt x="1001912" y="2834009"/>
                  <a:pt x="1009472" y="2821033"/>
                  <a:pt x="1015143" y="2811300"/>
                </a:cubicBezTo>
                <a:cubicBezTo>
                  <a:pt x="1027448" y="2792396"/>
                  <a:pt x="1033041" y="2773927"/>
                  <a:pt x="1044421" y="2758830"/>
                </a:cubicBezTo>
                <a:cubicBezTo>
                  <a:pt x="1048201" y="2752341"/>
                  <a:pt x="1050092" y="2749096"/>
                  <a:pt x="1051981" y="2745853"/>
                </a:cubicBezTo>
                <a:cubicBezTo>
                  <a:pt x="1053872" y="2742608"/>
                  <a:pt x="1054797" y="2738802"/>
                  <a:pt x="1058616" y="2736682"/>
                </a:cubicBezTo>
                <a:cubicBezTo>
                  <a:pt x="1059580" y="2737244"/>
                  <a:pt x="1059620" y="2741612"/>
                  <a:pt x="1057730" y="2744856"/>
                </a:cubicBezTo>
                <a:cubicBezTo>
                  <a:pt x="1053024" y="2755150"/>
                  <a:pt x="1050246" y="2766570"/>
                  <a:pt x="1042686" y="2779546"/>
                </a:cubicBezTo>
                <a:cubicBezTo>
                  <a:pt x="1038906" y="2786035"/>
                  <a:pt x="1040835" y="2787159"/>
                  <a:pt x="1038019" y="2794209"/>
                </a:cubicBezTo>
                <a:cubicBezTo>
                  <a:pt x="1050363" y="2779674"/>
                  <a:pt x="1059814" y="2763453"/>
                  <a:pt x="1070230" y="2747793"/>
                </a:cubicBezTo>
                <a:lnTo>
                  <a:pt x="1073499" y="2743358"/>
                </a:lnTo>
                <a:lnTo>
                  <a:pt x="1071539" y="2742216"/>
                </a:lnTo>
                <a:lnTo>
                  <a:pt x="1080055" y="2732188"/>
                </a:lnTo>
                <a:cubicBezTo>
                  <a:pt x="1084761" y="2721894"/>
                  <a:pt x="1091396" y="2712722"/>
                  <a:pt x="1095176" y="2706234"/>
                </a:cubicBezTo>
                <a:cubicBezTo>
                  <a:pt x="1099882" y="2695940"/>
                  <a:pt x="1106556" y="2691137"/>
                  <a:pt x="1111263" y="2680842"/>
                </a:cubicBezTo>
                <a:cubicBezTo>
                  <a:pt x="1116007" y="2674916"/>
                  <a:pt x="1120752" y="2668989"/>
                  <a:pt x="1124532" y="2662500"/>
                </a:cubicBezTo>
                <a:cubicBezTo>
                  <a:pt x="1137763" y="2639791"/>
                  <a:pt x="1149104" y="2620326"/>
                  <a:pt x="1160445" y="2600860"/>
                </a:cubicBezTo>
                <a:cubicBezTo>
                  <a:pt x="1168006" y="2587882"/>
                  <a:pt x="1174602" y="2574343"/>
                  <a:pt x="1183166" y="2566296"/>
                </a:cubicBezTo>
                <a:cubicBezTo>
                  <a:pt x="1183166" y="2566296"/>
                  <a:pt x="1185056" y="2563053"/>
                  <a:pt x="1186946" y="2559808"/>
                </a:cubicBezTo>
                <a:cubicBezTo>
                  <a:pt x="1193503" y="2541900"/>
                  <a:pt x="1206812" y="2527928"/>
                  <a:pt x="1215298" y="2511144"/>
                </a:cubicBezTo>
                <a:cubicBezTo>
                  <a:pt x="1223784" y="2494360"/>
                  <a:pt x="1233235" y="2478139"/>
                  <a:pt x="1243651" y="2462480"/>
                </a:cubicBezTo>
                <a:cubicBezTo>
                  <a:pt x="1274897" y="2415502"/>
                  <a:pt x="1299430" y="2368958"/>
                  <a:pt x="1328746" y="2320856"/>
                </a:cubicBezTo>
                <a:cubicBezTo>
                  <a:pt x="1328746" y="2320856"/>
                  <a:pt x="1327782" y="2320294"/>
                  <a:pt x="1329672" y="2317050"/>
                </a:cubicBezTo>
                <a:cubicBezTo>
                  <a:pt x="1325852" y="2319170"/>
                  <a:pt x="1324927" y="2322976"/>
                  <a:pt x="1321147" y="2329465"/>
                </a:cubicBezTo>
                <a:cubicBezTo>
                  <a:pt x="1319257" y="2332710"/>
                  <a:pt x="1318292" y="2332147"/>
                  <a:pt x="1318292" y="2332147"/>
                </a:cubicBezTo>
                <a:cubicBezTo>
                  <a:pt x="1317327" y="2331585"/>
                  <a:pt x="1315399" y="2330462"/>
                  <a:pt x="1318254" y="2327779"/>
                </a:cubicBezTo>
                <a:cubicBezTo>
                  <a:pt x="1320143" y="2324535"/>
                  <a:pt x="1320104" y="2320167"/>
                  <a:pt x="1321994" y="2316922"/>
                </a:cubicBezTo>
                <a:cubicBezTo>
                  <a:pt x="1334300" y="2298019"/>
                  <a:pt x="1340858" y="2280112"/>
                  <a:pt x="1352198" y="2260646"/>
                </a:cubicBezTo>
                <a:lnTo>
                  <a:pt x="1375187" y="2221188"/>
                </a:lnTo>
                <a:lnTo>
                  <a:pt x="1374218" y="2220624"/>
                </a:lnTo>
                <a:lnTo>
                  <a:pt x="1363405" y="2226628"/>
                </a:lnTo>
                <a:lnTo>
                  <a:pt x="1357752" y="2237809"/>
                </a:lnTo>
                <a:cubicBezTo>
                  <a:pt x="1354936" y="2244859"/>
                  <a:pt x="1351156" y="2251348"/>
                  <a:pt x="1346411" y="2257275"/>
                </a:cubicBezTo>
                <a:cubicBezTo>
                  <a:pt x="1336921" y="2269127"/>
                  <a:pt x="1331250" y="2278860"/>
                  <a:pt x="1325619" y="2292961"/>
                </a:cubicBezTo>
                <a:cubicBezTo>
                  <a:pt x="1320913" y="2303256"/>
                  <a:pt x="1317133" y="2309745"/>
                  <a:pt x="1309534" y="2318354"/>
                </a:cubicBezTo>
                <a:cubicBezTo>
                  <a:pt x="1295260" y="2331765"/>
                  <a:pt x="1281065" y="2353913"/>
                  <a:pt x="1268798" y="2377184"/>
                </a:cubicBezTo>
                <a:cubicBezTo>
                  <a:pt x="1265017" y="2383674"/>
                  <a:pt x="1262202" y="2390723"/>
                  <a:pt x="1261276" y="2394531"/>
                </a:cubicBezTo>
                <a:cubicBezTo>
                  <a:pt x="1255683" y="2413000"/>
                  <a:pt x="1247197" y="2429782"/>
                  <a:pt x="1237746" y="2446003"/>
                </a:cubicBezTo>
                <a:cubicBezTo>
                  <a:pt x="1228295" y="2462225"/>
                  <a:pt x="1216955" y="2481690"/>
                  <a:pt x="1207504" y="2497912"/>
                </a:cubicBezTo>
                <a:cubicBezTo>
                  <a:pt x="1196163" y="2517377"/>
                  <a:pt x="1181968" y="2539526"/>
                  <a:pt x="1167733" y="2557305"/>
                </a:cubicBezTo>
                <a:cubicBezTo>
                  <a:pt x="1163953" y="2563794"/>
                  <a:pt x="1160173" y="2570283"/>
                  <a:pt x="1158282" y="2573527"/>
                </a:cubicBezTo>
                <a:cubicBezTo>
                  <a:pt x="1152612" y="2583259"/>
                  <a:pt x="1149757" y="2585942"/>
                  <a:pt x="1145938" y="2588062"/>
                </a:cubicBezTo>
                <a:cubicBezTo>
                  <a:pt x="1160133" y="2565914"/>
                  <a:pt x="1166690" y="2548007"/>
                  <a:pt x="1178031" y="2528541"/>
                </a:cubicBezTo>
                <a:cubicBezTo>
                  <a:pt x="1192188" y="2502026"/>
                  <a:pt x="1206345" y="2475509"/>
                  <a:pt x="1217647" y="2451675"/>
                </a:cubicBezTo>
                <a:cubicBezTo>
                  <a:pt x="1226133" y="2434892"/>
                  <a:pt x="1234619" y="2418109"/>
                  <a:pt x="1243105" y="2401325"/>
                </a:cubicBezTo>
                <a:cubicBezTo>
                  <a:pt x="1253482" y="2381298"/>
                  <a:pt x="1264862" y="2366201"/>
                  <a:pt x="1273348" y="2349417"/>
                </a:cubicBezTo>
                <a:cubicBezTo>
                  <a:pt x="1279944" y="2335878"/>
                  <a:pt x="1288508" y="2327831"/>
                  <a:pt x="1297959" y="2311610"/>
                </a:cubicBezTo>
                <a:cubicBezTo>
                  <a:pt x="1302665" y="2301316"/>
                  <a:pt x="1311190" y="2288900"/>
                  <a:pt x="1318751" y="2275923"/>
                </a:cubicBezTo>
                <a:cubicBezTo>
                  <a:pt x="1320641" y="2272679"/>
                  <a:pt x="1320641" y="2272679"/>
                  <a:pt x="1322531" y="2269434"/>
                </a:cubicBezTo>
                <a:cubicBezTo>
                  <a:pt x="1328722" y="2264350"/>
                  <a:pt x="1333940" y="2257614"/>
                  <a:pt x="1338549" y="2249978"/>
                </a:cubicBezTo>
                <a:lnTo>
                  <a:pt x="1339638" y="2247793"/>
                </a:lnTo>
                <a:lnTo>
                  <a:pt x="1324367" y="2265997"/>
                </a:lnTo>
                <a:cubicBezTo>
                  <a:pt x="1319950" y="2268313"/>
                  <a:pt x="1316584" y="2267437"/>
                  <a:pt x="1313228" y="2267654"/>
                </a:cubicBezTo>
                <a:cubicBezTo>
                  <a:pt x="1304586" y="2266965"/>
                  <a:pt x="1290312" y="2280377"/>
                  <a:pt x="1276039" y="2293787"/>
                </a:cubicBezTo>
                <a:cubicBezTo>
                  <a:pt x="1272220" y="2295908"/>
                  <a:pt x="1269404" y="2302959"/>
                  <a:pt x="1267514" y="2306203"/>
                </a:cubicBezTo>
                <a:cubicBezTo>
                  <a:pt x="1259953" y="2319180"/>
                  <a:pt x="1253357" y="2332719"/>
                  <a:pt x="1244793" y="2340766"/>
                </a:cubicBezTo>
                <a:cubicBezTo>
                  <a:pt x="1241938" y="2343448"/>
                  <a:pt x="1240048" y="2346693"/>
                  <a:pt x="1236268" y="2353182"/>
                </a:cubicBezTo>
                <a:cubicBezTo>
                  <a:pt x="1230597" y="2362914"/>
                  <a:pt x="1224927" y="2372648"/>
                  <a:pt x="1221147" y="2379136"/>
                </a:cubicBezTo>
                <a:cubicBezTo>
                  <a:pt x="1210731" y="2394795"/>
                  <a:pt x="1202245" y="2411578"/>
                  <a:pt x="1197578" y="2426241"/>
                </a:cubicBezTo>
                <a:cubicBezTo>
                  <a:pt x="1194801" y="2437659"/>
                  <a:pt x="1186276" y="2450075"/>
                  <a:pt x="1177712" y="2458121"/>
                </a:cubicBezTo>
                <a:cubicBezTo>
                  <a:pt x="1164403" y="2472095"/>
                  <a:pt x="1151172" y="2494805"/>
                  <a:pt x="1138827" y="2509341"/>
                </a:cubicBezTo>
                <a:cubicBezTo>
                  <a:pt x="1135973" y="2512022"/>
                  <a:pt x="1109627" y="2570548"/>
                  <a:pt x="1110592" y="2571109"/>
                </a:cubicBezTo>
                <a:cubicBezTo>
                  <a:pt x="1110670" y="2579845"/>
                  <a:pt x="1104074" y="2593384"/>
                  <a:pt x="1098404" y="2603118"/>
                </a:cubicBezTo>
                <a:cubicBezTo>
                  <a:pt x="1093698" y="2613412"/>
                  <a:pt x="1085133" y="2621459"/>
                  <a:pt x="1077534" y="2630068"/>
                </a:cubicBezTo>
                <a:cubicBezTo>
                  <a:pt x="1076569" y="2629506"/>
                  <a:pt x="1075605" y="2628945"/>
                  <a:pt x="1073714" y="2632189"/>
                </a:cubicBezTo>
                <a:cubicBezTo>
                  <a:pt x="1062374" y="2651654"/>
                  <a:pt x="1050955" y="2662383"/>
                  <a:pt x="1040539" y="2678042"/>
                </a:cubicBezTo>
                <a:cubicBezTo>
                  <a:pt x="1033904" y="2687214"/>
                  <a:pt x="1035872" y="2692705"/>
                  <a:pt x="1028273" y="2701314"/>
                </a:cubicBezTo>
                <a:cubicBezTo>
                  <a:pt x="1026383" y="2704559"/>
                  <a:pt x="1016084" y="2733322"/>
                  <a:pt x="1016123" y="2737691"/>
                </a:cubicBezTo>
                <a:cubicBezTo>
                  <a:pt x="1015198" y="2741496"/>
                  <a:pt x="1014272" y="2745303"/>
                  <a:pt x="1013347" y="2749110"/>
                </a:cubicBezTo>
                <a:cubicBezTo>
                  <a:pt x="1006789" y="2767017"/>
                  <a:pt x="999229" y="2779993"/>
                  <a:pt x="987810" y="2790722"/>
                </a:cubicBezTo>
                <a:cubicBezTo>
                  <a:pt x="984955" y="2793405"/>
                  <a:pt x="982100" y="2796088"/>
                  <a:pt x="977356" y="2802014"/>
                </a:cubicBezTo>
                <a:cubicBezTo>
                  <a:pt x="976391" y="2801452"/>
                  <a:pt x="973536" y="2804135"/>
                  <a:pt x="973536" y="2804135"/>
                </a:cubicBezTo>
                <a:cubicBezTo>
                  <a:pt x="964085" y="2820356"/>
                  <a:pt x="953632" y="2831647"/>
                  <a:pt x="947035" y="2845186"/>
                </a:cubicBezTo>
                <a:cubicBezTo>
                  <a:pt x="940440" y="2858725"/>
                  <a:pt x="933843" y="2872264"/>
                  <a:pt x="930102" y="2883121"/>
                </a:cubicBezTo>
                <a:cubicBezTo>
                  <a:pt x="922619" y="2904835"/>
                  <a:pt x="916949" y="2914567"/>
                  <a:pt x="903640" y="2928541"/>
                </a:cubicBezTo>
                <a:cubicBezTo>
                  <a:pt x="897930" y="2933905"/>
                  <a:pt x="894150" y="2940393"/>
                  <a:pt x="888479" y="2950127"/>
                </a:cubicBezTo>
                <a:lnTo>
                  <a:pt x="882133" y="2961019"/>
                </a:lnTo>
                <a:lnTo>
                  <a:pt x="878758" y="2964843"/>
                </a:lnTo>
                <a:cubicBezTo>
                  <a:pt x="874939" y="2966963"/>
                  <a:pt x="870194" y="2972889"/>
                  <a:pt x="872046" y="2965277"/>
                </a:cubicBezTo>
                <a:lnTo>
                  <a:pt x="872203" y="2963832"/>
                </a:lnTo>
                <a:lnTo>
                  <a:pt x="898029" y="2919256"/>
                </a:lnTo>
                <a:lnTo>
                  <a:pt x="908922" y="2904198"/>
                </a:lnTo>
                <a:cubicBezTo>
                  <a:pt x="912722" y="2899894"/>
                  <a:pt x="914381" y="2897601"/>
                  <a:pt x="915201" y="2895363"/>
                </a:cubicBezTo>
                <a:lnTo>
                  <a:pt x="916325" y="2887675"/>
                </a:lnTo>
                <a:lnTo>
                  <a:pt x="1718820" y="1502528"/>
                </a:lnTo>
                <a:lnTo>
                  <a:pt x="1730573" y="1485239"/>
                </a:lnTo>
                <a:cubicBezTo>
                  <a:pt x="1733818" y="1482785"/>
                  <a:pt x="1737063" y="1480330"/>
                  <a:pt x="1736527" y="1484363"/>
                </a:cubicBezTo>
                <a:cubicBezTo>
                  <a:pt x="1737348" y="1489187"/>
                  <a:pt x="1736813" y="1493220"/>
                  <a:pt x="1733032" y="1499709"/>
                </a:cubicBezTo>
                <a:cubicBezTo>
                  <a:pt x="1719801" y="1522418"/>
                  <a:pt x="1706570" y="1545129"/>
                  <a:pt x="1694695" y="1568628"/>
                </a:cubicBezTo>
                <a:cubicBezTo>
                  <a:pt x="1680393" y="1599406"/>
                  <a:pt x="1663917" y="1624570"/>
                  <a:pt x="1645551" y="1652979"/>
                </a:cubicBezTo>
                <a:cubicBezTo>
                  <a:pt x="1630430" y="1678934"/>
                  <a:pt x="1618018" y="1706467"/>
                  <a:pt x="1598832" y="1730051"/>
                </a:cubicBezTo>
                <a:cubicBezTo>
                  <a:pt x="1595586" y="1732506"/>
                  <a:pt x="1593696" y="1735752"/>
                  <a:pt x="1593161" y="1739784"/>
                </a:cubicBezTo>
                <a:cubicBezTo>
                  <a:pt x="1582105" y="1768107"/>
                  <a:pt x="1564275" y="1792483"/>
                  <a:pt x="1550508" y="1819227"/>
                </a:cubicBezTo>
                <a:cubicBezTo>
                  <a:pt x="1541057" y="1835449"/>
                  <a:pt x="1528362" y="1854125"/>
                  <a:pt x="1518090" y="1865522"/>
                </a:cubicBezTo>
                <a:cubicBezTo>
                  <a:pt x="1507285" y="1880954"/>
                  <a:pt x="1496478" y="1896386"/>
                  <a:pt x="1490273" y="1910152"/>
                </a:cubicBezTo>
                <a:cubicBezTo>
                  <a:pt x="1485422" y="1924708"/>
                  <a:pt x="1474617" y="1940140"/>
                  <a:pt x="1469767" y="1954697"/>
                </a:cubicBezTo>
                <a:cubicBezTo>
                  <a:pt x="1457105" y="1995119"/>
                  <a:pt x="1438489" y="2036420"/>
                  <a:pt x="1415807" y="2075351"/>
                </a:cubicBezTo>
                <a:cubicBezTo>
                  <a:pt x="1402576" y="2098062"/>
                  <a:pt x="1391235" y="2117526"/>
                  <a:pt x="1378004" y="2140236"/>
                </a:cubicBezTo>
                <a:cubicBezTo>
                  <a:pt x="1376114" y="2143481"/>
                  <a:pt x="1370979" y="2149179"/>
                  <a:pt x="1371800" y="2154003"/>
                </a:cubicBezTo>
                <a:cubicBezTo>
                  <a:pt x="1372619" y="2158827"/>
                  <a:pt x="1379110" y="2153917"/>
                  <a:pt x="1381000" y="2150673"/>
                </a:cubicBezTo>
                <a:cubicBezTo>
                  <a:pt x="1389915" y="2138486"/>
                  <a:pt x="1398297" y="2130332"/>
                  <a:pt x="1407212" y="2118144"/>
                </a:cubicBezTo>
                <a:cubicBezTo>
                  <a:pt x="1418018" y="2102712"/>
                  <a:pt x="1427469" y="2086491"/>
                  <a:pt x="1440985" y="2072638"/>
                </a:cubicBezTo>
                <a:cubicBezTo>
                  <a:pt x="1438560" y="2079915"/>
                  <a:pt x="1441270" y="2081495"/>
                  <a:pt x="1437490" y="2087984"/>
                </a:cubicBezTo>
                <a:cubicBezTo>
                  <a:pt x="1429930" y="2100960"/>
                  <a:pt x="1428324" y="2113062"/>
                  <a:pt x="1424009" y="2123584"/>
                </a:cubicBezTo>
                <a:cubicBezTo>
                  <a:pt x="1422119" y="2126829"/>
                  <a:pt x="1422940" y="2131652"/>
                  <a:pt x="1424294" y="2132442"/>
                </a:cubicBezTo>
                <a:cubicBezTo>
                  <a:pt x="1428895" y="2130777"/>
                  <a:pt x="1429429" y="2126742"/>
                  <a:pt x="1431319" y="2123498"/>
                </a:cubicBezTo>
                <a:cubicBezTo>
                  <a:pt x="1433209" y="2120254"/>
                  <a:pt x="1435100" y="2117010"/>
                  <a:pt x="1438880" y="2110521"/>
                </a:cubicBezTo>
                <a:cubicBezTo>
                  <a:pt x="1451041" y="2095879"/>
                  <a:pt x="1455072" y="2076500"/>
                  <a:pt x="1467767" y="2057824"/>
                </a:cubicBezTo>
                <a:cubicBezTo>
                  <a:pt x="1473438" y="2048090"/>
                  <a:pt x="1480999" y="2035114"/>
                  <a:pt x="1486669" y="2025380"/>
                </a:cubicBezTo>
                <a:cubicBezTo>
                  <a:pt x="1490985" y="2014859"/>
                  <a:pt x="1498831" y="2010739"/>
                  <a:pt x="1506391" y="1997762"/>
                </a:cubicBezTo>
                <a:cubicBezTo>
                  <a:pt x="1522582" y="1963740"/>
                  <a:pt x="1546904" y="1934455"/>
                  <a:pt x="1564451" y="1901223"/>
                </a:cubicBezTo>
                <a:cubicBezTo>
                  <a:pt x="1566341" y="1897978"/>
                  <a:pt x="1568231" y="1894735"/>
                  <a:pt x="1571476" y="1892280"/>
                </a:cubicBezTo>
                <a:cubicBezTo>
                  <a:pt x="1574722" y="1889825"/>
                  <a:pt x="1576612" y="1886581"/>
                  <a:pt x="1576612" y="1886581"/>
                </a:cubicBezTo>
                <a:cubicBezTo>
                  <a:pt x="1580107" y="1871236"/>
                  <a:pt x="1589023" y="1859048"/>
                  <a:pt x="1593872" y="1844491"/>
                </a:cubicBezTo>
                <a:cubicBezTo>
                  <a:pt x="1600614" y="1826692"/>
                  <a:pt x="1608710" y="1809681"/>
                  <a:pt x="1623045" y="1800651"/>
                </a:cubicBezTo>
                <a:cubicBezTo>
                  <a:pt x="1624936" y="1797407"/>
                  <a:pt x="1624936" y="1797407"/>
                  <a:pt x="1626826" y="1794162"/>
                </a:cubicBezTo>
                <a:cubicBezTo>
                  <a:pt x="1634387" y="1781185"/>
                  <a:pt x="1643302" y="1768997"/>
                  <a:pt x="1647618" y="1758475"/>
                </a:cubicBezTo>
                <a:cubicBezTo>
                  <a:pt x="1657068" y="1742254"/>
                  <a:pt x="1666804" y="1734891"/>
                  <a:pt x="1673010" y="1721124"/>
                </a:cubicBezTo>
                <a:cubicBezTo>
                  <a:pt x="1681105" y="1704112"/>
                  <a:pt x="1693266" y="1689470"/>
                  <a:pt x="1703253" y="1669216"/>
                </a:cubicBezTo>
                <a:cubicBezTo>
                  <a:pt x="1711348" y="1652203"/>
                  <a:pt x="1719443" y="1635193"/>
                  <a:pt x="1727539" y="1618182"/>
                </a:cubicBezTo>
                <a:cubicBezTo>
                  <a:pt x="1738060" y="1593893"/>
                  <a:pt x="1751826" y="1567149"/>
                  <a:pt x="1765592" y="1540406"/>
                </a:cubicBezTo>
                <a:cubicBezTo>
                  <a:pt x="1776933" y="1520941"/>
                  <a:pt x="1782318" y="1502351"/>
                  <a:pt x="1796904" y="1480431"/>
                </a:cubicBezTo>
                <a:cubicBezTo>
                  <a:pt x="1792303" y="1482095"/>
                  <a:pt x="1789058" y="1484550"/>
                  <a:pt x="1783388" y="1494283"/>
                </a:cubicBezTo>
                <a:cubicBezTo>
                  <a:pt x="1781498" y="1497527"/>
                  <a:pt x="1777718" y="1504015"/>
                  <a:pt x="1773937" y="1510505"/>
                </a:cubicBezTo>
                <a:cubicBezTo>
                  <a:pt x="1758531" y="1527602"/>
                  <a:pt x="1743945" y="1549522"/>
                  <a:pt x="1732604" y="1568988"/>
                </a:cubicBezTo>
                <a:cubicBezTo>
                  <a:pt x="1723153" y="1585208"/>
                  <a:pt x="1711812" y="1604673"/>
                  <a:pt x="1702361" y="1620895"/>
                </a:cubicBezTo>
                <a:cubicBezTo>
                  <a:pt x="1692911" y="1637117"/>
                  <a:pt x="1684815" y="1654128"/>
                  <a:pt x="1680784" y="1673506"/>
                </a:cubicBezTo>
                <a:cubicBezTo>
                  <a:pt x="1680250" y="1677541"/>
                  <a:pt x="1677825" y="1684819"/>
                  <a:pt x="1674044" y="1691308"/>
                </a:cubicBezTo>
                <a:cubicBezTo>
                  <a:pt x="1662168" y="1714807"/>
                  <a:pt x="1647582" y="1736727"/>
                  <a:pt x="1631355" y="1749001"/>
                </a:cubicBezTo>
                <a:cubicBezTo>
                  <a:pt x="1622975" y="1757154"/>
                  <a:pt x="1619195" y="1763644"/>
                  <a:pt x="1614879" y="1774165"/>
                </a:cubicBezTo>
                <a:cubicBezTo>
                  <a:pt x="1610029" y="1788722"/>
                  <a:pt x="1604359" y="1798454"/>
                  <a:pt x="1594087" y="1809852"/>
                </a:cubicBezTo>
                <a:cubicBezTo>
                  <a:pt x="1588952" y="1815552"/>
                  <a:pt x="1585172" y="1822041"/>
                  <a:pt x="1582747" y="1829318"/>
                </a:cubicBezTo>
                <a:cubicBezTo>
                  <a:pt x="1579787" y="1840630"/>
                  <a:pt x="1567625" y="1855272"/>
                  <a:pt x="1564130" y="1870618"/>
                </a:cubicBezTo>
                <a:cubicBezTo>
                  <a:pt x="1563595" y="1874651"/>
                  <a:pt x="1554679" y="1886840"/>
                  <a:pt x="1549544" y="1892538"/>
                </a:cubicBezTo>
                <a:cubicBezTo>
                  <a:pt x="1534138" y="1909636"/>
                  <a:pt x="1524687" y="1925857"/>
                  <a:pt x="1513346" y="1945321"/>
                </a:cubicBezTo>
                <a:cubicBezTo>
                  <a:pt x="1507676" y="1955055"/>
                  <a:pt x="1501470" y="1968822"/>
                  <a:pt x="1493090" y="1976975"/>
                </a:cubicBezTo>
                <a:cubicBezTo>
                  <a:pt x="1489844" y="1979429"/>
                  <a:pt x="1487954" y="1982674"/>
                  <a:pt x="1488774" y="1987498"/>
                </a:cubicBezTo>
                <a:cubicBezTo>
                  <a:pt x="1493125" y="1998724"/>
                  <a:pt x="1489345" y="2005213"/>
                  <a:pt x="1475293" y="2023098"/>
                </a:cubicBezTo>
                <a:cubicBezTo>
                  <a:pt x="1472048" y="2025554"/>
                  <a:pt x="1468268" y="2032042"/>
                  <a:pt x="1463667" y="2033707"/>
                </a:cubicBezTo>
                <a:cubicBezTo>
                  <a:pt x="1462562" y="2020027"/>
                  <a:pt x="1470657" y="2003015"/>
                  <a:pt x="1481998" y="1983550"/>
                </a:cubicBezTo>
                <a:cubicBezTo>
                  <a:pt x="1516020" y="1925153"/>
                  <a:pt x="1551933" y="1863512"/>
                  <a:pt x="1585956" y="1805115"/>
                </a:cubicBezTo>
                <a:cubicBezTo>
                  <a:pt x="1597297" y="1785650"/>
                  <a:pt x="1602682" y="1767060"/>
                  <a:pt x="1615379" y="1748384"/>
                </a:cubicBezTo>
                <a:cubicBezTo>
                  <a:pt x="1617269" y="1745140"/>
                  <a:pt x="1616449" y="1740315"/>
                  <a:pt x="1618339" y="1737072"/>
                </a:cubicBezTo>
                <a:cubicBezTo>
                  <a:pt x="1621584" y="1734617"/>
                  <a:pt x="1618874" y="1733038"/>
                  <a:pt x="1617519" y="1732249"/>
                </a:cubicBezTo>
                <a:cubicBezTo>
                  <a:pt x="1617519" y="1732249"/>
                  <a:pt x="1616163" y="1731459"/>
                  <a:pt x="1614273" y="1734703"/>
                </a:cubicBezTo>
                <a:cubicBezTo>
                  <a:pt x="1610493" y="1741192"/>
                  <a:pt x="1609959" y="1745226"/>
                  <a:pt x="1605358" y="1746890"/>
                </a:cubicBezTo>
                <a:cubicBezTo>
                  <a:pt x="1607248" y="1743647"/>
                  <a:pt x="1605893" y="1742857"/>
                  <a:pt x="1605893" y="1742857"/>
                </a:cubicBezTo>
                <a:cubicBezTo>
                  <a:pt x="1635600" y="1694982"/>
                  <a:pt x="1659351" y="1647983"/>
                  <a:pt x="1691769" y="1601689"/>
                </a:cubicBezTo>
                <a:cubicBezTo>
                  <a:pt x="1702576" y="1586257"/>
                  <a:pt x="1712027" y="1570036"/>
                  <a:pt x="1720122" y="1553024"/>
                </a:cubicBezTo>
                <a:cubicBezTo>
                  <a:pt x="1728218" y="1536013"/>
                  <a:pt x="1743089" y="1522951"/>
                  <a:pt x="1748474" y="1504360"/>
                </a:cubicBezTo>
                <a:cubicBezTo>
                  <a:pt x="1750364" y="1501115"/>
                  <a:pt x="1752254" y="1497871"/>
                  <a:pt x="1752254" y="1497871"/>
                </a:cubicBezTo>
                <a:cubicBezTo>
                  <a:pt x="1761990" y="1490508"/>
                  <a:pt x="1768196" y="1476741"/>
                  <a:pt x="1775757" y="1463765"/>
                </a:cubicBezTo>
                <a:cubicBezTo>
                  <a:pt x="1787098" y="1444298"/>
                  <a:pt x="1798439" y="1424833"/>
                  <a:pt x="1811670" y="1402123"/>
                </a:cubicBezTo>
                <a:cubicBezTo>
                  <a:pt x="1815450" y="1395634"/>
                  <a:pt x="1820585" y="1389934"/>
                  <a:pt x="1825720" y="1384236"/>
                </a:cubicBezTo>
                <a:cubicBezTo>
                  <a:pt x="1830036" y="1373714"/>
                  <a:pt x="1837882" y="1369593"/>
                  <a:pt x="1842197" y="1359072"/>
                </a:cubicBezTo>
                <a:cubicBezTo>
                  <a:pt x="1845977" y="1352583"/>
                  <a:pt x="1853003" y="1343639"/>
                  <a:pt x="1857319" y="1333117"/>
                </a:cubicBezTo>
                <a:lnTo>
                  <a:pt x="1866211" y="1324004"/>
                </a:lnTo>
                <a:lnTo>
                  <a:pt x="1870322" y="1326399"/>
                </a:lnTo>
                <a:lnTo>
                  <a:pt x="1851506" y="1359063"/>
                </a:lnTo>
                <a:cubicBezTo>
                  <a:pt x="1844044" y="1369925"/>
                  <a:pt x="1835867" y="1379283"/>
                  <a:pt x="1827076" y="1385027"/>
                </a:cubicBezTo>
                <a:cubicBezTo>
                  <a:pt x="1816270" y="1400456"/>
                  <a:pt x="1814131" y="1416592"/>
                  <a:pt x="1803324" y="1432024"/>
                </a:cubicBezTo>
                <a:cubicBezTo>
                  <a:pt x="1809280" y="1431148"/>
                  <a:pt x="1808745" y="1435183"/>
                  <a:pt x="1803075" y="1444915"/>
                </a:cubicBezTo>
                <a:cubicBezTo>
                  <a:pt x="1799295" y="1451404"/>
                  <a:pt x="1797404" y="1454649"/>
                  <a:pt x="1795514" y="1457893"/>
                </a:cubicBezTo>
                <a:cubicBezTo>
                  <a:pt x="1796869" y="1458682"/>
                  <a:pt x="1798224" y="1459471"/>
                  <a:pt x="1799579" y="1460260"/>
                </a:cubicBezTo>
                <a:cubicBezTo>
                  <a:pt x="1803359" y="1453771"/>
                  <a:pt x="1807139" y="1447284"/>
                  <a:pt x="1809030" y="1444039"/>
                </a:cubicBezTo>
                <a:cubicBezTo>
                  <a:pt x="1812810" y="1437551"/>
                  <a:pt x="1814700" y="1434306"/>
                  <a:pt x="1816590" y="1431062"/>
                </a:cubicBezTo>
                <a:cubicBezTo>
                  <a:pt x="1818480" y="1427819"/>
                  <a:pt x="1820906" y="1420540"/>
                  <a:pt x="1823617" y="1422119"/>
                </a:cubicBezTo>
                <a:cubicBezTo>
                  <a:pt x="1829572" y="1421244"/>
                  <a:pt x="1824436" y="1426943"/>
                  <a:pt x="1822012" y="1434221"/>
                </a:cubicBezTo>
                <a:cubicBezTo>
                  <a:pt x="1821476" y="1438255"/>
                  <a:pt x="1824721" y="1435799"/>
                  <a:pt x="1826077" y="1436590"/>
                </a:cubicBezTo>
                <a:cubicBezTo>
                  <a:pt x="1833922" y="1432470"/>
                  <a:pt x="1839592" y="1422736"/>
                  <a:pt x="1846619" y="1413794"/>
                </a:cubicBezTo>
                <a:cubicBezTo>
                  <a:pt x="1859850" y="1391084"/>
                  <a:pt x="1869015" y="1366006"/>
                  <a:pt x="1881711" y="1347329"/>
                </a:cubicBezTo>
                <a:lnTo>
                  <a:pt x="1887841" y="1335911"/>
                </a:lnTo>
                <a:lnTo>
                  <a:pt x="1880885" y="1331859"/>
                </a:lnTo>
                <a:lnTo>
                  <a:pt x="1883349" y="1323699"/>
                </a:lnTo>
                <a:cubicBezTo>
                  <a:pt x="1885773" y="1316421"/>
                  <a:pt x="1890374" y="1314757"/>
                  <a:pt x="1891729" y="1315546"/>
                </a:cubicBezTo>
                <a:cubicBezTo>
                  <a:pt x="1895795" y="1317914"/>
                  <a:pt x="1900395" y="1316250"/>
                  <a:pt x="1908776" y="1308095"/>
                </a:cubicBezTo>
                <a:cubicBezTo>
                  <a:pt x="1912022" y="1305641"/>
                  <a:pt x="1913912" y="1302397"/>
                  <a:pt x="1915802" y="1299153"/>
                </a:cubicBezTo>
                <a:cubicBezTo>
                  <a:pt x="1917407" y="1287051"/>
                  <a:pt x="1929567" y="1272409"/>
                  <a:pt x="1932528" y="1261097"/>
                </a:cubicBezTo>
                <a:cubicBezTo>
                  <a:pt x="1934953" y="1253819"/>
                  <a:pt x="1938734" y="1247330"/>
                  <a:pt x="1944404" y="1237598"/>
                </a:cubicBezTo>
                <a:lnTo>
                  <a:pt x="1958707" y="1228589"/>
                </a:lnTo>
                <a:lnTo>
                  <a:pt x="1973854" y="1202591"/>
                </a:lnTo>
                <a:lnTo>
                  <a:pt x="1970866" y="1192178"/>
                </a:lnTo>
                <a:cubicBezTo>
                  <a:pt x="1968156" y="1190599"/>
                  <a:pt x="1970581" y="1183321"/>
                  <a:pt x="1976252" y="1173588"/>
                </a:cubicBezTo>
                <a:cubicBezTo>
                  <a:pt x="1980032" y="1167100"/>
                  <a:pt x="1983812" y="1160612"/>
                  <a:pt x="1984882" y="1152543"/>
                </a:cubicBezTo>
                <a:cubicBezTo>
                  <a:pt x="1989197" y="1142021"/>
                  <a:pt x="1997577" y="1133867"/>
                  <a:pt x="2005423" y="1129747"/>
                </a:cubicBezTo>
                <a:cubicBezTo>
                  <a:pt x="2012324" y="1127250"/>
                  <a:pt x="2018609" y="1121134"/>
                  <a:pt x="2024691" y="1113813"/>
                </a:cubicBezTo>
                <a:lnTo>
                  <a:pt x="2028213" y="1109288"/>
                </a:lnTo>
                <a:lnTo>
                  <a:pt x="2053276" y="1066271"/>
                </a:lnTo>
                <a:lnTo>
                  <a:pt x="2062949" y="1037242"/>
                </a:lnTo>
                <a:cubicBezTo>
                  <a:pt x="2068869" y="1014619"/>
                  <a:pt x="2070759" y="1011375"/>
                  <a:pt x="2085095" y="1002345"/>
                </a:cubicBezTo>
                <a:lnTo>
                  <a:pt x="2092910" y="998241"/>
                </a:lnTo>
                <a:lnTo>
                  <a:pt x="2092968" y="998143"/>
                </a:lnTo>
                <a:lnTo>
                  <a:pt x="2103078" y="967195"/>
                </a:lnTo>
                <a:cubicBezTo>
                  <a:pt x="2107430" y="957781"/>
                  <a:pt x="2112628" y="948859"/>
                  <a:pt x="2118298" y="939126"/>
                </a:cubicBezTo>
                <a:cubicBezTo>
                  <a:pt x="2125859" y="926149"/>
                  <a:pt x="2131530" y="916415"/>
                  <a:pt x="2139090" y="903439"/>
                </a:cubicBezTo>
                <a:lnTo>
                  <a:pt x="2156076" y="873131"/>
                </a:lnTo>
                <a:lnTo>
                  <a:pt x="2125655" y="855408"/>
                </a:lnTo>
                <a:lnTo>
                  <a:pt x="2134979" y="845851"/>
                </a:lnTo>
                <a:cubicBezTo>
                  <a:pt x="2139294" y="835329"/>
                  <a:pt x="2146320" y="826385"/>
                  <a:pt x="2150100" y="819897"/>
                </a:cubicBezTo>
                <a:cubicBezTo>
                  <a:pt x="2154416" y="809375"/>
                  <a:pt x="2162262" y="805255"/>
                  <a:pt x="2166577" y="794733"/>
                </a:cubicBezTo>
                <a:cubicBezTo>
                  <a:pt x="2171712" y="789034"/>
                  <a:pt x="2176848" y="783334"/>
                  <a:pt x="2180628" y="776846"/>
                </a:cubicBezTo>
                <a:cubicBezTo>
                  <a:pt x="2193859" y="754136"/>
                  <a:pt x="2205199" y="734671"/>
                  <a:pt x="2216541" y="715205"/>
                </a:cubicBezTo>
                <a:cubicBezTo>
                  <a:pt x="2224101" y="702227"/>
                  <a:pt x="2230307" y="688461"/>
                  <a:pt x="2240043" y="681097"/>
                </a:cubicBezTo>
                <a:cubicBezTo>
                  <a:pt x="2240043" y="681097"/>
                  <a:pt x="2241933" y="677853"/>
                  <a:pt x="2243823" y="674609"/>
                </a:cubicBezTo>
                <a:cubicBezTo>
                  <a:pt x="2249209" y="656019"/>
                  <a:pt x="2264079" y="642956"/>
                  <a:pt x="2272176" y="625945"/>
                </a:cubicBezTo>
                <a:cubicBezTo>
                  <a:pt x="2280271" y="608933"/>
                  <a:pt x="2289721" y="592712"/>
                  <a:pt x="2300528" y="577281"/>
                </a:cubicBezTo>
                <a:cubicBezTo>
                  <a:pt x="2332946" y="530985"/>
                  <a:pt x="2356697" y="483986"/>
                  <a:pt x="2386405" y="436111"/>
                </a:cubicBezTo>
                <a:cubicBezTo>
                  <a:pt x="2386405" y="436111"/>
                  <a:pt x="2385050" y="435322"/>
                  <a:pt x="2386940" y="432078"/>
                </a:cubicBezTo>
                <a:cubicBezTo>
                  <a:pt x="2382339" y="433743"/>
                  <a:pt x="2381804" y="437777"/>
                  <a:pt x="2378024" y="444265"/>
                </a:cubicBezTo>
                <a:cubicBezTo>
                  <a:pt x="2376134" y="447510"/>
                  <a:pt x="2374778" y="446720"/>
                  <a:pt x="2374778" y="446720"/>
                </a:cubicBezTo>
                <a:cubicBezTo>
                  <a:pt x="2373423" y="445930"/>
                  <a:pt x="2370714" y="444352"/>
                  <a:pt x="2373959" y="441897"/>
                </a:cubicBezTo>
                <a:cubicBezTo>
                  <a:pt x="2375849" y="438653"/>
                  <a:pt x="2375028" y="433829"/>
                  <a:pt x="2376918" y="430585"/>
                </a:cubicBezTo>
                <a:cubicBezTo>
                  <a:pt x="2389615" y="411909"/>
                  <a:pt x="2395001" y="393319"/>
                  <a:pt x="2406341" y="373854"/>
                </a:cubicBezTo>
                <a:cubicBezTo>
                  <a:pt x="2440364" y="315457"/>
                  <a:pt x="2476277" y="253816"/>
                  <a:pt x="2510300" y="195419"/>
                </a:cubicBezTo>
                <a:cubicBezTo>
                  <a:pt x="2521641" y="175954"/>
                  <a:pt x="2529736" y="158942"/>
                  <a:pt x="2528631" y="145262"/>
                </a:cubicBezTo>
                <a:cubicBezTo>
                  <a:pt x="2524030" y="146927"/>
                  <a:pt x="2520250" y="153415"/>
                  <a:pt x="2517004" y="155870"/>
                </a:cubicBezTo>
                <a:cubicBezTo>
                  <a:pt x="2502953" y="173756"/>
                  <a:pt x="2499173" y="180244"/>
                  <a:pt x="2503523" y="191471"/>
                </a:cubicBezTo>
                <a:cubicBezTo>
                  <a:pt x="2504344" y="196295"/>
                  <a:pt x="2502454" y="199539"/>
                  <a:pt x="2499208" y="201993"/>
                </a:cubicBezTo>
                <a:cubicBezTo>
                  <a:pt x="2490828" y="210147"/>
                  <a:pt x="2484622" y="223913"/>
                  <a:pt x="2478951" y="233647"/>
                </a:cubicBezTo>
                <a:cubicBezTo>
                  <a:pt x="2467610" y="253112"/>
                  <a:pt x="2458160" y="269333"/>
                  <a:pt x="2442753" y="286431"/>
                </a:cubicBezTo>
                <a:cubicBezTo>
                  <a:pt x="2437618" y="292129"/>
                  <a:pt x="2428703" y="304317"/>
                  <a:pt x="2428167" y="308351"/>
                </a:cubicBezTo>
                <a:cubicBezTo>
                  <a:pt x="2424672" y="323697"/>
                  <a:pt x="2412511" y="338338"/>
                  <a:pt x="2409551" y="349651"/>
                </a:cubicBezTo>
                <a:cubicBezTo>
                  <a:pt x="2407126" y="356929"/>
                  <a:pt x="2403346" y="363417"/>
                  <a:pt x="2398210" y="369116"/>
                </a:cubicBezTo>
                <a:cubicBezTo>
                  <a:pt x="2387939" y="380514"/>
                  <a:pt x="2382268" y="390247"/>
                  <a:pt x="2377418" y="404803"/>
                </a:cubicBezTo>
                <a:cubicBezTo>
                  <a:pt x="2373103" y="415325"/>
                  <a:pt x="2369322" y="421814"/>
                  <a:pt x="2360942" y="429968"/>
                </a:cubicBezTo>
                <a:cubicBezTo>
                  <a:pt x="2344715" y="442241"/>
                  <a:pt x="2330129" y="464162"/>
                  <a:pt x="2318253" y="487661"/>
                </a:cubicBezTo>
                <a:cubicBezTo>
                  <a:pt x="2314473" y="494150"/>
                  <a:pt x="2312047" y="501427"/>
                  <a:pt x="2311513" y="505462"/>
                </a:cubicBezTo>
                <a:cubicBezTo>
                  <a:pt x="2307482" y="524842"/>
                  <a:pt x="2299387" y="541852"/>
                  <a:pt x="2289936" y="558073"/>
                </a:cubicBezTo>
                <a:cubicBezTo>
                  <a:pt x="2280485" y="574295"/>
                  <a:pt x="2269144" y="593760"/>
                  <a:pt x="2259694" y="609981"/>
                </a:cubicBezTo>
                <a:cubicBezTo>
                  <a:pt x="2248352" y="629447"/>
                  <a:pt x="2233767" y="651368"/>
                  <a:pt x="2218360" y="668464"/>
                </a:cubicBezTo>
                <a:cubicBezTo>
                  <a:pt x="2214580" y="674953"/>
                  <a:pt x="2210800" y="681442"/>
                  <a:pt x="2208909" y="684686"/>
                </a:cubicBezTo>
                <a:cubicBezTo>
                  <a:pt x="2203239" y="694419"/>
                  <a:pt x="2199994" y="696874"/>
                  <a:pt x="2195393" y="698538"/>
                </a:cubicBezTo>
                <a:cubicBezTo>
                  <a:pt x="2209979" y="676618"/>
                  <a:pt x="2215364" y="658028"/>
                  <a:pt x="2226705" y="638562"/>
                </a:cubicBezTo>
                <a:cubicBezTo>
                  <a:pt x="2240471" y="611819"/>
                  <a:pt x="2254238" y="585076"/>
                  <a:pt x="2264758" y="560786"/>
                </a:cubicBezTo>
                <a:lnTo>
                  <a:pt x="2266296" y="557555"/>
                </a:lnTo>
                <a:lnTo>
                  <a:pt x="2371578" y="375833"/>
                </a:lnTo>
                <a:lnTo>
                  <a:pt x="2386687" y="359687"/>
                </a:lnTo>
                <a:cubicBezTo>
                  <a:pt x="2391345" y="352080"/>
                  <a:pt x="2395054" y="343378"/>
                  <a:pt x="2398425" y="334477"/>
                </a:cubicBezTo>
                <a:cubicBezTo>
                  <a:pt x="2400850" y="327199"/>
                  <a:pt x="2404291" y="320513"/>
                  <a:pt x="2407563" y="313728"/>
                </a:cubicBezTo>
                <a:lnTo>
                  <a:pt x="2407572" y="313704"/>
                </a:lnTo>
                <a:lnTo>
                  <a:pt x="2437294" y="262403"/>
                </a:lnTo>
                <a:lnTo>
                  <a:pt x="2457385" y="229773"/>
                </a:lnTo>
                <a:cubicBezTo>
                  <a:pt x="2467683" y="214045"/>
                  <a:pt x="2477811" y="198218"/>
                  <a:pt x="2485906" y="181207"/>
                </a:cubicBezTo>
                <a:cubicBezTo>
                  <a:pt x="2493467" y="168230"/>
                  <a:pt x="2501313" y="164110"/>
                  <a:pt x="2505628" y="153588"/>
                </a:cubicBezTo>
                <a:cubicBezTo>
                  <a:pt x="2511299" y="143855"/>
                  <a:pt x="2518859" y="130878"/>
                  <a:pt x="2524530" y="121145"/>
                </a:cubicBezTo>
                <a:cubicBezTo>
                  <a:pt x="2537226" y="102469"/>
                  <a:pt x="2541256" y="83089"/>
                  <a:pt x="2553417" y="68448"/>
                </a:cubicBezTo>
                <a:cubicBezTo>
                  <a:pt x="2557198" y="61959"/>
                  <a:pt x="2559088" y="58714"/>
                  <a:pt x="2560978" y="55471"/>
                </a:cubicBezTo>
                <a:cubicBezTo>
                  <a:pt x="2562868" y="52226"/>
                  <a:pt x="2563403" y="48192"/>
                  <a:pt x="2568003" y="46527"/>
                </a:cubicBezTo>
                <a:cubicBezTo>
                  <a:pt x="2569358" y="47317"/>
                  <a:pt x="2570179" y="52139"/>
                  <a:pt x="2568289" y="55384"/>
                </a:cubicBezTo>
                <a:cubicBezTo>
                  <a:pt x="2563973" y="65906"/>
                  <a:pt x="2562368" y="78008"/>
                  <a:pt x="2554808" y="90984"/>
                </a:cubicBezTo>
                <a:cubicBezTo>
                  <a:pt x="2551027" y="97474"/>
                  <a:pt x="2553738" y="99053"/>
                  <a:pt x="2551313" y="106330"/>
                </a:cubicBezTo>
                <a:cubicBezTo>
                  <a:pt x="2564829" y="92478"/>
                  <a:pt x="2574280" y="76257"/>
                  <a:pt x="2585086" y="60824"/>
                </a:cubicBezTo>
                <a:lnTo>
                  <a:pt x="2588562" y="56510"/>
                </a:lnTo>
                <a:lnTo>
                  <a:pt x="2585809" y="54906"/>
                </a:lnTo>
                <a:lnTo>
                  <a:pt x="2595132" y="45349"/>
                </a:lnTo>
                <a:close/>
                <a:moveTo>
                  <a:pt x="2589319" y="0"/>
                </a:moveTo>
                <a:lnTo>
                  <a:pt x="2600754" y="19738"/>
                </a:lnTo>
                <a:lnTo>
                  <a:pt x="2581829" y="52587"/>
                </a:lnTo>
                <a:lnTo>
                  <a:pt x="2564651" y="42579"/>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54166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a:extLst>
              <a:ext uri="{FF2B5EF4-FFF2-40B4-BE49-F238E27FC236}">
                <a16:creationId xmlns="" xmlns:a16="http://schemas.microsoft.com/office/drawing/2014/main" id="{43510F96-4E4D-4F6A-818D-E299E831CC01}"/>
              </a:ext>
            </a:extLst>
          </p:cNvPr>
          <p:cNvSpPr/>
          <p:nvPr userDrawn="1"/>
        </p:nvSpPr>
        <p:spPr>
          <a:xfrm>
            <a:off x="6392164" y="1281975"/>
            <a:ext cx="4759542" cy="4759542"/>
          </a:xfrm>
          <a:prstGeom prst="donut">
            <a:avLst>
              <a:gd name="adj" fmla="val 93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20" name="자유형: 도형 19">
            <a:extLst>
              <a:ext uri="{FF2B5EF4-FFF2-40B4-BE49-F238E27FC236}">
                <a16:creationId xmlns="" xmlns:a16="http://schemas.microsoft.com/office/drawing/2014/main" id="{586A9378-5329-4795-BD81-E4B63FD478EE}"/>
              </a:ext>
            </a:extLst>
          </p:cNvPr>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 xmlns:a16="http://schemas.microsoft.com/office/drawing/2014/main" id="{417FB495-1718-4B12-A0EC-D01DB876E6E2}"/>
              </a:ext>
            </a:extLst>
          </p:cNvPr>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4" name="자유형: 도형 23">
            <a:extLst>
              <a:ext uri="{FF2B5EF4-FFF2-40B4-BE49-F238E27FC236}">
                <a16:creationId xmlns="" xmlns:a16="http://schemas.microsoft.com/office/drawing/2014/main" id="{4FE3062D-0FB9-425A-A589-68F4CEA8D726}"/>
              </a:ext>
            </a:extLst>
          </p:cNvPr>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6" name="자유형: 도형 25">
            <a:extLst>
              <a:ext uri="{FF2B5EF4-FFF2-40B4-BE49-F238E27FC236}">
                <a16:creationId xmlns="" xmlns:a16="http://schemas.microsoft.com/office/drawing/2014/main" id="{C4C57A6F-87E6-418B-8AAD-B2B59AF316B2}"/>
              </a:ext>
            </a:extLst>
          </p:cNvPr>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683674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 xmlns:a16="http://schemas.microsoft.com/office/drawing/2014/main" id="{3BA6D116-08C4-4B82-9CED-6CAA135A4C41}"/>
              </a:ext>
            </a:extLst>
          </p:cNvPr>
          <p:cNvSpPr/>
          <p:nvPr userDrawn="1"/>
        </p:nvSpPr>
        <p:spPr>
          <a:xfrm>
            <a:off x="647699" y="1720158"/>
            <a:ext cx="6441164" cy="3417684"/>
          </a:xfrm>
          <a:prstGeom prst="frame">
            <a:avLst>
              <a:gd name="adj1" fmla="val 9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 name="그림 개체 틀 5">
            <a:extLst>
              <a:ext uri="{FF2B5EF4-FFF2-40B4-BE49-F238E27FC236}">
                <a16:creationId xmlns="" xmlns:a16="http://schemas.microsoft.com/office/drawing/2014/main" id="{94D1C30F-C049-4A2E-AA78-FB452C660A0F}"/>
              </a:ext>
            </a:extLst>
          </p:cNvPr>
          <p:cNvSpPr>
            <a:spLocks noGrp="1"/>
          </p:cNvSpPr>
          <p:nvPr>
            <p:ph type="pic" sz="quarter" idx="12" hasCustomPrompt="1"/>
          </p:nvPr>
        </p:nvSpPr>
        <p:spPr>
          <a:xfrm>
            <a:off x="3612333" y="425513"/>
            <a:ext cx="3096285" cy="6006974"/>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577721966"/>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Images &amp; Contents">
    <p:spTree>
      <p:nvGrpSpPr>
        <p:cNvPr id="1" name=""/>
        <p:cNvGrpSpPr/>
        <p:nvPr/>
      </p:nvGrpSpPr>
      <p:grpSpPr>
        <a:xfrm>
          <a:off x="0" y="0"/>
          <a:ext cx="0" cy="0"/>
          <a:chOff x="0" y="0"/>
          <a:chExt cx="0" cy="0"/>
        </a:xfrm>
      </p:grpSpPr>
      <p:sp>
        <p:nvSpPr>
          <p:cNvPr id="4" name="Rectangle 32">
            <a:extLst>
              <a:ext uri="{FF2B5EF4-FFF2-40B4-BE49-F238E27FC236}">
                <a16:creationId xmlns="" xmlns:a16="http://schemas.microsoft.com/office/drawing/2014/main" id="{B1200484-72B4-43EB-A307-AC173EECE210}"/>
              </a:ext>
            </a:extLst>
          </p:cNvPr>
          <p:cNvSpPr/>
          <p:nvPr/>
        </p:nvSpPr>
        <p:spPr>
          <a:xfrm rot="2700000">
            <a:off x="7613275" y="909332"/>
            <a:ext cx="2073280" cy="5107827"/>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5" name="Rectangle 33">
            <a:extLst>
              <a:ext uri="{FF2B5EF4-FFF2-40B4-BE49-F238E27FC236}">
                <a16:creationId xmlns="" xmlns:a16="http://schemas.microsoft.com/office/drawing/2014/main" id="{746E5197-E35A-4AF6-8BB9-724E846289AD}"/>
              </a:ext>
            </a:extLst>
          </p:cNvPr>
          <p:cNvSpPr/>
          <p:nvPr/>
        </p:nvSpPr>
        <p:spPr>
          <a:xfrm rot="18900000">
            <a:off x="7613278" y="875086"/>
            <a:ext cx="2073279" cy="5107830"/>
          </a:xfrm>
          <a:prstGeom prst="rect">
            <a:avLst/>
          </a:prstGeom>
          <a:no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18" name="자유형: 도형 17">
            <a:extLst>
              <a:ext uri="{FF2B5EF4-FFF2-40B4-BE49-F238E27FC236}">
                <a16:creationId xmlns="" xmlns:a16="http://schemas.microsoft.com/office/drawing/2014/main" id="{5C6A544B-DEF5-42CF-B81D-EA204CF5C296}"/>
              </a:ext>
            </a:extLst>
          </p:cNvPr>
          <p:cNvSpPr>
            <a:spLocks noGrp="1"/>
          </p:cNvSpPr>
          <p:nvPr>
            <p:ph type="pic" sz="quarter" idx="10" hasCustomPrompt="1"/>
          </p:nvPr>
        </p:nvSpPr>
        <p:spPr>
          <a:xfrm>
            <a:off x="5969923" y="2050576"/>
            <a:ext cx="2565552" cy="2565552"/>
          </a:xfrm>
          <a:custGeom>
            <a:avLst/>
            <a:gdLst>
              <a:gd name="connsiteX0" fmla="*/ 1282776 w 2565552"/>
              <a:gd name="connsiteY0" fmla="*/ 0 h 2565552"/>
              <a:gd name="connsiteX1" fmla="*/ 2565552 w 2565552"/>
              <a:gd name="connsiteY1" fmla="*/ 1282777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7"/>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7" name="자유형: 도형 16">
            <a:extLst>
              <a:ext uri="{FF2B5EF4-FFF2-40B4-BE49-F238E27FC236}">
                <a16:creationId xmlns="" xmlns:a16="http://schemas.microsoft.com/office/drawing/2014/main" id="{C02AE221-A9B0-4F37-A129-07368400CD52}"/>
              </a:ext>
            </a:extLst>
          </p:cNvPr>
          <p:cNvSpPr>
            <a:spLocks noGrp="1"/>
          </p:cNvSpPr>
          <p:nvPr>
            <p:ph type="pic" sz="quarter" idx="11" hasCustomPrompt="1"/>
          </p:nvPr>
        </p:nvSpPr>
        <p:spPr>
          <a:xfrm>
            <a:off x="7370697" y="3451350"/>
            <a:ext cx="2565552" cy="2565552"/>
          </a:xfrm>
          <a:custGeom>
            <a:avLst/>
            <a:gdLst>
              <a:gd name="connsiteX0" fmla="*/ 1282775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5"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4" name="자유형: 도형 13">
            <a:extLst>
              <a:ext uri="{FF2B5EF4-FFF2-40B4-BE49-F238E27FC236}">
                <a16:creationId xmlns="" xmlns:a16="http://schemas.microsoft.com/office/drawing/2014/main" id="{E5285B70-0363-436C-AB13-3367F4E0FD78}"/>
              </a:ext>
            </a:extLst>
          </p:cNvPr>
          <p:cNvSpPr>
            <a:spLocks noGrp="1"/>
          </p:cNvSpPr>
          <p:nvPr>
            <p:ph type="pic" sz="quarter" idx="12" hasCustomPrompt="1"/>
          </p:nvPr>
        </p:nvSpPr>
        <p:spPr>
          <a:xfrm>
            <a:off x="8758182" y="2063864"/>
            <a:ext cx="2565552" cy="2565552"/>
          </a:xfrm>
          <a:custGeom>
            <a:avLst/>
            <a:gdLst>
              <a:gd name="connsiteX0" fmla="*/ 1282776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 xmlns:a16="http://schemas.microsoft.com/office/drawing/2014/main" id="{B86ADC2A-A8A4-4EF0-8AEC-78660E2990B3}"/>
              </a:ext>
            </a:extLst>
          </p:cNvPr>
          <p:cNvSpPr>
            <a:spLocks noGrp="1"/>
          </p:cNvSpPr>
          <p:nvPr>
            <p:ph type="pic" sz="quarter" idx="13" hasCustomPrompt="1"/>
          </p:nvPr>
        </p:nvSpPr>
        <p:spPr>
          <a:xfrm>
            <a:off x="7357409" y="663092"/>
            <a:ext cx="2565552" cy="2565553"/>
          </a:xfrm>
          <a:custGeom>
            <a:avLst/>
            <a:gdLst>
              <a:gd name="connsiteX0" fmla="*/ 1282775 w 2565552"/>
              <a:gd name="connsiteY0" fmla="*/ 0 h 2565553"/>
              <a:gd name="connsiteX1" fmla="*/ 2565552 w 2565552"/>
              <a:gd name="connsiteY1" fmla="*/ 1282777 h 2565553"/>
              <a:gd name="connsiteX2" fmla="*/ 1282776 w 2565552"/>
              <a:gd name="connsiteY2" fmla="*/ 2565553 h 2565553"/>
              <a:gd name="connsiteX3" fmla="*/ 0 w 2565552"/>
              <a:gd name="connsiteY3" fmla="*/ 1282776 h 2565553"/>
            </a:gdLst>
            <a:ahLst/>
            <a:cxnLst>
              <a:cxn ang="0">
                <a:pos x="connsiteX0" y="connsiteY0"/>
              </a:cxn>
              <a:cxn ang="0">
                <a:pos x="connsiteX1" y="connsiteY1"/>
              </a:cxn>
              <a:cxn ang="0">
                <a:pos x="connsiteX2" y="connsiteY2"/>
              </a:cxn>
              <a:cxn ang="0">
                <a:pos x="connsiteX3" y="connsiteY3"/>
              </a:cxn>
            </a:cxnLst>
            <a:rect l="l" t="t" r="r" b="b"/>
            <a:pathLst>
              <a:path w="2565552" h="2565553">
                <a:moveTo>
                  <a:pt x="1282775" y="0"/>
                </a:moveTo>
                <a:lnTo>
                  <a:pt x="2565552" y="1282777"/>
                </a:lnTo>
                <a:lnTo>
                  <a:pt x="1282776" y="2565553"/>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97976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957782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1071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82D91D-C14C-D97C-D807-31D2D4DF9B1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85962D-911B-1859-0117-573C9B11921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8ADD848-2EBF-1CB8-055F-AC2919C2456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13292C2-039E-9E41-6341-552FAF76047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9191D6D-B561-111A-C838-5A8619AB2928}"/>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467CE0F-8625-6973-53B6-CF55041DD9EC}"/>
              </a:ext>
            </a:extLst>
          </p:cNvPr>
          <p:cNvSpPr>
            <a:spLocks noGrp="1"/>
          </p:cNvSpPr>
          <p:nvPr>
            <p:ph type="dt" sz="half" idx="10"/>
          </p:nvPr>
        </p:nvSpPr>
        <p:spPr/>
        <p:txBody>
          <a:bodyPr/>
          <a:lstStyle/>
          <a:p>
            <a:fld id="{C776C398-F07A-4540-AAE8-DC87D7821F3B}" type="datetime1">
              <a:rPr lang="en-US" smtClean="0"/>
              <a:t>12/27/2024</a:t>
            </a:fld>
            <a:endParaRPr lang="en-US"/>
          </a:p>
        </p:txBody>
      </p:sp>
      <p:sp>
        <p:nvSpPr>
          <p:cNvPr id="8" name="Footer Placeholder 7">
            <a:extLst>
              <a:ext uri="{FF2B5EF4-FFF2-40B4-BE49-F238E27FC236}">
                <a16:creationId xmlns="" xmlns:a16="http://schemas.microsoft.com/office/drawing/2014/main" id="{D520398D-3118-21A0-7155-5B29EB1FD8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3D6C1D1-F0BC-828D-FA79-4E0B94641B27}"/>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91868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132B50-099E-28C2-5BDF-460B31A29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004DBCC-A98D-065B-7D87-B51C1156F5D7}"/>
              </a:ext>
            </a:extLst>
          </p:cNvPr>
          <p:cNvSpPr>
            <a:spLocks noGrp="1"/>
          </p:cNvSpPr>
          <p:nvPr>
            <p:ph type="dt" sz="half" idx="10"/>
          </p:nvPr>
        </p:nvSpPr>
        <p:spPr/>
        <p:txBody>
          <a:bodyPr/>
          <a:lstStyle/>
          <a:p>
            <a:fld id="{7300F52E-8CDE-4E38-BCBC-CE8A4F9646BB}" type="datetime1">
              <a:rPr lang="en-US" smtClean="0"/>
              <a:t>12/27/2024</a:t>
            </a:fld>
            <a:endParaRPr lang="en-US"/>
          </a:p>
        </p:txBody>
      </p:sp>
      <p:sp>
        <p:nvSpPr>
          <p:cNvPr id="4" name="Footer Placeholder 3">
            <a:extLst>
              <a:ext uri="{FF2B5EF4-FFF2-40B4-BE49-F238E27FC236}">
                <a16:creationId xmlns="" xmlns:a16="http://schemas.microsoft.com/office/drawing/2014/main" id="{1D870B96-6C93-B14B-9A2F-4607485988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313AC87-3DE3-BD08-577C-37DDD36C29B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2313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7FAEE2A-72B4-54DA-F5B2-6E679062BCDD}"/>
              </a:ext>
            </a:extLst>
          </p:cNvPr>
          <p:cNvSpPr>
            <a:spLocks noGrp="1"/>
          </p:cNvSpPr>
          <p:nvPr>
            <p:ph type="dt" sz="half" idx="10"/>
          </p:nvPr>
        </p:nvSpPr>
        <p:spPr/>
        <p:txBody>
          <a:bodyPr/>
          <a:lstStyle/>
          <a:p>
            <a:fld id="{0DA00AC9-CE46-466C-AA52-8F7668400A37}" type="datetime1">
              <a:rPr lang="en-US" smtClean="0"/>
              <a:t>12/27/2024</a:t>
            </a:fld>
            <a:endParaRPr lang="en-US"/>
          </a:p>
        </p:txBody>
      </p:sp>
      <p:sp>
        <p:nvSpPr>
          <p:cNvPr id="3" name="Footer Placeholder 2">
            <a:extLst>
              <a:ext uri="{FF2B5EF4-FFF2-40B4-BE49-F238E27FC236}">
                <a16:creationId xmlns="" xmlns:a16="http://schemas.microsoft.com/office/drawing/2014/main" id="{802B3747-FAA3-F064-C9AF-F3727DF410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672D7D3-E869-AFC1-55D9-D501135BAC7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2304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08D8AA-0DC1-2607-2DFC-2E9405A83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D7B3C5B-826A-4021-5E65-918BDB526FF9}"/>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565FEAD-589C-5F36-3828-7FBBF5AAFE0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CA41FCD-70C8-6865-463E-49370954DED8}"/>
              </a:ext>
            </a:extLst>
          </p:cNvPr>
          <p:cNvSpPr>
            <a:spLocks noGrp="1"/>
          </p:cNvSpPr>
          <p:nvPr>
            <p:ph type="dt" sz="half" idx="10"/>
          </p:nvPr>
        </p:nvSpPr>
        <p:spPr/>
        <p:txBody>
          <a:bodyPr/>
          <a:lstStyle/>
          <a:p>
            <a:fld id="{B4AB29C9-82F6-4B4A-9460-5A5EA1F55D30}" type="datetime1">
              <a:rPr lang="en-US" smtClean="0"/>
              <a:t>12/27/2024</a:t>
            </a:fld>
            <a:endParaRPr lang="en-US"/>
          </a:p>
        </p:txBody>
      </p:sp>
      <p:sp>
        <p:nvSpPr>
          <p:cNvPr id="6" name="Footer Placeholder 5">
            <a:extLst>
              <a:ext uri="{FF2B5EF4-FFF2-40B4-BE49-F238E27FC236}">
                <a16:creationId xmlns="" xmlns:a16="http://schemas.microsoft.com/office/drawing/2014/main" id="{DBB19F69-BD0C-F223-3216-EA3E7A39A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4C1AAA2-24C5-A2D2-8145-B9609E1B26A4}"/>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8724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FE0A88-B7E0-8AC5-19BD-D9C6DEFE6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3D0C0AF-B453-DCC7-9582-49A2C33F701A}"/>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 xmlns:a16="http://schemas.microsoft.com/office/drawing/2014/main" id="{71D80CE1-73DF-C786-E159-C89EFD38B37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BC64142-3F38-289B-1B41-B63D6F6A4473}"/>
              </a:ext>
            </a:extLst>
          </p:cNvPr>
          <p:cNvSpPr>
            <a:spLocks noGrp="1"/>
          </p:cNvSpPr>
          <p:nvPr>
            <p:ph type="dt" sz="half" idx="10"/>
          </p:nvPr>
        </p:nvSpPr>
        <p:spPr/>
        <p:txBody>
          <a:bodyPr/>
          <a:lstStyle/>
          <a:p>
            <a:fld id="{CA3E11D0-5E6D-4D34-A83B-ACF8962159D5}" type="datetime1">
              <a:rPr lang="en-US" smtClean="0"/>
              <a:t>12/27/2024</a:t>
            </a:fld>
            <a:endParaRPr lang="en-US"/>
          </a:p>
        </p:txBody>
      </p:sp>
      <p:sp>
        <p:nvSpPr>
          <p:cNvPr id="6" name="Footer Placeholder 5">
            <a:extLst>
              <a:ext uri="{FF2B5EF4-FFF2-40B4-BE49-F238E27FC236}">
                <a16:creationId xmlns="" xmlns:a16="http://schemas.microsoft.com/office/drawing/2014/main" id="{86721E62-86B5-7C38-CA0A-1321EB41D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3D7F1CA-C119-F49E-CB79-9DFE1998138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050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3789CB0-A94F-7B48-6ED9-7D1B31011F1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15CE951-A563-CD25-D18F-7CD98EF4A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99DC217-63ED-DF1A-50EB-5DF62E4EA1AF}"/>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4495-077B-4771-B817-CDBF6CFD9386}" type="datetime1">
              <a:rPr lang="en-US" smtClean="0"/>
              <a:t>12/27/2024</a:t>
            </a:fld>
            <a:endParaRPr lang="en-US"/>
          </a:p>
        </p:txBody>
      </p:sp>
      <p:sp>
        <p:nvSpPr>
          <p:cNvPr id="5" name="Footer Placeholder 4">
            <a:extLst>
              <a:ext uri="{FF2B5EF4-FFF2-40B4-BE49-F238E27FC236}">
                <a16:creationId xmlns="" xmlns:a16="http://schemas.microsoft.com/office/drawing/2014/main" id="{18129234-66F8-8264-3307-AFA5FCFC568B}"/>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6DBFEA6-2E5B-26A8-8F7F-4F4548288E8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AA8C2-8E73-4BA3-8646-3345C5432D50}" type="slidenum">
              <a:rPr lang="en-US" smtClean="0"/>
              <a:t>‹#›</a:t>
            </a:fld>
            <a:endParaRPr lang="en-US"/>
          </a:p>
        </p:txBody>
      </p:sp>
    </p:spTree>
    <p:extLst>
      <p:ext uri="{BB962C8B-B14F-4D97-AF65-F5344CB8AC3E}">
        <p14:creationId xmlns:p14="http://schemas.microsoft.com/office/powerpoint/2010/main" val="273404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5850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8169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1.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4.png"/></Relationships>
</file>

<file path=ppt/slides/_rels/slide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slide" Target="slide105.xml"/><Relationship Id="rId13" Type="http://schemas.openxmlformats.org/officeDocument/2006/relationships/slide" Target="slide110.xml"/><Relationship Id="rId1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slide" Target="slide104.xml"/><Relationship Id="rId12" Type="http://schemas.openxmlformats.org/officeDocument/2006/relationships/slide" Target="slide109.xml"/><Relationship Id="rId17" Type="http://schemas.openxmlformats.org/officeDocument/2006/relationships/image" Target="../media/image155.svg"/><Relationship Id="rId2" Type="http://schemas.openxmlformats.org/officeDocument/2006/relationships/audio" Target="../media/media2.mp3"/><Relationship Id="rId16" Type="http://schemas.openxmlformats.org/officeDocument/2006/relationships/image" Target="../media/image205.png"/><Relationship Id="rId1" Type="http://schemas.microsoft.com/office/2007/relationships/media" Target="../media/media2.mp3"/><Relationship Id="rId6" Type="http://schemas.openxmlformats.org/officeDocument/2006/relationships/chart" Target="../charts/chart6.xml"/><Relationship Id="rId11" Type="http://schemas.openxmlformats.org/officeDocument/2006/relationships/slide" Target="slide108.xml"/><Relationship Id="rId5" Type="http://schemas.openxmlformats.org/officeDocument/2006/relationships/image" Target="../media/image154.png"/><Relationship Id="rId15" Type="http://schemas.openxmlformats.org/officeDocument/2006/relationships/slide" Target="slide112.xml"/><Relationship Id="rId10" Type="http://schemas.openxmlformats.org/officeDocument/2006/relationships/slide" Target="slide107.xml"/><Relationship Id="rId4" Type="http://schemas.openxmlformats.org/officeDocument/2006/relationships/chart" Target="../charts/chart5.xml"/><Relationship Id="rId9" Type="http://schemas.openxmlformats.org/officeDocument/2006/relationships/slide" Target="slide106.xml"/><Relationship Id="rId14" Type="http://schemas.openxmlformats.org/officeDocument/2006/relationships/slide" Target="slide111.xml"/></Relationships>
</file>

<file path=ppt/slides/_rels/slide104.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10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105.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10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106.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10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107.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10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108.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10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109.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10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3" Type="http://schemas.openxmlformats.org/officeDocument/2006/relationships/image" Target="../media/image61.png"/><Relationship Id="rId21" Type="http://schemas.openxmlformats.org/officeDocument/2006/relationships/image" Target="../media/image8.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notesSlide" Target="../notesSlides/notesSlide11.xml"/><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19" Type="http://schemas.openxmlformats.org/officeDocument/2006/relationships/image" Target="../media/image77.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110.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10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111.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10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112.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2.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8.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54.png"/></Relationships>
</file>

<file path=ppt/slides/_rels/slide147.xml.rels><?xml version="1.0" encoding="UTF-8" standalone="yes"?>
<Relationships xmlns="http://schemas.openxmlformats.org/package/2006/relationships"><Relationship Id="rId3" Type="http://schemas.openxmlformats.org/officeDocument/2006/relationships/hyperlink" Target="https://hoc10.vn/" TargetMode="External"/><Relationship Id="rId7"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mailto:thongtinvatruyenthong.vepic@gmail.com" TargetMode="External"/><Relationship Id="rId5" Type="http://schemas.openxmlformats.org/officeDocument/2006/relationships/hyperlink" Target="https://sachcanhdieu.vn/" TargetMode="External"/><Relationship Id="rId4" Type="http://schemas.openxmlformats.org/officeDocument/2006/relationships/hyperlink" Target="https://www.facebook.com/groups/729540662159272"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18" Type="http://schemas.openxmlformats.org/officeDocument/2006/relationships/image" Target="../media/image8.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17" Type="http://schemas.openxmlformats.org/officeDocument/2006/relationships/image" Target="../media/image114.png"/><Relationship Id="rId2" Type="http://schemas.openxmlformats.org/officeDocument/2006/relationships/notesSlide" Target="../notesSlides/notesSlide15.xml"/><Relationship Id="rId16"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s>
</file>

<file path=ppt/slides/_rels/slide16.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3" Type="http://schemas.openxmlformats.org/officeDocument/2006/relationships/image" Target="../media/image115.png"/><Relationship Id="rId7" Type="http://schemas.openxmlformats.org/officeDocument/2006/relationships/image" Target="../media/image119.png"/><Relationship Id="rId12" Type="http://schemas.openxmlformats.org/officeDocument/2006/relationships/image" Target="../media/image1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5" Type="http://schemas.openxmlformats.org/officeDocument/2006/relationships/image" Target="../media/image8.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 Id="rId14" Type="http://schemas.openxmlformats.org/officeDocument/2006/relationships/image" Target="../media/image126.png"/></Relationships>
</file>

<file path=ppt/slides/_rels/slide17.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8.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s>
</file>

<file path=ppt/slides/_rels/slide18.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3" Type="http://schemas.openxmlformats.org/officeDocument/2006/relationships/image" Target="../media/image135.png"/><Relationship Id="rId7" Type="http://schemas.openxmlformats.org/officeDocument/2006/relationships/image" Target="../media/image139.png"/><Relationship Id="rId12" Type="http://schemas.openxmlformats.org/officeDocument/2006/relationships/image" Target="../media/image1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5" Type="http://schemas.openxmlformats.org/officeDocument/2006/relationships/image" Target="../media/image147.png"/><Relationship Id="rId10" Type="http://schemas.openxmlformats.org/officeDocument/2006/relationships/image" Target="../media/image142.png"/><Relationship Id="rId4" Type="http://schemas.openxmlformats.org/officeDocument/2006/relationships/image" Target="../media/image136.png"/><Relationship Id="rId9" Type="http://schemas.openxmlformats.org/officeDocument/2006/relationships/image" Target="../media/image141.png"/><Relationship Id="rId14" Type="http://schemas.openxmlformats.org/officeDocument/2006/relationships/image" Target="../media/image14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4.png"/><Relationship Id="rId18" Type="http://schemas.openxmlformats.org/officeDocument/2006/relationships/slide" Target="slide89.xml"/><Relationship Id="rId26" Type="http://schemas.openxmlformats.org/officeDocument/2006/relationships/slide" Target="slide55.xml"/><Relationship Id="rId3" Type="http://schemas.openxmlformats.org/officeDocument/2006/relationships/image" Target="../media/image9.png"/><Relationship Id="rId21"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slide" Target="slide38.xml"/><Relationship Id="rId17" Type="http://schemas.openxmlformats.org/officeDocument/2006/relationships/image" Target="../media/image16.png"/><Relationship Id="rId25"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slide" Target="slide74.xml"/><Relationship Id="rId20" Type="http://schemas.openxmlformats.org/officeDocument/2006/relationships/slide" Target="slide101.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3.png"/><Relationship Id="rId24" Type="http://schemas.openxmlformats.org/officeDocument/2006/relationships/image" Target="../media/image20.png"/><Relationship Id="rId5" Type="http://schemas.openxmlformats.org/officeDocument/2006/relationships/image" Target="../media/image10.png"/><Relationship Id="rId15" Type="http://schemas.openxmlformats.org/officeDocument/2006/relationships/image" Target="../media/image15.png"/><Relationship Id="rId23" Type="http://schemas.openxmlformats.org/officeDocument/2006/relationships/image" Target="../media/image19.png"/><Relationship Id="rId28" Type="http://schemas.openxmlformats.org/officeDocument/2006/relationships/image" Target="../media/image8.png"/><Relationship Id="rId10" Type="http://schemas.openxmlformats.org/officeDocument/2006/relationships/slide" Target="slide21.xml"/><Relationship Id="rId19" Type="http://schemas.openxmlformats.org/officeDocument/2006/relationships/image" Target="../media/image17.png"/><Relationship Id="rId4" Type="http://schemas.openxmlformats.org/officeDocument/2006/relationships/slide" Target="slide3.xml"/><Relationship Id="rId9" Type="http://schemas.openxmlformats.org/officeDocument/2006/relationships/image" Target="../media/image12.png"/><Relationship Id="rId14" Type="http://schemas.openxmlformats.org/officeDocument/2006/relationships/slide" Target="slide62.xml"/><Relationship Id="rId22" Type="http://schemas.openxmlformats.org/officeDocument/2006/relationships/slide" Target="slide115.xml"/><Relationship Id="rId27"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3.xml"/><Relationship Id="rId18" Type="http://schemas.openxmlformats.org/officeDocument/2006/relationships/image" Target="../media/image150.png"/><Relationship Id="rId3" Type="http://schemas.openxmlformats.org/officeDocument/2006/relationships/hyperlink" Target="https://hoc10.vn/" TargetMode="External"/><Relationship Id="rId21" Type="http://schemas.openxmlformats.org/officeDocument/2006/relationships/image" Target="../media/image152.png"/><Relationship Id="rId7" Type="http://schemas.openxmlformats.org/officeDocument/2006/relationships/slide" Target="slide27.xml"/><Relationship Id="rId12" Type="http://schemas.openxmlformats.org/officeDocument/2006/relationships/slide" Target="slide32.xml"/><Relationship Id="rId17" Type="http://schemas.openxmlformats.org/officeDocument/2006/relationships/image" Target="../media/image149.png"/><Relationship Id="rId2" Type="http://schemas.openxmlformats.org/officeDocument/2006/relationships/notesSlide" Target="../notesSlides/notesSlide23.xml"/><Relationship Id="rId16" Type="http://schemas.openxmlformats.org/officeDocument/2006/relationships/slide" Target="slide36.xml"/><Relationship Id="rId20" Type="http://schemas.openxmlformats.org/officeDocument/2006/relationships/slide" Target="slide37.xml"/><Relationship Id="rId1" Type="http://schemas.openxmlformats.org/officeDocument/2006/relationships/slideLayout" Target="../slideLayouts/slideLayout1.xml"/><Relationship Id="rId6" Type="http://schemas.openxmlformats.org/officeDocument/2006/relationships/slide" Target="slide26.xml"/><Relationship Id="rId11" Type="http://schemas.openxmlformats.org/officeDocument/2006/relationships/slide" Target="slide31.xml"/><Relationship Id="rId5" Type="http://schemas.openxmlformats.org/officeDocument/2006/relationships/slide" Target="slide25.xml"/><Relationship Id="rId15" Type="http://schemas.openxmlformats.org/officeDocument/2006/relationships/slide" Target="slide35.xml"/><Relationship Id="rId10" Type="http://schemas.openxmlformats.org/officeDocument/2006/relationships/slide" Target="slide30.xml"/><Relationship Id="rId19" Type="http://schemas.openxmlformats.org/officeDocument/2006/relationships/image" Target="../media/image151.png"/><Relationship Id="rId4" Type="http://schemas.openxmlformats.org/officeDocument/2006/relationships/slide" Target="slide24.xml"/><Relationship Id="rId9" Type="http://schemas.openxmlformats.org/officeDocument/2006/relationships/slide" Target="slide29.xml"/><Relationship Id="rId14" Type="http://schemas.openxmlformats.org/officeDocument/2006/relationships/slide" Target="slide34.xml"/><Relationship Id="rId22" Type="http://schemas.openxmlformats.org/officeDocument/2006/relationships/image" Target="../media/image155.svg"/></Relationships>
</file>

<file path=ppt/slides/_rels/slide24.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49.png"/><Relationship Id="rId3" Type="http://schemas.openxmlformats.org/officeDocument/2006/relationships/slideLayout" Target="../slideLayouts/slideLayout1.xml"/><Relationship Id="rId7" Type="http://schemas.openxmlformats.org/officeDocument/2006/relationships/image" Target="../media/image153.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5.png"/><Relationship Id="rId5" Type="http://schemas.openxmlformats.org/officeDocument/2006/relationships/audio" Target="../media/audio2.wav"/><Relationship Id="rId10" Type="http://schemas.openxmlformats.org/officeDocument/2006/relationships/image" Target="../media/image154.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49.png"/><Relationship Id="rId3" Type="http://schemas.openxmlformats.org/officeDocument/2006/relationships/slideLayout" Target="../slideLayouts/slideLayout1.xml"/><Relationship Id="rId7" Type="http://schemas.openxmlformats.org/officeDocument/2006/relationships/image" Target="../media/image153.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5.png"/><Relationship Id="rId5" Type="http://schemas.openxmlformats.org/officeDocument/2006/relationships/audio" Target="../media/audio2.wav"/><Relationship Id="rId10" Type="http://schemas.openxmlformats.org/officeDocument/2006/relationships/image" Target="../media/image154.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49.png"/><Relationship Id="rId3" Type="http://schemas.openxmlformats.org/officeDocument/2006/relationships/slideLayout" Target="../slideLayouts/slideLayout1.xml"/><Relationship Id="rId7" Type="http://schemas.openxmlformats.org/officeDocument/2006/relationships/image" Target="../media/image153.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5.png"/><Relationship Id="rId5" Type="http://schemas.openxmlformats.org/officeDocument/2006/relationships/audio" Target="../media/audio2.wav"/><Relationship Id="rId10" Type="http://schemas.openxmlformats.org/officeDocument/2006/relationships/image" Target="../media/image154.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49.png"/><Relationship Id="rId3" Type="http://schemas.openxmlformats.org/officeDocument/2006/relationships/slideLayout" Target="../slideLayouts/slideLayout1.xml"/><Relationship Id="rId7" Type="http://schemas.openxmlformats.org/officeDocument/2006/relationships/image" Target="../media/image153.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5.png"/><Relationship Id="rId5" Type="http://schemas.openxmlformats.org/officeDocument/2006/relationships/audio" Target="../media/audio2.wav"/><Relationship Id="rId10" Type="http://schemas.openxmlformats.org/officeDocument/2006/relationships/image" Target="../media/image154.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49.png"/><Relationship Id="rId3" Type="http://schemas.openxmlformats.org/officeDocument/2006/relationships/slideLayout" Target="../slideLayouts/slideLayout1.xml"/><Relationship Id="rId7" Type="http://schemas.openxmlformats.org/officeDocument/2006/relationships/image" Target="../media/image153.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5.png"/><Relationship Id="rId5" Type="http://schemas.openxmlformats.org/officeDocument/2006/relationships/audio" Target="../media/audio2.wav"/><Relationship Id="rId10" Type="http://schemas.openxmlformats.org/officeDocument/2006/relationships/image" Target="../media/image154.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49.png"/><Relationship Id="rId3" Type="http://schemas.openxmlformats.org/officeDocument/2006/relationships/slideLayout" Target="../slideLayouts/slideLayout1.xml"/><Relationship Id="rId7" Type="http://schemas.openxmlformats.org/officeDocument/2006/relationships/image" Target="../media/image153.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5.png"/><Relationship Id="rId5" Type="http://schemas.openxmlformats.org/officeDocument/2006/relationships/audio" Target="../media/audio2.wav"/><Relationship Id="rId10" Type="http://schemas.openxmlformats.org/officeDocument/2006/relationships/image" Target="../media/image154.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49.png"/><Relationship Id="rId3" Type="http://schemas.openxmlformats.org/officeDocument/2006/relationships/slideLayout" Target="../slideLayouts/slideLayout1.xml"/><Relationship Id="rId7" Type="http://schemas.openxmlformats.org/officeDocument/2006/relationships/image" Target="../media/image153.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5.png"/><Relationship Id="rId5" Type="http://schemas.openxmlformats.org/officeDocument/2006/relationships/audio" Target="../media/audio2.wav"/><Relationship Id="rId10" Type="http://schemas.openxmlformats.org/officeDocument/2006/relationships/image" Target="../media/image154.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49.png"/><Relationship Id="rId3" Type="http://schemas.openxmlformats.org/officeDocument/2006/relationships/slideLayout" Target="../slideLayouts/slideLayout1.xml"/><Relationship Id="rId7" Type="http://schemas.openxmlformats.org/officeDocument/2006/relationships/image" Target="../media/image153.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5.png"/><Relationship Id="rId5" Type="http://schemas.openxmlformats.org/officeDocument/2006/relationships/audio" Target="../media/audio2.wav"/><Relationship Id="rId10" Type="http://schemas.openxmlformats.org/officeDocument/2006/relationships/image" Target="../media/image154.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49.png"/><Relationship Id="rId3" Type="http://schemas.openxmlformats.org/officeDocument/2006/relationships/slideLayout" Target="../slideLayouts/slideLayout1.xml"/><Relationship Id="rId7" Type="http://schemas.openxmlformats.org/officeDocument/2006/relationships/image" Target="../media/image153.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5.png"/><Relationship Id="rId5" Type="http://schemas.openxmlformats.org/officeDocument/2006/relationships/audio" Target="../media/audio2.wav"/><Relationship Id="rId10" Type="http://schemas.openxmlformats.org/officeDocument/2006/relationships/image" Target="../media/image154.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49.png"/><Relationship Id="rId3" Type="http://schemas.openxmlformats.org/officeDocument/2006/relationships/slideLayout" Target="../slideLayouts/slideLayout1.xml"/><Relationship Id="rId7" Type="http://schemas.openxmlformats.org/officeDocument/2006/relationships/image" Target="../media/image153.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5.png"/><Relationship Id="rId5" Type="http://schemas.openxmlformats.org/officeDocument/2006/relationships/audio" Target="../media/audio2.wav"/><Relationship Id="rId10" Type="http://schemas.openxmlformats.org/officeDocument/2006/relationships/image" Target="../media/image154.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49.png"/><Relationship Id="rId3" Type="http://schemas.openxmlformats.org/officeDocument/2006/relationships/slideLayout" Target="../slideLayouts/slideLayout1.xml"/><Relationship Id="rId7" Type="http://schemas.openxmlformats.org/officeDocument/2006/relationships/image" Target="../media/image153.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5.png"/><Relationship Id="rId5" Type="http://schemas.openxmlformats.org/officeDocument/2006/relationships/audio" Target="../media/audio2.wav"/><Relationship Id="rId10" Type="http://schemas.openxmlformats.org/officeDocument/2006/relationships/image" Target="../media/image154.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49.png"/><Relationship Id="rId3" Type="http://schemas.openxmlformats.org/officeDocument/2006/relationships/slideLayout" Target="../slideLayouts/slideLayout1.xml"/><Relationship Id="rId7" Type="http://schemas.openxmlformats.org/officeDocument/2006/relationships/image" Target="../media/image153.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5.png"/><Relationship Id="rId5" Type="http://schemas.openxmlformats.org/officeDocument/2006/relationships/audio" Target="../media/audio2.wav"/><Relationship Id="rId10" Type="http://schemas.openxmlformats.org/officeDocument/2006/relationships/image" Target="../media/image154.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49.png"/><Relationship Id="rId3" Type="http://schemas.openxmlformats.org/officeDocument/2006/relationships/slideLayout" Target="../slideLayouts/slideLayout1.xml"/><Relationship Id="rId7" Type="http://schemas.openxmlformats.org/officeDocument/2006/relationships/image" Target="../media/image153.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5.png"/><Relationship Id="rId5" Type="http://schemas.openxmlformats.org/officeDocument/2006/relationships/audio" Target="../media/audio2.wav"/><Relationship Id="rId10" Type="http://schemas.openxmlformats.org/officeDocument/2006/relationships/image" Target="../media/image154.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8.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youtu.be/MR_uqWqgdrI" TargetMode="External"/><Relationship Id="rId3" Type="http://schemas.openxmlformats.org/officeDocument/2006/relationships/image" Target="../media/image27.png"/><Relationship Id="rId7" Type="http://schemas.openxmlformats.org/officeDocument/2006/relationships/hyperlink" Target="https://tuoitre.vn/video/cac-truong-hop-nao-thi-duoc-hoan-di-nghia-vu-quan-su-157197.htm" TargetMode="External"/><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youtu.be/_DByBvC5fEI" TargetMode="External"/><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30.png"/></Relationships>
</file>

<file path=ppt/slides/_rels/slide40.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7.xml"/><Relationship Id="rId18" Type="http://schemas.openxmlformats.org/officeDocument/2006/relationships/slide" Target="slide52.xml"/><Relationship Id="rId3" Type="http://schemas.openxmlformats.org/officeDocument/2006/relationships/slideLayout" Target="../slideLayouts/slideLayout7.xml"/><Relationship Id="rId21" Type="http://schemas.openxmlformats.org/officeDocument/2006/relationships/image" Target="../media/image158.png"/><Relationship Id="rId7" Type="http://schemas.openxmlformats.org/officeDocument/2006/relationships/slide" Target="slide41.xml"/><Relationship Id="rId12" Type="http://schemas.openxmlformats.org/officeDocument/2006/relationships/slide" Target="slide46.xml"/><Relationship Id="rId17" Type="http://schemas.openxmlformats.org/officeDocument/2006/relationships/slide" Target="slide51.xml"/><Relationship Id="rId2" Type="http://schemas.openxmlformats.org/officeDocument/2006/relationships/audio" Target="../media/media2.mp3"/><Relationship Id="rId16" Type="http://schemas.openxmlformats.org/officeDocument/2006/relationships/slide" Target="slide50.xml"/><Relationship Id="rId20" Type="http://schemas.openxmlformats.org/officeDocument/2006/relationships/slide" Target="slide54.xml"/><Relationship Id="rId1" Type="http://schemas.microsoft.com/office/2007/relationships/media" Target="../media/media2.mp3"/><Relationship Id="rId6" Type="http://schemas.openxmlformats.org/officeDocument/2006/relationships/chart" Target="../charts/chart2.xml"/><Relationship Id="rId11" Type="http://schemas.openxmlformats.org/officeDocument/2006/relationships/slide" Target="slide45.xml"/><Relationship Id="rId5" Type="http://schemas.openxmlformats.org/officeDocument/2006/relationships/image" Target="../media/image154.png"/><Relationship Id="rId15" Type="http://schemas.openxmlformats.org/officeDocument/2006/relationships/slide" Target="slide49.xml"/><Relationship Id="rId23" Type="http://schemas.openxmlformats.org/officeDocument/2006/relationships/image" Target="../media/image8.png"/><Relationship Id="rId10" Type="http://schemas.openxmlformats.org/officeDocument/2006/relationships/slide" Target="slide44.xml"/><Relationship Id="rId19" Type="http://schemas.openxmlformats.org/officeDocument/2006/relationships/slide" Target="slide53.xml"/><Relationship Id="rId4" Type="http://schemas.openxmlformats.org/officeDocument/2006/relationships/chart" Target="../charts/chart1.xml"/><Relationship Id="rId9" Type="http://schemas.openxmlformats.org/officeDocument/2006/relationships/slide" Target="slide43.xml"/><Relationship Id="rId14" Type="http://schemas.openxmlformats.org/officeDocument/2006/relationships/slide" Target="slide48.xml"/><Relationship Id="rId22" Type="http://schemas.openxmlformats.org/officeDocument/2006/relationships/image" Target="../media/image155.svg"/></Relationships>
</file>

<file path=ppt/slides/_rels/slide41.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42.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slideLayout" Target="../slideLayouts/slideLayout7.xml"/><Relationship Id="rId7" Type="http://schemas.openxmlformats.org/officeDocument/2006/relationships/image" Target="../media/image15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slide" Target="slide40.xml"/></Relationships>
</file>

<file path=ppt/slides/_rels/slide43.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44.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45.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46.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47.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48.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49.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51.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52.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53.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5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hyperlink" Target="https://www.bing.com/videos/riverview/relatedvideo?q=10+ca+kh%c3%bac+c%c3%b4ng+an+nh%c3%a2n+d%c3%a2n&amp;mid=0A3D1841BF7E8DD90CD30A3D1841BF7E8DD90CD3&amp;FORM=VIR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60.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70.png"/><Relationship Id="rId3" Type="http://schemas.openxmlformats.org/officeDocument/2006/relationships/image" Target="../media/image8.png"/><Relationship Id="rId7" Type="http://schemas.openxmlformats.org/officeDocument/2006/relationships/image" Target="../media/image164.png"/><Relationship Id="rId12" Type="http://schemas.openxmlformats.org/officeDocument/2006/relationships/image" Target="../media/image169.png"/><Relationship Id="rId17" Type="http://schemas.openxmlformats.org/officeDocument/2006/relationships/image" Target="../media/image174.png"/><Relationship Id="rId2" Type="http://schemas.openxmlformats.org/officeDocument/2006/relationships/notesSlide" Target="../notesSlides/notesSlide31.xml"/><Relationship Id="rId16" Type="http://schemas.openxmlformats.org/officeDocument/2006/relationships/image" Target="../media/image173.png"/><Relationship Id="rId1" Type="http://schemas.openxmlformats.org/officeDocument/2006/relationships/slideLayout" Target="../slideLayouts/slideLayout2.xml"/><Relationship Id="rId6" Type="http://schemas.openxmlformats.org/officeDocument/2006/relationships/image" Target="../media/image163.png"/><Relationship Id="rId11" Type="http://schemas.openxmlformats.org/officeDocument/2006/relationships/image" Target="../media/image168.png"/><Relationship Id="rId5" Type="http://schemas.openxmlformats.org/officeDocument/2006/relationships/image" Target="../media/image162.png"/><Relationship Id="rId15" Type="http://schemas.openxmlformats.org/officeDocument/2006/relationships/image" Target="../media/image172.png"/><Relationship Id="rId10" Type="http://schemas.openxmlformats.org/officeDocument/2006/relationships/image" Target="../media/image167.png"/><Relationship Id="rId4" Type="http://schemas.openxmlformats.org/officeDocument/2006/relationships/image" Target="../media/image161.png"/><Relationship Id="rId9" Type="http://schemas.openxmlformats.org/officeDocument/2006/relationships/image" Target="../media/image166.png"/><Relationship Id="rId14" Type="http://schemas.openxmlformats.org/officeDocument/2006/relationships/image" Target="../media/image171.png"/></Relationships>
</file>

<file path=ppt/slides/_rels/slide59.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image" Target="../media/image8.png"/><Relationship Id="rId3" Type="http://schemas.openxmlformats.org/officeDocument/2006/relationships/image" Target="../media/image175.png"/><Relationship Id="rId7" Type="http://schemas.openxmlformats.org/officeDocument/2006/relationships/image" Target="../media/image179.png"/><Relationship Id="rId12" Type="http://schemas.openxmlformats.org/officeDocument/2006/relationships/image" Target="../media/image18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78.png"/><Relationship Id="rId11" Type="http://schemas.openxmlformats.org/officeDocument/2006/relationships/image" Target="../media/image183.png"/><Relationship Id="rId5" Type="http://schemas.openxmlformats.org/officeDocument/2006/relationships/image" Target="../media/image177.png"/><Relationship Id="rId10" Type="http://schemas.openxmlformats.org/officeDocument/2006/relationships/image" Target="../media/image182.png"/><Relationship Id="rId4" Type="http://schemas.openxmlformats.org/officeDocument/2006/relationships/image" Target="../media/image176.png"/><Relationship Id="rId9" Type="http://schemas.openxmlformats.org/officeDocument/2006/relationships/image" Target="../media/image181.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slide" Target="slide69.xml"/><Relationship Id="rId13" Type="http://schemas.openxmlformats.org/officeDocument/2006/relationships/image" Target="../media/image151.png"/><Relationship Id="rId3" Type="http://schemas.openxmlformats.org/officeDocument/2006/relationships/hyperlink" Target="https://hoc10.vn/" TargetMode="External"/><Relationship Id="rId7" Type="http://schemas.openxmlformats.org/officeDocument/2006/relationships/slide" Target="slide68.xml"/><Relationship Id="rId12" Type="http://schemas.openxmlformats.org/officeDocument/2006/relationships/image" Target="../media/image150.png"/><Relationship Id="rId17" Type="http://schemas.openxmlformats.org/officeDocument/2006/relationships/image" Target="../media/image155.svg"/><Relationship Id="rId2" Type="http://schemas.openxmlformats.org/officeDocument/2006/relationships/notesSlide" Target="../notesSlides/notesSlide37.xml"/><Relationship Id="rId16" Type="http://schemas.openxmlformats.org/officeDocument/2006/relationships/image" Target="../media/image158.png"/><Relationship Id="rId1" Type="http://schemas.openxmlformats.org/officeDocument/2006/relationships/slideLayout" Target="../slideLayouts/slideLayout1.xml"/><Relationship Id="rId6" Type="http://schemas.openxmlformats.org/officeDocument/2006/relationships/slide" Target="slide67.xml"/><Relationship Id="rId11" Type="http://schemas.openxmlformats.org/officeDocument/2006/relationships/slide" Target="slide72.xml"/><Relationship Id="rId5" Type="http://schemas.openxmlformats.org/officeDocument/2006/relationships/slide" Target="slide66.xml"/><Relationship Id="rId15" Type="http://schemas.openxmlformats.org/officeDocument/2006/relationships/slide" Target="slide73.xml"/><Relationship Id="rId10" Type="http://schemas.openxmlformats.org/officeDocument/2006/relationships/slide" Target="slide71.xml"/><Relationship Id="rId4" Type="http://schemas.openxmlformats.org/officeDocument/2006/relationships/slide" Target="slide65.xml"/><Relationship Id="rId9" Type="http://schemas.openxmlformats.org/officeDocument/2006/relationships/slide" Target="slide70.xml"/><Relationship Id="rId14" Type="http://schemas.openxmlformats.org/officeDocument/2006/relationships/image" Target="../media/image149.png"/></Relationships>
</file>

<file path=ppt/slides/_rels/slide65.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49.png"/><Relationship Id="rId3" Type="http://schemas.openxmlformats.org/officeDocument/2006/relationships/slideLayout" Target="../slideLayouts/slideLayout1.xml"/><Relationship Id="rId7" Type="http://schemas.openxmlformats.org/officeDocument/2006/relationships/image" Target="../media/image153.jpeg"/><Relationship Id="rId12" Type="http://schemas.openxmlformats.org/officeDocument/2006/relationships/slide" Target="slide6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11" Type="http://schemas.openxmlformats.org/officeDocument/2006/relationships/image" Target="../media/image155.png"/><Relationship Id="rId5" Type="http://schemas.openxmlformats.org/officeDocument/2006/relationships/audio" Target="../media/audio1.wav"/><Relationship Id="rId10" Type="http://schemas.openxmlformats.org/officeDocument/2006/relationships/image" Target="../media/image154.png"/><Relationship Id="rId4" Type="http://schemas.openxmlformats.org/officeDocument/2006/relationships/notesSlide" Target="../notesSlides/notesSlide38.xml"/><Relationship Id="rId9" Type="http://schemas.openxmlformats.org/officeDocument/2006/relationships/hyperlink" Target="https://hoc10.vn/"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0.png"/><Relationship Id="rId12" Type="http://schemas.openxmlformats.org/officeDocument/2006/relationships/image" Target="../media/image14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3.jpeg"/><Relationship Id="rId11" Type="http://schemas.openxmlformats.org/officeDocument/2006/relationships/slide" Target="slide64.xml"/><Relationship Id="rId5" Type="http://schemas.openxmlformats.org/officeDocument/2006/relationships/audio" Target="../media/audio2.wav"/><Relationship Id="rId10" Type="http://schemas.openxmlformats.org/officeDocument/2006/relationships/image" Target="../media/image155.png"/><Relationship Id="rId4" Type="http://schemas.openxmlformats.org/officeDocument/2006/relationships/audio" Target="../media/audio1.wav"/><Relationship Id="rId9" Type="http://schemas.openxmlformats.org/officeDocument/2006/relationships/image" Target="../media/image154.png"/></Relationships>
</file>

<file path=ppt/slides/_rels/slide67.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0.png"/><Relationship Id="rId12" Type="http://schemas.openxmlformats.org/officeDocument/2006/relationships/image" Target="../media/image14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3.jpeg"/><Relationship Id="rId11" Type="http://schemas.openxmlformats.org/officeDocument/2006/relationships/slide" Target="slide64.xml"/><Relationship Id="rId5" Type="http://schemas.openxmlformats.org/officeDocument/2006/relationships/audio" Target="../media/audio2.wav"/><Relationship Id="rId10" Type="http://schemas.openxmlformats.org/officeDocument/2006/relationships/image" Target="../media/image155.png"/><Relationship Id="rId4" Type="http://schemas.openxmlformats.org/officeDocument/2006/relationships/audio" Target="../media/audio1.wav"/><Relationship Id="rId9" Type="http://schemas.openxmlformats.org/officeDocument/2006/relationships/image" Target="../media/image154.png"/></Relationships>
</file>

<file path=ppt/slides/_rels/slide68.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0.png"/><Relationship Id="rId12" Type="http://schemas.openxmlformats.org/officeDocument/2006/relationships/image" Target="../media/image14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3.jpeg"/><Relationship Id="rId11" Type="http://schemas.openxmlformats.org/officeDocument/2006/relationships/slide" Target="slide64.xml"/><Relationship Id="rId5" Type="http://schemas.openxmlformats.org/officeDocument/2006/relationships/audio" Target="../media/audio2.wav"/><Relationship Id="rId10" Type="http://schemas.openxmlformats.org/officeDocument/2006/relationships/image" Target="../media/image155.png"/><Relationship Id="rId4" Type="http://schemas.openxmlformats.org/officeDocument/2006/relationships/audio" Target="../media/audio1.wav"/><Relationship Id="rId9" Type="http://schemas.openxmlformats.org/officeDocument/2006/relationships/image" Target="../media/image154.png"/></Relationships>
</file>

<file path=ppt/slides/_rels/slide69.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0.png"/><Relationship Id="rId12" Type="http://schemas.openxmlformats.org/officeDocument/2006/relationships/image" Target="../media/image14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3.jpeg"/><Relationship Id="rId11" Type="http://schemas.openxmlformats.org/officeDocument/2006/relationships/slide" Target="slide64.xml"/><Relationship Id="rId5" Type="http://schemas.openxmlformats.org/officeDocument/2006/relationships/audio" Target="../media/audio2.wav"/><Relationship Id="rId10" Type="http://schemas.openxmlformats.org/officeDocument/2006/relationships/image" Target="../media/image155.png"/><Relationship Id="rId4" Type="http://schemas.openxmlformats.org/officeDocument/2006/relationships/audio" Target="../media/audio1.wav"/><Relationship Id="rId9" Type="http://schemas.openxmlformats.org/officeDocument/2006/relationships/image" Target="../media/image15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0.png"/><Relationship Id="rId12" Type="http://schemas.openxmlformats.org/officeDocument/2006/relationships/image" Target="../media/image14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3.jpeg"/><Relationship Id="rId11" Type="http://schemas.openxmlformats.org/officeDocument/2006/relationships/slide" Target="slide64.xml"/><Relationship Id="rId5" Type="http://schemas.openxmlformats.org/officeDocument/2006/relationships/audio" Target="../media/audio2.wav"/><Relationship Id="rId10" Type="http://schemas.openxmlformats.org/officeDocument/2006/relationships/image" Target="../media/image155.png"/><Relationship Id="rId4" Type="http://schemas.openxmlformats.org/officeDocument/2006/relationships/audio" Target="../media/audio1.wav"/><Relationship Id="rId9" Type="http://schemas.openxmlformats.org/officeDocument/2006/relationships/image" Target="../media/image154.png"/></Relationships>
</file>

<file path=ppt/slides/_rels/slide71.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0.png"/><Relationship Id="rId12" Type="http://schemas.openxmlformats.org/officeDocument/2006/relationships/image" Target="../media/image14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3.jpeg"/><Relationship Id="rId11" Type="http://schemas.openxmlformats.org/officeDocument/2006/relationships/slide" Target="slide64.xml"/><Relationship Id="rId5" Type="http://schemas.openxmlformats.org/officeDocument/2006/relationships/audio" Target="../media/audio2.wav"/><Relationship Id="rId10" Type="http://schemas.openxmlformats.org/officeDocument/2006/relationships/image" Target="../media/image155.png"/><Relationship Id="rId4" Type="http://schemas.openxmlformats.org/officeDocument/2006/relationships/audio" Target="../media/audio1.wav"/><Relationship Id="rId9" Type="http://schemas.openxmlformats.org/officeDocument/2006/relationships/image" Target="../media/image154.png"/></Relationships>
</file>

<file path=ppt/slides/_rels/slide72.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0.png"/><Relationship Id="rId12" Type="http://schemas.openxmlformats.org/officeDocument/2006/relationships/image" Target="../media/image14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3.jpeg"/><Relationship Id="rId11" Type="http://schemas.openxmlformats.org/officeDocument/2006/relationships/slide" Target="slide64.xml"/><Relationship Id="rId5" Type="http://schemas.openxmlformats.org/officeDocument/2006/relationships/audio" Target="../media/audio2.wav"/><Relationship Id="rId10" Type="http://schemas.openxmlformats.org/officeDocument/2006/relationships/image" Target="../media/image155.png"/><Relationship Id="rId4" Type="http://schemas.openxmlformats.org/officeDocument/2006/relationships/audio" Target="../media/audio1.wav"/><Relationship Id="rId9" Type="http://schemas.openxmlformats.org/officeDocument/2006/relationships/image" Target="../media/image154.png"/></Relationships>
</file>

<file path=ppt/slides/_rels/slide73.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4.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89.png"/></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slide" Target="slide78.xml"/><Relationship Id="rId13" Type="http://schemas.openxmlformats.org/officeDocument/2006/relationships/slide" Target="slide83.xml"/><Relationship Id="rId1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slide" Target="slide77.xml"/><Relationship Id="rId12" Type="http://schemas.openxmlformats.org/officeDocument/2006/relationships/slide" Target="slide82.xml"/><Relationship Id="rId17" Type="http://schemas.openxmlformats.org/officeDocument/2006/relationships/image" Target="../media/image155.svg"/><Relationship Id="rId2" Type="http://schemas.openxmlformats.org/officeDocument/2006/relationships/audio" Target="../media/media2.mp3"/><Relationship Id="rId16" Type="http://schemas.openxmlformats.org/officeDocument/2006/relationships/image" Target="../media/image158.png"/><Relationship Id="rId1" Type="http://schemas.microsoft.com/office/2007/relationships/media" Target="../media/media2.mp3"/><Relationship Id="rId6" Type="http://schemas.openxmlformats.org/officeDocument/2006/relationships/chart" Target="../charts/chart4.xml"/><Relationship Id="rId11" Type="http://schemas.openxmlformats.org/officeDocument/2006/relationships/slide" Target="slide81.xml"/><Relationship Id="rId5" Type="http://schemas.openxmlformats.org/officeDocument/2006/relationships/image" Target="../media/image154.png"/><Relationship Id="rId15" Type="http://schemas.openxmlformats.org/officeDocument/2006/relationships/slide" Target="slide85.xml"/><Relationship Id="rId10" Type="http://schemas.openxmlformats.org/officeDocument/2006/relationships/slide" Target="slide80.xml"/><Relationship Id="rId4" Type="http://schemas.openxmlformats.org/officeDocument/2006/relationships/chart" Target="../charts/chart3.xml"/><Relationship Id="rId9" Type="http://schemas.openxmlformats.org/officeDocument/2006/relationships/slide" Target="slide79.xml"/><Relationship Id="rId14" Type="http://schemas.openxmlformats.org/officeDocument/2006/relationships/slide" Target="slide84.xml"/></Relationships>
</file>

<file path=ppt/slides/_rels/slide77.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76.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78.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76.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79.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76.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8.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80.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76.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81.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76.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82.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76.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83.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76.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84.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7.xml"/><Relationship Id="rId7" Type="http://schemas.openxmlformats.org/officeDocument/2006/relationships/slide" Target="slide76.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9.jpe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55.png"/></Relationships>
</file>

<file path=ppt/slides/_rels/slide85.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195.png"/><Relationship Id="rId3" Type="http://schemas.openxmlformats.org/officeDocument/2006/relationships/image" Target="../media/image190.png"/><Relationship Id="rId7" Type="http://schemas.openxmlformats.org/officeDocument/2006/relationships/image" Target="../media/image194.png"/><Relationship Id="rId12"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93.png"/><Relationship Id="rId11" Type="http://schemas.openxmlformats.org/officeDocument/2006/relationships/image" Target="../media/image198.png"/><Relationship Id="rId5" Type="http://schemas.openxmlformats.org/officeDocument/2006/relationships/image" Target="../media/image192.png"/><Relationship Id="rId10" Type="http://schemas.openxmlformats.org/officeDocument/2006/relationships/image" Target="../media/image197.png"/><Relationship Id="rId4" Type="http://schemas.openxmlformats.org/officeDocument/2006/relationships/image" Target="../media/image191.png"/><Relationship Id="rId9" Type="http://schemas.openxmlformats.org/officeDocument/2006/relationships/image" Target="../media/image196.png"/></Relationships>
</file>

<file path=ppt/slides/_rels/slide8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9.png"/><Relationship Id="rId7" Type="http://schemas.openxmlformats.org/officeDocument/2006/relationships/image" Target="../media/image20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02.png"/><Relationship Id="rId5" Type="http://schemas.openxmlformats.org/officeDocument/2006/relationships/image" Target="../media/image201.png"/><Relationship Id="rId4" Type="http://schemas.openxmlformats.org/officeDocument/2006/relationships/image" Target="../media/image200.png"/></Relationships>
</file>

<file path=ppt/slides/_rels/slide89.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notesSlide" Target="../notesSlides/notesSlide9.xml"/><Relationship Id="rId16" Type="http://schemas.openxmlformats.org/officeDocument/2006/relationships/image" Target="../media/image57.png"/><Relationship Id="rId20"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slide" Target="slide96.xml"/><Relationship Id="rId13" Type="http://schemas.openxmlformats.org/officeDocument/2006/relationships/image" Target="../media/image151.png"/><Relationship Id="rId3" Type="http://schemas.openxmlformats.org/officeDocument/2006/relationships/hyperlink" Target="https://hoc10.vn/" TargetMode="External"/><Relationship Id="rId7" Type="http://schemas.openxmlformats.org/officeDocument/2006/relationships/slide" Target="slide95.xml"/><Relationship Id="rId12" Type="http://schemas.openxmlformats.org/officeDocument/2006/relationships/image" Target="../media/image150.png"/><Relationship Id="rId17" Type="http://schemas.openxmlformats.org/officeDocument/2006/relationships/image" Target="../media/image8.png"/><Relationship Id="rId2" Type="http://schemas.openxmlformats.org/officeDocument/2006/relationships/notesSlide" Target="../notesSlides/notesSlide48.xml"/><Relationship Id="rId16" Type="http://schemas.openxmlformats.org/officeDocument/2006/relationships/image" Target="../media/image155.svg"/><Relationship Id="rId1" Type="http://schemas.openxmlformats.org/officeDocument/2006/relationships/slideLayout" Target="../slideLayouts/slideLayout1.xml"/><Relationship Id="rId6" Type="http://schemas.openxmlformats.org/officeDocument/2006/relationships/slide" Target="slide94.xml"/><Relationship Id="rId11" Type="http://schemas.openxmlformats.org/officeDocument/2006/relationships/slide" Target="slide99.xml"/><Relationship Id="rId5" Type="http://schemas.openxmlformats.org/officeDocument/2006/relationships/slide" Target="slide93.xml"/><Relationship Id="rId15" Type="http://schemas.openxmlformats.org/officeDocument/2006/relationships/image" Target="../media/image205.png"/><Relationship Id="rId10" Type="http://schemas.openxmlformats.org/officeDocument/2006/relationships/slide" Target="slide98.xml"/><Relationship Id="rId4" Type="http://schemas.openxmlformats.org/officeDocument/2006/relationships/slide" Target="slide92.xml"/><Relationship Id="rId9" Type="http://schemas.openxmlformats.org/officeDocument/2006/relationships/slide" Target="slide97.xml"/><Relationship Id="rId14" Type="http://schemas.openxmlformats.org/officeDocument/2006/relationships/slide" Target="slide100.xml"/></Relationships>
</file>

<file path=ppt/slides/_rels/slide92.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153.jpeg"/><Relationship Id="rId12" Type="http://schemas.openxmlformats.org/officeDocument/2006/relationships/slide" Target="slide9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11" Type="http://schemas.openxmlformats.org/officeDocument/2006/relationships/image" Target="../media/image155.png"/><Relationship Id="rId5" Type="http://schemas.openxmlformats.org/officeDocument/2006/relationships/audio" Target="../media/audio1.wav"/><Relationship Id="rId10" Type="http://schemas.openxmlformats.org/officeDocument/2006/relationships/image" Target="../media/image154.png"/><Relationship Id="rId4" Type="http://schemas.openxmlformats.org/officeDocument/2006/relationships/notesSlide" Target="../notesSlides/notesSlide49.xml"/><Relationship Id="rId9" Type="http://schemas.openxmlformats.org/officeDocument/2006/relationships/hyperlink" Target="https://hoc10.vn/"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0.png"/><Relationship Id="rId12"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3.jpeg"/><Relationship Id="rId11" Type="http://schemas.openxmlformats.org/officeDocument/2006/relationships/slide" Target="slide91.xml"/><Relationship Id="rId5" Type="http://schemas.openxmlformats.org/officeDocument/2006/relationships/audio" Target="../media/audio2.wav"/><Relationship Id="rId10" Type="http://schemas.openxmlformats.org/officeDocument/2006/relationships/image" Target="../media/image155.png"/><Relationship Id="rId4" Type="http://schemas.openxmlformats.org/officeDocument/2006/relationships/audio" Target="../media/audio1.wav"/><Relationship Id="rId9" Type="http://schemas.openxmlformats.org/officeDocument/2006/relationships/image" Target="../media/image154.png"/></Relationships>
</file>

<file path=ppt/slides/_rels/slide94.xml.rels><?xml version="1.0" encoding="UTF-8" standalone="yes"?>
<Relationships xmlns="http://schemas.openxmlformats.org/package/2006/relationships"><Relationship Id="rId8" Type="http://schemas.openxmlformats.org/officeDocument/2006/relationships/hyperlink" Target="https://hoc10.vn/" TargetMode="External"/><Relationship Id="rId13" Type="http://schemas.openxmlformats.org/officeDocument/2006/relationships/slide" Target="slide91.xml"/><Relationship Id="rId3" Type="http://schemas.openxmlformats.org/officeDocument/2006/relationships/slideLayout" Target="../slideLayouts/slideLayout1.xml"/><Relationship Id="rId7" Type="http://schemas.openxmlformats.org/officeDocument/2006/relationships/image" Target="../media/image150.png"/><Relationship Id="rId12" Type="http://schemas.openxmlformats.org/officeDocument/2006/relationships/image" Target="../media/image15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3.jpeg"/><Relationship Id="rId11" Type="http://schemas.openxmlformats.org/officeDocument/2006/relationships/image" Target="../media/image154.png"/><Relationship Id="rId5" Type="http://schemas.openxmlformats.org/officeDocument/2006/relationships/audio" Target="../media/audio2.wav"/><Relationship Id="rId10" Type="http://schemas.openxmlformats.org/officeDocument/2006/relationships/image" Target="../media/image207.png"/><Relationship Id="rId4" Type="http://schemas.openxmlformats.org/officeDocument/2006/relationships/audio" Target="../media/audio1.wav"/><Relationship Id="rId9" Type="http://schemas.openxmlformats.org/officeDocument/2006/relationships/image" Target="../media/image206.png"/></Relationships>
</file>

<file path=ppt/slides/_rels/slide95.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0.png"/><Relationship Id="rId12"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3.jpeg"/><Relationship Id="rId11" Type="http://schemas.openxmlformats.org/officeDocument/2006/relationships/slide" Target="slide91.xml"/><Relationship Id="rId5" Type="http://schemas.openxmlformats.org/officeDocument/2006/relationships/audio" Target="../media/audio2.wav"/><Relationship Id="rId10" Type="http://schemas.openxmlformats.org/officeDocument/2006/relationships/image" Target="../media/image155.png"/><Relationship Id="rId4" Type="http://schemas.openxmlformats.org/officeDocument/2006/relationships/audio" Target="../media/audio1.wav"/><Relationship Id="rId9" Type="http://schemas.openxmlformats.org/officeDocument/2006/relationships/image" Target="../media/image154.png"/></Relationships>
</file>

<file path=ppt/slides/_rels/slide96.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0.png"/><Relationship Id="rId12"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3.jpeg"/><Relationship Id="rId11" Type="http://schemas.openxmlformats.org/officeDocument/2006/relationships/slide" Target="slide91.xml"/><Relationship Id="rId5" Type="http://schemas.openxmlformats.org/officeDocument/2006/relationships/audio" Target="../media/audio2.wav"/><Relationship Id="rId10" Type="http://schemas.openxmlformats.org/officeDocument/2006/relationships/image" Target="../media/image155.png"/><Relationship Id="rId4" Type="http://schemas.openxmlformats.org/officeDocument/2006/relationships/audio" Target="../media/audio1.wav"/><Relationship Id="rId9" Type="http://schemas.openxmlformats.org/officeDocument/2006/relationships/image" Target="../media/image154.png"/></Relationships>
</file>

<file path=ppt/slides/_rels/slide97.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0.png"/><Relationship Id="rId12"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3.jpeg"/><Relationship Id="rId11" Type="http://schemas.openxmlformats.org/officeDocument/2006/relationships/slide" Target="slide91.xml"/><Relationship Id="rId5" Type="http://schemas.openxmlformats.org/officeDocument/2006/relationships/audio" Target="../media/audio2.wav"/><Relationship Id="rId10" Type="http://schemas.openxmlformats.org/officeDocument/2006/relationships/image" Target="../media/image155.png"/><Relationship Id="rId4" Type="http://schemas.openxmlformats.org/officeDocument/2006/relationships/audio" Target="../media/audio1.wav"/><Relationship Id="rId9" Type="http://schemas.openxmlformats.org/officeDocument/2006/relationships/image" Target="../media/image154.png"/></Relationships>
</file>

<file path=ppt/slides/_rels/slide98.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0.png"/><Relationship Id="rId12"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3.jpeg"/><Relationship Id="rId11" Type="http://schemas.openxmlformats.org/officeDocument/2006/relationships/slide" Target="slide91.xml"/><Relationship Id="rId5" Type="http://schemas.openxmlformats.org/officeDocument/2006/relationships/audio" Target="../media/audio2.wav"/><Relationship Id="rId10" Type="http://schemas.openxmlformats.org/officeDocument/2006/relationships/image" Target="../media/image155.png"/><Relationship Id="rId4" Type="http://schemas.openxmlformats.org/officeDocument/2006/relationships/audio" Target="../media/audio1.wav"/><Relationship Id="rId9" Type="http://schemas.openxmlformats.org/officeDocument/2006/relationships/image" Target="../media/image154.png"/></Relationships>
</file>

<file path=ppt/slides/_rels/slide99.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0.png"/><Relationship Id="rId12"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3.jpeg"/><Relationship Id="rId11" Type="http://schemas.openxmlformats.org/officeDocument/2006/relationships/slide" Target="slide91.xml"/><Relationship Id="rId5" Type="http://schemas.openxmlformats.org/officeDocument/2006/relationships/audio" Target="../media/audio2.wav"/><Relationship Id="rId10" Type="http://schemas.openxmlformats.org/officeDocument/2006/relationships/image" Target="../media/image155.png"/><Relationship Id="rId4" Type="http://schemas.openxmlformats.org/officeDocument/2006/relationships/audio" Target="../media/audio1.wav"/><Relationship Id="rId9" Type="http://schemas.openxmlformats.org/officeDocument/2006/relationships/image" Target="../media/image1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3" y="863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 xmlns:a16="http://schemas.microsoft.com/office/drawing/2014/main" id="{BFB4B226-B4C6-EA15-D065-B04AD89DBCD5}"/>
              </a:ext>
            </a:extLst>
          </p:cNvPr>
          <p:cNvPicPr>
            <a:picLocks noChangeAspect="1"/>
          </p:cNvPicPr>
          <p:nvPr/>
        </p:nvPicPr>
        <p:blipFill>
          <a:blip r:embed="rId5" cstate="print"/>
          <a:stretch>
            <a:fillRect/>
          </a:stretch>
        </p:blipFill>
        <p:spPr>
          <a:xfrm>
            <a:off x="23160" y="21951"/>
            <a:ext cx="557988" cy="559401"/>
          </a:xfrm>
          <a:prstGeom prst="rect">
            <a:avLst/>
          </a:prstGeom>
        </p:spPr>
      </p:pic>
      <p:sp>
        <p:nvSpPr>
          <p:cNvPr id="10" name="Rectangle 13">
            <a:extLst>
              <a:ext uri="{FF2B5EF4-FFF2-40B4-BE49-F238E27FC236}">
                <a16:creationId xmlns=""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 xmlns:a16="http://schemas.microsoft.com/office/drawing/2014/main" id="{646345AA-B879-2C6C-ECB7-3AC8AC3507EB}"/>
              </a:ext>
            </a:extLst>
          </p:cNvPr>
          <p:cNvGrpSpPr>
            <a:grpSpLocks/>
          </p:cNvGrpSpPr>
          <p:nvPr/>
        </p:nvGrpSpPr>
        <p:grpSpPr bwMode="auto">
          <a:xfrm>
            <a:off x="655690" y="77465"/>
            <a:ext cx="568337" cy="495261"/>
            <a:chOff x="0" y="0"/>
            <a:chExt cx="666" cy="559"/>
          </a:xfrm>
        </p:grpSpPr>
        <p:sp>
          <p:nvSpPr>
            <p:cNvPr id="12" name="Freeform 12">
              <a:extLst>
                <a:ext uri="{FF2B5EF4-FFF2-40B4-BE49-F238E27FC236}">
                  <a16:creationId xmlns=""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 xmlns:a16="http://schemas.microsoft.com/office/drawing/2014/main" id="{CCB2ABFD-D0B5-2C9F-72EB-349D3D9728B1}"/>
              </a:ext>
            </a:extLst>
          </p:cNvPr>
          <p:cNvSpPr txBox="1"/>
          <p:nvPr/>
        </p:nvSpPr>
        <p:spPr>
          <a:xfrm>
            <a:off x="3274423" y="1128467"/>
            <a:ext cx="8734697" cy="1938992"/>
          </a:xfrm>
          <a:prstGeom prst="rect">
            <a:avLst/>
          </a:prstGeom>
          <a:noFill/>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Bài 2</a:t>
            </a:r>
          </a:p>
          <a:p>
            <a:pPr algn="ctr"/>
            <a:r>
              <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L</a:t>
            </a: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UẬT NGHĨA VỤ QUÂN SỰ                    VÀ TRÁCH NHIỆM CỦA HỌC SINH</a:t>
            </a:r>
            <a:endPar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FE8008BC-A02E-44D6-8B52-8A2A4070BDEF}"/>
              </a:ext>
            </a:extLst>
          </p:cNvPr>
          <p:cNvSpPr txBox="1"/>
          <p:nvPr/>
        </p:nvSpPr>
        <p:spPr>
          <a:xfrm>
            <a:off x="11057022" y="93518"/>
            <a:ext cx="1066024" cy="369332"/>
          </a:xfrm>
          <a:prstGeom prst="rect">
            <a:avLst/>
          </a:prstGeom>
          <a:noFill/>
        </p:spPr>
        <p:txBody>
          <a:bodyPr wrap="square">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11</a:t>
            </a:r>
            <a:endParaRPr lang="vi-VN"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03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20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 calcmode="lin" valueType="num">
                                      <p:cBhvr>
                                        <p:cTn id="12" dur="10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19">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19">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10</a:t>
            </a:fld>
            <a:endParaRPr lang="en-US" dirty="0"/>
          </a:p>
        </p:txBody>
      </p:sp>
      <p:sp>
        <p:nvSpPr>
          <p:cNvPr id="11" name="TextBox 10">
            <a:extLst>
              <a:ext uri="{FF2B5EF4-FFF2-40B4-BE49-F238E27FC236}">
                <a16:creationId xmlns="" xmlns:a16="http://schemas.microsoft.com/office/drawing/2014/main" id="{3A7658F7-49DA-4976-A027-4A44BD2FBB20}"/>
              </a:ext>
            </a:extLst>
          </p:cNvPr>
          <p:cNvSpPr txBox="1"/>
          <p:nvPr/>
        </p:nvSpPr>
        <p:spPr>
          <a:xfrm>
            <a:off x="1537535" y="164094"/>
            <a:ext cx="9880763" cy="461665"/>
          </a:xfrm>
          <a:prstGeom prst="rect">
            <a:avLst/>
          </a:prstGeom>
          <a:noFill/>
        </p:spPr>
        <p:txBody>
          <a:bodyPr wrap="square">
            <a:spAutoFit/>
          </a:bodyPr>
          <a:lstStyle/>
          <a:p>
            <a:pPr algn="just"/>
            <a:r>
              <a:rPr lang="en-US" sz="2400" b="1" dirty="0">
                <a:solidFill>
                  <a:srgbClr val="017F49"/>
                </a:solidFill>
                <a:latin typeface="Arial" panose="020B0604020202020204" pitchFamily="34" charset="0"/>
                <a:cs typeface="Arial" panose="020B0604020202020204" pitchFamily="34" charset="0"/>
              </a:rPr>
              <a:t>2</a:t>
            </a:r>
            <a:r>
              <a:rPr lang="vi-VN" sz="2400" b="1" i="0" dirty="0">
                <a:solidFill>
                  <a:srgbClr val="017F49"/>
                </a:solidFill>
                <a:effectLst/>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Nhập</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ngũ</a:t>
            </a:r>
            <a:r>
              <a:rPr lang="en-US" sz="2400" b="1" dirty="0">
                <a:solidFill>
                  <a:srgbClr val="00823B"/>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5309C245-2288-450A-A11A-7955F855460D}"/>
              </a:ext>
            </a:extLst>
          </p:cNvPr>
          <p:cNvSpPr txBox="1"/>
          <p:nvPr/>
        </p:nvSpPr>
        <p:spPr>
          <a:xfrm>
            <a:off x="1677759" y="766922"/>
            <a:ext cx="9845314" cy="1796454"/>
          </a:xfrm>
          <a:prstGeom prst="rect">
            <a:avLst/>
          </a:prstGeom>
          <a:solidFill>
            <a:schemeClr val="accent2">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en-US" sz="2400" dirty="0">
                <a:solidFill>
                  <a:srgbClr val="FF0000"/>
                </a:solidFill>
              </a:rPr>
              <a:t>3</a:t>
            </a:r>
            <a:r>
              <a:rPr lang="vi-VN" sz="2400" dirty="0">
                <a:solidFill>
                  <a:srgbClr val="FF0000"/>
                </a:solidFill>
              </a:rPr>
              <a:t>. </a:t>
            </a:r>
            <a:r>
              <a:rPr lang="vi-VN" sz="2400" dirty="0">
                <a:latin typeface="Arial" panose="020B0604020202020204" pitchFamily="34" charset="0"/>
                <a:cs typeface="Arial" panose="020B0604020202020204" pitchFamily="34" charset="0"/>
              </a:rPr>
              <a:t>Độ tuổi, tiêu chuẩn và thời gian gọi công dân khám sức khoẻ, nhập ngũ được quy định như thế nào?</a:t>
            </a:r>
            <a:endParaRPr lang="en-US" sz="2400" dirty="0">
              <a:latin typeface="Arial" panose="020B0604020202020204" pitchFamily="34" charset="0"/>
              <a:cs typeface="Arial" panose="020B0604020202020204" pitchFamily="34" charset="0"/>
            </a:endParaRPr>
          </a:p>
          <a:p>
            <a:pPr algn="just">
              <a:lnSpc>
                <a:spcPts val="2880"/>
              </a:lnSpc>
              <a:spcBef>
                <a:spcPts val="600"/>
              </a:spcBef>
              <a:spcAft>
                <a:spcPts val="600"/>
              </a:spcAft>
            </a:pPr>
            <a:r>
              <a:rPr lang="en-US" sz="2400" dirty="0">
                <a:solidFill>
                  <a:srgbClr val="FF0000"/>
                </a:solidFill>
                <a:latin typeface="Arial" panose="020B0604020202020204" pitchFamily="34" charset="0"/>
                <a:cs typeface="Arial" panose="020B0604020202020204" pitchFamily="34" charset="0"/>
              </a:rPr>
              <a:t>4. </a:t>
            </a:r>
            <a:r>
              <a:rPr lang="en-US" sz="2400" dirty="0" err="1">
                <a:latin typeface="Arial" panose="020B0604020202020204" pitchFamily="34" charset="0"/>
                <a:cs typeface="Arial" panose="020B0604020202020204" pitchFamily="34" charset="0"/>
              </a:rPr>
              <a:t>Tạm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miễn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gọi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nào</a:t>
            </a:r>
            <a:r>
              <a:rPr lang="en-US" sz="2400"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 xmlns:a16="http://schemas.microsoft.com/office/drawing/2014/main" id="{7AF87FD2-4402-4C70-88D3-1F9213F4F70E}"/>
              </a:ext>
            </a:extLst>
          </p:cNvPr>
          <p:cNvSpPr txBox="1"/>
          <p:nvPr/>
        </p:nvSpPr>
        <p:spPr>
          <a:xfrm>
            <a:off x="1677759" y="2692711"/>
            <a:ext cx="9845314" cy="3913892"/>
          </a:xfrm>
          <a:prstGeom prst="rect">
            <a:avLst/>
          </a:prstGeom>
          <a:noFill/>
          <a:ln>
            <a:solidFill>
              <a:srgbClr val="00B050"/>
            </a:solidFill>
          </a:ln>
        </p:spPr>
        <p:txBody>
          <a:bodyPr wrap="square">
            <a:spAutoFit/>
          </a:bodyPr>
          <a:lstStyle/>
          <a:p>
            <a:pPr algn="ctr">
              <a:lnSpc>
                <a:spcPts val="250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2</a:t>
            </a:r>
          </a:p>
          <a:p>
            <a:pPr marL="285750" indent="-285750">
              <a:lnSpc>
                <a:spcPts val="270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Nhiệm vụ</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(Chia </a:t>
            </a:r>
            <a:r>
              <a:rPr lang="en-US" sz="2400" dirty="0" err="1">
                <a:solidFill>
                  <a:srgbClr val="00B050"/>
                </a:solidFill>
                <a:latin typeface="Times New Roman" panose="02020603050405020304" pitchFamily="18" charset="0"/>
                <a:cs typeface="Times New Roman" panose="02020603050405020304" pitchFamily="18" charset="0"/>
              </a:rPr>
              <a:t>lớp</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thành</a:t>
            </a:r>
            <a:r>
              <a:rPr lang="en-US" sz="2400" dirty="0">
                <a:solidFill>
                  <a:srgbClr val="00B050"/>
                </a:solidFill>
                <a:latin typeface="Times New Roman" panose="02020603050405020304" pitchFamily="18" charset="0"/>
                <a:cs typeface="Times New Roman" panose="02020603050405020304" pitchFamily="18" charset="0"/>
              </a:rPr>
              <a:t> 3 </a:t>
            </a:r>
            <a:r>
              <a:rPr lang="en-US" sz="2400" dirty="0" err="1">
                <a:solidFill>
                  <a:srgbClr val="00B050"/>
                </a:solidFill>
                <a:latin typeface="Times New Roman" panose="02020603050405020304" pitchFamily="18" charset="0"/>
                <a:cs typeface="Times New Roman" panose="02020603050405020304" pitchFamily="18" charset="0"/>
              </a:rPr>
              <a:t>dãy</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trong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mỗi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dãy</a:t>
            </a:r>
            <a:r>
              <a:rPr lang="en-US" sz="2400" dirty="0">
                <a:solidFill>
                  <a:srgbClr val="00B050"/>
                </a:solidFill>
                <a:latin typeface="Times New Roman" panose="02020603050405020304" pitchFamily="18" charset="0"/>
                <a:cs typeface="Times New Roman" panose="02020603050405020304" pitchFamily="18" charset="0"/>
              </a:rPr>
              <a:t> HS </a:t>
            </a:r>
            <a:r>
              <a:rPr lang="en-US" sz="2400" dirty="0" err="1">
                <a:solidFill>
                  <a:srgbClr val="00B050"/>
                </a:solidFill>
                <a:latin typeface="Times New Roman" panose="02020603050405020304" pitchFamily="18" charset="0"/>
                <a:cs typeface="Times New Roman" panose="02020603050405020304" pitchFamily="18" charset="0"/>
              </a:rPr>
              <a:t>làm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cặp</a:t>
            </a:r>
            <a:r>
              <a:rPr lang="en-US" sz="2400" dirty="0">
                <a:solidFill>
                  <a:srgbClr val="00B05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a:t>
            </a:r>
            <a:r>
              <a:rPr lang="vi-VN" sz="2400"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a:p>
            <a:pPr marL="342900" indent="-342900" algn="just">
              <a:lnSpc>
                <a:spcPts val="2700"/>
              </a:lnSpc>
              <a:spcBef>
                <a:spcPts val="300"/>
              </a:spcBef>
              <a:spcAft>
                <a:spcPts val="300"/>
              </a:spcAft>
              <a:buFontTx/>
              <a:buChar char="-"/>
            </a:pPr>
            <a:r>
              <a:rPr lang="en-US" sz="2400" dirty="0" err="1">
                <a:latin typeface="Times New Roman" panose="02020603050405020304" pitchFamily="18" charset="0"/>
                <a:cs typeface="Times New Roman" panose="02020603050405020304" pitchFamily="18" charset="0"/>
              </a:rPr>
              <a:t>Dãy</a:t>
            </a:r>
            <a:r>
              <a:rPr lang="en-US" sz="2400" dirty="0">
                <a:latin typeface="Times New Roman" panose="02020603050405020304" pitchFamily="18" charset="0"/>
                <a:cs typeface="Times New Roman" panose="02020603050405020304" pitchFamily="18" charset="0"/>
              </a:rPr>
              <a:t> 1: </a:t>
            </a:r>
            <a:r>
              <a:rPr lang="vi-VN" sz="2400" dirty="0">
                <a:latin typeface="Times New Roman" panose="02020603050405020304" pitchFamily="18" charset="0"/>
                <a:cs typeface="Times New Roman" panose="02020603050405020304" pitchFamily="18" charset="0"/>
              </a:rPr>
              <a:t>Đọc câu hỏi Khám phá </a:t>
            </a:r>
            <a:r>
              <a:rPr lang="en-US" sz="2400" dirty="0">
                <a:solidFill>
                  <a:srgbClr val="00B050"/>
                </a:solidFill>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thông tin mục I/</a:t>
            </a:r>
            <a:r>
              <a:rPr lang="en-US" sz="2400" dirty="0">
                <a:latin typeface="Times New Roman" panose="02020603050405020304" pitchFamily="18" charset="0"/>
                <a:cs typeface="Times New Roman" panose="02020603050405020304" pitchFamily="18" charset="0"/>
              </a:rPr>
              <a:t>2/a</a:t>
            </a:r>
            <a:r>
              <a:rPr lang="vi-VN" sz="2400" dirty="0">
                <a:latin typeface="Times New Roman" panose="02020603050405020304" pitchFamily="18" charset="0"/>
                <a:cs typeface="Times New Roman" panose="02020603050405020304" pitchFamily="18" charset="0"/>
              </a:rPr>
              <a:t> 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A4)  </a:t>
            </a:r>
            <a:r>
              <a:rPr lang="en-US" sz="2400" i="1" dirty="0" err="1">
                <a:latin typeface="Times New Roman" panose="02020603050405020304" pitchFamily="18" charset="0"/>
                <a:cs typeface="Times New Roman" panose="02020603050405020304" pitchFamily="18" charset="0"/>
              </a:rPr>
              <a:t>Độ</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chuẩn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gọi</a:t>
            </a:r>
            <a:r>
              <a:rPr lang="en-US" sz="2400" i="1" dirty="0">
                <a:latin typeface="Times New Roman" panose="02020603050405020304" pitchFamily="18" charset="0"/>
                <a:cs typeface="Times New Roman" panose="02020603050405020304" pitchFamily="18" charset="0"/>
              </a:rPr>
              <a:t> CD </a:t>
            </a:r>
            <a:r>
              <a:rPr lang="en-US" sz="2400" i="1" dirty="0" err="1">
                <a:latin typeface="Times New Roman" panose="02020603050405020304" pitchFamily="18" charset="0"/>
                <a:cs typeface="Times New Roman" panose="02020603050405020304" pitchFamily="18" charset="0"/>
              </a:rPr>
              <a:t>khám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khoẻ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nhập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ngũ</a:t>
            </a:r>
            <a:r>
              <a:rPr lang="en-US" sz="2400" i="1" dirty="0">
                <a:latin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cs typeface="Times New Roman" panose="02020603050405020304" pitchFamily="18" charset="0"/>
              </a:rPr>
              <a:t> </a:t>
            </a:r>
            <a:endParaRPr lang="en-US" sz="2400" i="1" dirty="0">
              <a:latin typeface="Times New Roman" panose="02020603050405020304" pitchFamily="18" charset="0"/>
              <a:cs typeface="Times New Roman" panose="02020603050405020304" pitchFamily="18" charset="0"/>
            </a:endParaRPr>
          </a:p>
          <a:p>
            <a:pPr marL="342900" indent="-342900" algn="just">
              <a:lnSpc>
                <a:spcPts val="2700"/>
              </a:lnSpc>
              <a:spcBef>
                <a:spcPts val="300"/>
              </a:spcBef>
              <a:spcAft>
                <a:spcPts val="300"/>
              </a:spcAft>
              <a:buFontTx/>
              <a:buChar char="-"/>
            </a:pPr>
            <a:r>
              <a:rPr lang="en-US" sz="2400" dirty="0" err="1">
                <a:latin typeface="Times New Roman" panose="02020603050405020304" pitchFamily="18" charset="0"/>
                <a:cs typeface="Times New Roman" panose="02020603050405020304" pitchFamily="18" charset="0"/>
              </a:rPr>
              <a:t>Dãy</a:t>
            </a:r>
            <a:r>
              <a:rPr lang="en-US" sz="2400" dirty="0">
                <a:latin typeface="Times New Roman" panose="02020603050405020304" pitchFamily="18" charset="0"/>
                <a:cs typeface="Times New Roman" panose="02020603050405020304" pitchFamily="18" charset="0"/>
              </a:rPr>
              <a:t> 2:</a:t>
            </a:r>
            <a:r>
              <a:rPr lang="en-US"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câu hỏi Khám phá </a:t>
            </a:r>
            <a:r>
              <a:rPr lang="en-US" sz="2400" dirty="0">
                <a:solidFill>
                  <a:srgbClr val="00B050"/>
                </a:solidFill>
                <a:latin typeface="Times New Roman" panose="02020603050405020304" pitchFamily="18" charset="0"/>
                <a:cs typeface="Times New Roman" panose="02020603050405020304" pitchFamily="18" charset="0"/>
              </a:rPr>
              <a:t>4</a:t>
            </a:r>
            <a:r>
              <a:rPr lang="vi-VN" sz="2400" dirty="0">
                <a:latin typeface="Times New Roman" panose="02020603050405020304" pitchFamily="18" charset="0"/>
                <a:cs typeface="Times New Roman" panose="02020603050405020304" pitchFamily="18" charset="0"/>
              </a:rPr>
              <a:t>, thông tin mục I/</a:t>
            </a:r>
            <a:r>
              <a:rPr lang="en-US" sz="2400" dirty="0">
                <a:latin typeface="Times New Roman" panose="02020603050405020304" pitchFamily="18" charset="0"/>
                <a:cs typeface="Times New Roman" panose="02020603050405020304" pitchFamily="18" charset="0"/>
              </a:rPr>
              <a:t>2/b</a:t>
            </a:r>
            <a:r>
              <a:rPr lang="vi-VN" sz="2400" dirty="0">
                <a:latin typeface="Times New Roman" panose="02020603050405020304" pitchFamily="18" charset="0"/>
                <a:cs typeface="Times New Roman" panose="02020603050405020304" pitchFamily="18" charset="0"/>
              </a:rPr>
              <a:t> 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A4)</a:t>
            </a:r>
            <a:r>
              <a:rPr lang="en-US" sz="2400" dirty="0"/>
              <a:t> </a:t>
            </a:r>
            <a:r>
              <a:rPr lang="en-US" sz="2400" i="1" dirty="0" err="1">
                <a:latin typeface="Times New Roman" panose="02020603050405020304" pitchFamily="18" charset="0"/>
                <a:cs typeface="Times New Roman" panose="02020603050405020304" pitchFamily="18" charset="0"/>
              </a:rPr>
              <a:t>Tạm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gọi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nhập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ngũ</a:t>
            </a:r>
            <a:r>
              <a:rPr lang="en-US" sz="2400" i="1" dirty="0">
                <a:latin typeface="Times New Roman" panose="02020603050405020304" pitchFamily="18" charset="0"/>
                <a:cs typeface="Times New Roman" panose="02020603050405020304" pitchFamily="18" charset="0"/>
              </a:rPr>
              <a:t>.</a:t>
            </a:r>
          </a:p>
          <a:p>
            <a:pPr marL="342900" indent="-342900" algn="just">
              <a:lnSpc>
                <a:spcPts val="2700"/>
              </a:lnSpc>
              <a:spcBef>
                <a:spcPts val="300"/>
              </a:spcBef>
              <a:spcAft>
                <a:spcPts val="300"/>
              </a:spcAft>
              <a:buFontTx/>
              <a:buChar char="-"/>
            </a:pPr>
            <a:r>
              <a:rPr lang="en-US" sz="2400" dirty="0" err="1">
                <a:latin typeface="Times New Roman" panose="02020603050405020304" pitchFamily="18" charset="0"/>
                <a:cs typeface="Times New Roman" panose="02020603050405020304" pitchFamily="18" charset="0"/>
              </a:rPr>
              <a:t>Dãy</a:t>
            </a:r>
            <a:r>
              <a:rPr lang="en-US" sz="2400" dirty="0">
                <a:latin typeface="Times New Roman" panose="02020603050405020304" pitchFamily="18" charset="0"/>
                <a:cs typeface="Times New Roman" panose="02020603050405020304" pitchFamily="18" charset="0"/>
              </a:rPr>
              <a:t> 3:</a:t>
            </a:r>
            <a:r>
              <a:rPr lang="en-US"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câu hỏi Khám phá </a:t>
            </a:r>
            <a:r>
              <a:rPr lang="en-US" sz="2400" dirty="0">
                <a:solidFill>
                  <a:srgbClr val="00B050"/>
                </a:solidFill>
                <a:latin typeface="Times New Roman" panose="02020603050405020304" pitchFamily="18" charset="0"/>
                <a:cs typeface="Times New Roman" panose="02020603050405020304" pitchFamily="18" charset="0"/>
              </a:rPr>
              <a:t>4</a:t>
            </a:r>
            <a:r>
              <a:rPr lang="vi-VN" sz="2400" dirty="0">
                <a:latin typeface="Times New Roman" panose="02020603050405020304" pitchFamily="18" charset="0"/>
                <a:cs typeface="Times New Roman" panose="02020603050405020304" pitchFamily="18" charset="0"/>
              </a:rPr>
              <a:t>, thông tin mục I/</a:t>
            </a:r>
            <a:r>
              <a:rPr lang="en-US" sz="2400" dirty="0">
                <a:latin typeface="Times New Roman" panose="02020603050405020304" pitchFamily="18" charset="0"/>
                <a:cs typeface="Times New Roman" panose="02020603050405020304" pitchFamily="18" charset="0"/>
              </a:rPr>
              <a:t>2/b</a:t>
            </a:r>
            <a:r>
              <a:rPr lang="vi-VN" sz="2400" dirty="0">
                <a:latin typeface="Times New Roman" panose="02020603050405020304" pitchFamily="18" charset="0"/>
                <a:cs typeface="Times New Roman" panose="02020603050405020304" pitchFamily="18" charset="0"/>
              </a:rPr>
              <a:t> 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A4)</a:t>
            </a:r>
            <a:r>
              <a:rPr lang="en-US" sz="2400" dirty="0"/>
              <a:t> </a:t>
            </a:r>
            <a:r>
              <a:rPr lang="en-US" sz="2400" i="1" dirty="0" err="1">
                <a:latin typeface="Times New Roman" panose="02020603050405020304" pitchFamily="18" charset="0"/>
                <a:cs typeface="Times New Roman" panose="02020603050405020304" pitchFamily="18" charset="0"/>
              </a:rPr>
              <a:t>Miễn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gọi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nhập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ngũ</a:t>
            </a:r>
            <a:r>
              <a:rPr lang="en-US" sz="2400" i="1" dirty="0">
                <a:latin typeface="Times New Roman" panose="02020603050405020304" pitchFamily="18" charset="0"/>
                <a:cs typeface="Times New Roman" panose="02020603050405020304" pitchFamily="18" charset="0"/>
              </a:rPr>
              <a:t>.</a:t>
            </a:r>
            <a:endParaRPr lang="en-US" sz="2400" i="1" dirty="0">
              <a:solidFill>
                <a:srgbClr val="00B050"/>
              </a:solidFill>
              <a:latin typeface="Times New Roman" panose="02020603050405020304" pitchFamily="18" charset="0"/>
              <a:cs typeface="Times New Roman" panose="02020603050405020304" pitchFamily="18" charset="0"/>
            </a:endParaRPr>
          </a:p>
          <a:p>
            <a:pPr marL="342900" indent="-342900">
              <a:lnSpc>
                <a:spcPts val="2700"/>
              </a:lnSpc>
              <a:spcBef>
                <a:spcPts val="300"/>
              </a:spcBef>
              <a:spcAft>
                <a:spcPts val="3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 xmlns:a16="http://schemas.microsoft.com/office/drawing/2014/main" id="{17C080B8-BD68-813C-1E1F-CF4A936AD9BB}"/>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909C1931-DC1C-5D17-013F-526389CEAF40}"/>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 xmlns:a16="http://schemas.microsoft.com/office/drawing/2014/main" id="{568CC36C-A519-44CB-1491-8635335905E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56447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7CC25E0-50AB-3BBD-12FF-68399DB92551}"/>
              </a:ext>
            </a:extLst>
          </p:cNvPr>
          <p:cNvSpPr txBox="1"/>
          <p:nvPr/>
        </p:nvSpPr>
        <p:spPr>
          <a:xfrm>
            <a:off x="1704373" y="174399"/>
            <a:ext cx="6094070" cy="369332"/>
          </a:xfrm>
          <a:prstGeom prst="rect">
            <a:avLst/>
          </a:prstGeom>
          <a:noFill/>
        </p:spPr>
        <p:txBody>
          <a:bodyPr wrap="square">
            <a:spAutoFit/>
          </a:bodyPr>
          <a:lstStyle/>
          <a:p>
            <a:r>
              <a:rPr lang="en-US" sz="1800" b="1" dirty="0">
                <a:solidFill>
                  <a:srgbClr val="00CC00"/>
                </a:solidFill>
                <a:effectLst/>
                <a:latin typeface="TimesNewRomanPS"/>
              </a:rPr>
              <a:t> </a:t>
            </a:r>
            <a:endParaRPr lang="en-US" dirty="0"/>
          </a:p>
        </p:txBody>
      </p:sp>
      <p:sp>
        <p:nvSpPr>
          <p:cNvPr id="11" name="TextBox 10">
            <a:extLst>
              <a:ext uri="{FF2B5EF4-FFF2-40B4-BE49-F238E27FC236}">
                <a16:creationId xmlns="" xmlns:a16="http://schemas.microsoft.com/office/drawing/2014/main" id="{AC34FC2B-41A4-4787-9A83-FCB0E4DA51E3}"/>
              </a:ext>
            </a:extLst>
          </p:cNvPr>
          <p:cNvSpPr txBox="1"/>
          <p:nvPr/>
        </p:nvSpPr>
        <p:spPr>
          <a:xfrm>
            <a:off x="443765" y="1391171"/>
            <a:ext cx="3811364" cy="3785652"/>
          </a:xfrm>
          <a:prstGeom prst="rect">
            <a:avLst/>
          </a:prstGeom>
          <a:noFill/>
          <a:ln>
            <a:solidFill>
              <a:srgbClr val="00B050"/>
            </a:solidFill>
          </a:ln>
        </p:spPr>
        <p:txBody>
          <a:bodyPr wrap="square">
            <a:spAutoFit/>
          </a:bodyPr>
          <a:lstStyle/>
          <a:p>
            <a:pPr algn="just"/>
            <a:r>
              <a:rPr lang="vi-VN" sz="2400" dirty="0">
                <a:solidFill>
                  <a:srgbClr val="00B050"/>
                </a:solidFill>
                <a:effectLst/>
                <a:latin typeface="Times New Roman" panose="02020603050405020304" pitchFamily="18" charset="0"/>
                <a:cs typeface="Times New Roman" panose="02020603050405020304" pitchFamily="18" charset="0"/>
              </a:rPr>
              <a:t>Một thông điệp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từ</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khoá</a:t>
            </a:r>
            <a:r>
              <a:rPr lang="vi-VN" sz="2400" dirty="0">
                <a:solidFill>
                  <a:srgbClr val="00B050"/>
                </a:solidFill>
                <a:effectLst/>
                <a:latin typeface="Times New Roman" panose="02020603050405020304" pitchFamily="18" charset="0"/>
                <a:cs typeface="Times New Roman" panose="02020603050405020304" pitchFamily="18" charset="0"/>
              </a:rPr>
              <a:t>:</a:t>
            </a:r>
            <a:endParaRPr lang="en-US" sz="2400" dirty="0">
              <a:solidFill>
                <a:srgbClr val="00B050"/>
              </a:solidFill>
              <a:effectLst/>
              <a:latin typeface="Times New Roman" panose="02020603050405020304" pitchFamily="18" charset="0"/>
              <a:cs typeface="Times New Roman" panose="02020603050405020304" pitchFamily="18" charset="0"/>
            </a:endParaRPr>
          </a:p>
          <a:p>
            <a:pPr algn="just"/>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chấp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hành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nghiêm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túc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định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luật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về</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đăng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kí</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thực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tham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định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điều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lệnh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điều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thời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gian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phục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tại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ngũ</a:t>
            </a:r>
            <a:r>
              <a:rPr lang="en-US" sz="2400" i="1" dirty="0">
                <a:solidFill>
                  <a:srgbClr val="FF0000"/>
                </a:solidFill>
                <a:latin typeface="Times New Roman" panose="02020603050405020304" pitchFamily="18" charset="0"/>
                <a:cs typeface="Times New Roman" panose="02020603050405020304" pitchFamily="18" charset="0"/>
              </a:rPr>
              <a:t>.</a:t>
            </a:r>
            <a:endParaRPr lang="vi-VN" sz="2400" i="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93D0F759-A347-4A82-A636-8B771F1AB3C3}"/>
              </a:ext>
            </a:extLst>
          </p:cNvPr>
          <p:cNvSpPr txBox="1"/>
          <p:nvPr/>
        </p:nvSpPr>
        <p:spPr>
          <a:xfrm>
            <a:off x="5083238" y="310304"/>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A1FD2A7D-92B8-89BD-C6C4-8ACD5207E58A}"/>
              </a:ext>
            </a:extLst>
          </p:cNvPr>
          <p:cNvPicPr>
            <a:picLocks noChangeAspect="1"/>
          </p:cNvPicPr>
          <p:nvPr/>
        </p:nvPicPr>
        <p:blipFill>
          <a:blip r:embed="rId3"/>
          <a:stretch>
            <a:fillRect/>
          </a:stretch>
        </p:blipFill>
        <p:spPr>
          <a:xfrm>
            <a:off x="4472412" y="1391171"/>
            <a:ext cx="7343031" cy="4538849"/>
          </a:xfrm>
          <a:prstGeom prst="rect">
            <a:avLst/>
          </a:prstGeom>
          <a:ln>
            <a:solidFill>
              <a:srgbClr val="00B050"/>
            </a:solidFill>
          </a:ln>
        </p:spPr>
      </p:pic>
      <p:pic>
        <p:nvPicPr>
          <p:cNvPr id="2" name="image4.png">
            <a:extLst>
              <a:ext uri="{FF2B5EF4-FFF2-40B4-BE49-F238E27FC236}">
                <a16:creationId xmlns="" xmlns:a16="http://schemas.microsoft.com/office/drawing/2014/main" id="{BCEA4DDC-B80A-B587-FBDB-DA6B33737DF6}"/>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5" name="Group 11">
            <a:extLst>
              <a:ext uri="{FF2B5EF4-FFF2-40B4-BE49-F238E27FC236}">
                <a16:creationId xmlns="" xmlns:a16="http://schemas.microsoft.com/office/drawing/2014/main" id="{9092B063-2232-8AFA-E865-07A7C499BA39}"/>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 xmlns:a16="http://schemas.microsoft.com/office/drawing/2014/main" id="{5791BC33-83D7-4A69-F466-95A3D9D9B05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1990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“CHIẾC NÓN KÌ DIỆU” </a:t>
            </a:r>
          </a:p>
        </p:txBody>
      </p:sp>
      <p:sp>
        <p:nvSpPr>
          <p:cNvPr id="7" name="TextBox 6">
            <a:extLst>
              <a:ext uri="{FF2B5EF4-FFF2-40B4-BE49-F238E27FC236}">
                <a16:creationId xmlns="" xmlns:a16="http://schemas.microsoft.com/office/drawing/2014/main"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x-none" sz="2000" b="1" dirty="0"/>
          </a:p>
        </p:txBody>
      </p:sp>
      <p:sp>
        <p:nvSpPr>
          <p:cNvPr id="10" name="TextBox 9">
            <a:extLst>
              <a:ext uri="{FF2B5EF4-FFF2-40B4-BE49-F238E27FC236}">
                <a16:creationId xmlns=""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8</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effectLst/>
                <a:latin typeface="TimesNewRomanPSMT"/>
              </a:rPr>
              <a:t>I</a:t>
            </a:r>
            <a:r>
              <a:rPr lang="vi-VN" sz="2400" dirty="0">
                <a:solidFill>
                  <a:srgbClr val="00A23A"/>
                </a:solidFill>
                <a:effectLst/>
                <a:latin typeface="TimesNewRomanPSMT"/>
              </a:rPr>
              <a:t>I</a:t>
            </a:r>
            <a:r>
              <a:rPr lang="en-US" sz="2400" dirty="0">
                <a:solidFill>
                  <a:srgbClr val="00A23A"/>
                </a:solidFill>
                <a:effectLst/>
                <a:latin typeface="TimesNewRomanPSMT"/>
              </a:rPr>
              <a:t>I</a:t>
            </a:r>
            <a:r>
              <a:rPr lang="vi-VN" sz="2400" dirty="0">
                <a:solidFill>
                  <a:srgbClr val="00A23A"/>
                </a:solidFill>
                <a:effectLst/>
                <a:latin typeface="TimesNewRomanPSMT"/>
              </a:rPr>
              <a:t>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 xmlns:a16="http://schemas.microsoft.com/office/drawing/2014/main" id="{1AA0A3F2-57E9-4865-80F9-984A6B639A0E}"/>
              </a:ext>
            </a:extLst>
          </p:cNvPr>
          <p:cNvSpPr txBox="1"/>
          <p:nvPr/>
        </p:nvSpPr>
        <p:spPr>
          <a:xfrm>
            <a:off x="4586188" y="6294495"/>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x-none" sz="2000" b="1" dirty="0"/>
          </a:p>
        </p:txBody>
      </p:sp>
      <p:sp>
        <p:nvSpPr>
          <p:cNvPr id="14" name="TextBox 13">
            <a:extLst>
              <a:ext uri="{FF2B5EF4-FFF2-40B4-BE49-F238E27FC236}">
                <a16:creationId xmlns=""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dirty="0">
                <a:solidFill>
                  <a:srgbClr val="00B050"/>
                </a:solidFill>
                <a:latin typeface="TimesNewRomanPSMT"/>
              </a:rPr>
              <a:t>từ 1-</a:t>
            </a:r>
            <a:r>
              <a:rPr lang="en-US" sz="2200" dirty="0">
                <a:solidFill>
                  <a:srgbClr val="00B050"/>
                </a:solidFill>
                <a:latin typeface="TimesNewRomanPSMT"/>
              </a:rPr>
              <a:t>8</a:t>
            </a:r>
            <a:r>
              <a:rPr lang="vi-VN" sz="2200" dirty="0">
                <a:solidFill>
                  <a:srgbClr val="00B050"/>
                </a:solidFill>
                <a:latin typeface="TimesNewRomanPSMT"/>
              </a:rPr>
              <a:t> tương ứng với </a:t>
            </a:r>
            <a:r>
              <a:rPr lang="en-US" sz="2200" dirty="0">
                <a:solidFill>
                  <a:srgbClr val="00B050"/>
                </a:solidFill>
                <a:latin typeface="TimesNewRomanPSMT"/>
              </a:rPr>
              <a:t>8</a:t>
            </a:r>
            <a:r>
              <a:rPr lang="vi-VN" sz="2200" dirty="0">
                <a:solidFill>
                  <a:srgbClr val="00B050"/>
                </a:solidFill>
                <a:latin typeface="TimesNewRomanPSMT"/>
              </a:rPr>
              <a:t> 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4" name="Picture 3">
            <a:extLst>
              <a:ext uri="{FF2B5EF4-FFF2-40B4-BE49-F238E27FC236}">
                <a16:creationId xmlns="" xmlns:a16="http://schemas.microsoft.com/office/drawing/2014/main" id="{F5037018-0A84-49D0-9B1E-F5D1F5DA1CA8}"/>
              </a:ext>
            </a:extLst>
          </p:cNvPr>
          <p:cNvPicPr>
            <a:picLocks noChangeAspect="1"/>
          </p:cNvPicPr>
          <p:nvPr/>
        </p:nvPicPr>
        <p:blipFill>
          <a:blip r:embed="rId3"/>
          <a:stretch>
            <a:fillRect/>
          </a:stretch>
        </p:blipFill>
        <p:spPr>
          <a:xfrm>
            <a:off x="4586188" y="2495541"/>
            <a:ext cx="3154525" cy="3644596"/>
          </a:xfrm>
          <a:prstGeom prst="rect">
            <a:avLst/>
          </a:prstGeom>
        </p:spPr>
      </p:pic>
      <p:pic>
        <p:nvPicPr>
          <p:cNvPr id="13" name="Picture 12">
            <a:extLst>
              <a:ext uri="{FF2B5EF4-FFF2-40B4-BE49-F238E27FC236}">
                <a16:creationId xmlns="" xmlns:a16="http://schemas.microsoft.com/office/drawing/2014/main" id="{7FCB420E-8A53-4F15-AABF-FE09547EFF9E}"/>
              </a:ext>
            </a:extLst>
          </p:cNvPr>
          <p:cNvPicPr>
            <a:picLocks noChangeAspect="1"/>
          </p:cNvPicPr>
          <p:nvPr/>
        </p:nvPicPr>
        <p:blipFill>
          <a:blip r:embed="rId4"/>
          <a:stretch>
            <a:fillRect/>
          </a:stretch>
        </p:blipFill>
        <p:spPr>
          <a:xfrm>
            <a:off x="117512" y="2450704"/>
            <a:ext cx="4262130" cy="3689433"/>
          </a:xfrm>
          <a:prstGeom prst="rect">
            <a:avLst/>
          </a:prstGeom>
          <a:ln>
            <a:solidFill>
              <a:srgbClr val="00B050"/>
            </a:solidFill>
          </a:ln>
        </p:spPr>
      </p:pic>
      <p:pic>
        <p:nvPicPr>
          <p:cNvPr id="2" name="image4.png">
            <a:extLst>
              <a:ext uri="{FF2B5EF4-FFF2-40B4-BE49-F238E27FC236}">
                <a16:creationId xmlns="" xmlns:a16="http://schemas.microsoft.com/office/drawing/2014/main" id="{147F12AF-6BA1-87E9-379B-98A3397FB806}"/>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42CBA363-A296-19F9-130D-784D6BAE0BDB}"/>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 xmlns:a16="http://schemas.microsoft.com/office/drawing/2014/main" id="{5483183D-2DE0-B30F-131A-26B9558066F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97518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circle(in)">
                                      <p:cBhvr>
                                        <p:cTn id="48" dur="2000"/>
                                        <p:tgtEl>
                                          <p:spTgt spid="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pic>
        <p:nvPicPr>
          <p:cNvPr id="2" name="image4.png">
            <a:extLst>
              <a:ext uri="{FF2B5EF4-FFF2-40B4-BE49-F238E27FC236}">
                <a16:creationId xmlns="" xmlns:a16="http://schemas.microsoft.com/office/drawing/2014/main" id="{C25AD994-925C-BFF7-F2F6-630BCECA9D9E}"/>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621C2CCE-7911-72C6-4318-2907B94F930E}"/>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 xmlns:a16="http://schemas.microsoft.com/office/drawing/2014/main" id="{8C78EF2D-21B5-6B19-1389-586E5605AFA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1907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circle(in)">
                                      <p:cBhvr>
                                        <p:cTn id="46" dur="20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circle(in)">
                                      <p:cBhvr>
                                        <p:cTn id="51" dur="20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circle(in)">
                                      <p:cBhvr>
                                        <p:cTn id="56" dur="20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circle(in)">
                                      <p:cBhvr>
                                        <p:cTn id="61"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27" name="Group 26">
            <a:extLst>
              <a:ext uri="{FF2B5EF4-FFF2-40B4-BE49-F238E27FC236}">
                <a16:creationId xmlns="" xmlns:a16="http://schemas.microsoft.com/office/drawing/2014/main" id="{70BF889D-2D34-8D16-14B6-FFACB2AF142D}"/>
              </a:ext>
            </a:extLst>
          </p:cNvPr>
          <p:cNvGrpSpPr/>
          <p:nvPr/>
        </p:nvGrpSpPr>
        <p:grpSpPr>
          <a:xfrm>
            <a:off x="2730751" y="1310197"/>
            <a:ext cx="6715980" cy="4051928"/>
            <a:chOff x="2730751" y="1310197"/>
            <a:chExt cx="6715980" cy="4051928"/>
          </a:xfrm>
        </p:grpSpPr>
        <p:grpSp>
          <p:nvGrpSpPr>
            <p:cNvPr id="22" name="Group 21">
              <a:extLst>
                <a:ext uri="{FF2B5EF4-FFF2-40B4-BE49-F238E27FC236}">
                  <a16:creationId xmlns="" xmlns:a16="http://schemas.microsoft.com/office/drawing/2014/main" id="{18F86810-AED6-5485-3E91-ABCA4D39E65A}"/>
                </a:ext>
              </a:extLst>
            </p:cNvPr>
            <p:cNvGrpSpPr/>
            <p:nvPr/>
          </p:nvGrpSpPr>
          <p:grpSpPr>
            <a:xfrm>
              <a:off x="2730751" y="1310197"/>
              <a:ext cx="6715980" cy="4051928"/>
              <a:chOff x="2730751" y="1310197"/>
              <a:chExt cx="6715980" cy="4051928"/>
            </a:xfrm>
          </p:grpSpPr>
          <p:graphicFrame>
            <p:nvGraphicFramePr>
              <p:cNvPr id="8" name="Chart 7">
                <a:extLst>
                  <a:ext uri="{FF2B5EF4-FFF2-40B4-BE49-F238E27FC236}">
                    <a16:creationId xmlns=""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 xmlns:a16="http://schemas.microsoft.com/office/drawing/2014/main" id="{B99049AC-7C13-A4E3-0928-F6EB5C403BEA}"/>
                  </a:ext>
                </a:extLst>
              </p:cNvPr>
              <p:cNvSpPr txBox="1"/>
              <p:nvPr/>
            </p:nvSpPr>
            <p:spPr>
              <a:xfrm rot="6852715">
                <a:off x="6183639" y="2108513"/>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 xmlns:a16="http://schemas.microsoft.com/office/drawing/2014/main" id="{8154E400-92E8-2B5D-9595-0F09D9450B4C}"/>
                  </a:ext>
                </a:extLst>
              </p:cNvPr>
              <p:cNvSpPr txBox="1"/>
              <p:nvPr/>
            </p:nvSpPr>
            <p:spPr>
              <a:xfrm rot="9155490">
                <a:off x="6801144" y="269747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 xmlns:a16="http://schemas.microsoft.com/office/drawing/2014/main" id="{666A1BED-7835-74C1-58F0-7A953EC6BFDF}"/>
                  </a:ext>
                </a:extLst>
              </p:cNvPr>
              <p:cNvSpPr txBox="1"/>
              <p:nvPr/>
            </p:nvSpPr>
            <p:spPr>
              <a:xfrm rot="12244686">
                <a:off x="6788454" y="358930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 xmlns:a16="http://schemas.microsoft.com/office/drawing/2014/main" id="{9E38D5F1-A910-B96B-18A8-757CDB1981E7}"/>
                  </a:ext>
                </a:extLst>
              </p:cNvPr>
              <p:cNvSpPr txBox="1"/>
              <p:nvPr/>
            </p:nvSpPr>
            <p:spPr>
              <a:xfrm rot="14861644">
                <a:off x="6208780" y="418998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 xmlns:a16="http://schemas.microsoft.com/office/drawing/2014/main" id="{EA5E40D9-8B5C-C2ED-63EC-F341FBB35016}"/>
                  </a:ext>
                </a:extLst>
              </p:cNvPr>
              <p:cNvSpPr txBox="1"/>
              <p:nvPr/>
            </p:nvSpPr>
            <p:spPr>
              <a:xfrm rot="17637055">
                <a:off x="5301116" y="416561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 xmlns:a16="http://schemas.microsoft.com/office/drawing/2014/main" id="{B7BC9E9E-DDE2-F3C7-7B57-73D8963E169B}"/>
                  </a:ext>
                </a:extLst>
              </p:cNvPr>
              <p:cNvSpPr txBox="1"/>
              <p:nvPr/>
            </p:nvSpPr>
            <p:spPr>
              <a:xfrm rot="20269397">
                <a:off x="4703096" y="356510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 xmlns:a16="http://schemas.microsoft.com/office/drawing/2014/main" id="{1C869436-B81E-7FF1-BE3C-08FCC4AA6F8D}"/>
                  </a:ext>
                </a:extLst>
              </p:cNvPr>
              <p:cNvSpPr txBox="1"/>
              <p:nvPr/>
            </p:nvSpPr>
            <p:spPr>
              <a:xfrm rot="1895317">
                <a:off x="4696749" y="2738002"/>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 xmlns:a16="http://schemas.microsoft.com/office/drawing/2014/main" id="{157EA531-22D3-778B-E36E-D79D7490CDD1}"/>
                  </a:ext>
                </a:extLst>
              </p:cNvPr>
              <p:cNvSpPr txBox="1"/>
              <p:nvPr/>
            </p:nvSpPr>
            <p:spPr>
              <a:xfrm rot="3879085">
                <a:off x="5308357" y="210101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grpSp>
        <p:sp>
          <p:nvSpPr>
            <p:cNvPr id="15" name="Isosceles Triangle 14">
              <a:hlinkClick r:id="rId8" action="ppaction://hlinksldjump"/>
              <a:extLst>
                <a:ext uri="{FF2B5EF4-FFF2-40B4-BE49-F238E27FC236}">
                  <a16:creationId xmlns="" xmlns:a16="http://schemas.microsoft.com/office/drawing/2014/main" id="{745A2ABA-610C-31A1-7759-F68035A677CD}"/>
                </a:ext>
              </a:extLst>
            </p:cNvPr>
            <p:cNvSpPr/>
            <p:nvPr/>
          </p:nvSpPr>
          <p:spPr>
            <a:xfrm rot="14966272">
              <a:off x="6352826" y="2149704"/>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hlinkClick r:id="rId9" action="ppaction://hlinksldjump"/>
              <a:extLst>
                <a:ext uri="{FF2B5EF4-FFF2-40B4-BE49-F238E27FC236}">
                  <a16:creationId xmlns="" xmlns:a16="http://schemas.microsoft.com/office/drawing/2014/main" id="{89467F85-ADDB-6D4F-34D6-1545DCE3C0DD}"/>
                </a:ext>
              </a:extLst>
            </p:cNvPr>
            <p:cNvSpPr/>
            <p:nvPr/>
          </p:nvSpPr>
          <p:spPr>
            <a:xfrm rot="17537173">
              <a:off x="6352826" y="283378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hlinkClick r:id="rId10" action="ppaction://hlinksldjump"/>
              <a:extLst>
                <a:ext uri="{FF2B5EF4-FFF2-40B4-BE49-F238E27FC236}">
                  <a16:creationId xmlns="" xmlns:a16="http://schemas.microsoft.com/office/drawing/2014/main" id="{EBEC3D37-46A9-FDFD-D1DC-FB23589E219E}"/>
                </a:ext>
              </a:extLst>
            </p:cNvPr>
            <p:cNvSpPr/>
            <p:nvPr/>
          </p:nvSpPr>
          <p:spPr>
            <a:xfrm rot="20369789">
              <a:off x="5840808" y="338067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hlinkClick r:id="rId11" action="ppaction://hlinksldjump"/>
              <a:extLst>
                <a:ext uri="{FF2B5EF4-FFF2-40B4-BE49-F238E27FC236}">
                  <a16:creationId xmlns="" xmlns:a16="http://schemas.microsoft.com/office/drawing/2014/main" id="{B0AB4E36-5C3B-6F8D-43AF-0D45745FAD39}"/>
                </a:ext>
              </a:extLst>
            </p:cNvPr>
            <p:cNvSpPr/>
            <p:nvPr/>
          </p:nvSpPr>
          <p:spPr>
            <a:xfrm rot="1358866">
              <a:off x="5138287" y="335851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hlinkClick r:id="rId12" action="ppaction://hlinksldjump"/>
              <a:extLst>
                <a:ext uri="{FF2B5EF4-FFF2-40B4-BE49-F238E27FC236}">
                  <a16:creationId xmlns="" xmlns:a16="http://schemas.microsoft.com/office/drawing/2014/main" id="{1DEF77B0-F524-F09C-E8BA-84BF9E92B6C1}"/>
                </a:ext>
              </a:extLst>
            </p:cNvPr>
            <p:cNvSpPr/>
            <p:nvPr/>
          </p:nvSpPr>
          <p:spPr>
            <a:xfrm rot="4052598">
              <a:off x="4644935" y="2839635"/>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hlinkClick r:id="rId13" action="ppaction://hlinksldjump"/>
              <a:extLst>
                <a:ext uri="{FF2B5EF4-FFF2-40B4-BE49-F238E27FC236}">
                  <a16:creationId xmlns="" xmlns:a16="http://schemas.microsoft.com/office/drawing/2014/main" id="{EFC7F7EC-DA4B-4CCB-2C60-3E32D49053B6}"/>
                </a:ext>
              </a:extLst>
            </p:cNvPr>
            <p:cNvSpPr/>
            <p:nvPr/>
          </p:nvSpPr>
          <p:spPr>
            <a:xfrm rot="6786077">
              <a:off x="4581802" y="2175654"/>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hlinkClick r:id="rId14" action="ppaction://hlinksldjump"/>
              <a:extLst>
                <a:ext uri="{FF2B5EF4-FFF2-40B4-BE49-F238E27FC236}">
                  <a16:creationId xmlns="" xmlns:a16="http://schemas.microsoft.com/office/drawing/2014/main" id="{2D997176-12F7-75E1-8578-B9E7D6D966FF}"/>
                </a:ext>
              </a:extLst>
            </p:cNvPr>
            <p:cNvSpPr/>
            <p:nvPr/>
          </p:nvSpPr>
          <p:spPr>
            <a:xfrm rot="9394773">
              <a:off x="5101847" y="1708063"/>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hlinkClick r:id="rId7" action="ppaction://hlinksldjump"/>
              <a:extLst>
                <a:ext uri="{FF2B5EF4-FFF2-40B4-BE49-F238E27FC236}">
                  <a16:creationId xmlns="" xmlns:a16="http://schemas.microsoft.com/office/drawing/2014/main" id="{C6EC7A59-9F89-BF8B-8BBD-2EBFAA0CDF35}"/>
                </a:ext>
              </a:extLst>
            </p:cNvPr>
            <p:cNvSpPr/>
            <p:nvPr/>
          </p:nvSpPr>
          <p:spPr>
            <a:xfrm rot="12158115">
              <a:off x="5792943" y="1702600"/>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 action="ppaction://hlinkshowjump?jump=nextslide"/>
            <a:extLst>
              <a:ext uri="{FF2B5EF4-FFF2-40B4-BE49-F238E27FC236}">
                <a16:creationId xmlns="" xmlns:a16="http://schemas.microsoft.com/office/drawing/2014/main" id="{F6A65EC9-49F9-BC84-85AA-A72D06E3442A}"/>
              </a:ext>
            </a:extLst>
          </p:cNvPr>
          <p:cNvSpPr txBox="1"/>
          <p:nvPr/>
        </p:nvSpPr>
        <p:spPr>
          <a:xfrm>
            <a:off x="9115864" y="6119336"/>
            <a:ext cx="3076136" cy="738664"/>
          </a:xfrm>
          <a:prstGeom prst="rect">
            <a:avLst/>
          </a:prstGeom>
          <a:solidFill>
            <a:schemeClr val="bg1"/>
          </a:solidFill>
          <a:ln>
            <a:solidFill>
              <a:srgbClr val="00A23A"/>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án </a:t>
            </a:r>
            <a:r>
              <a:rPr lang="en-US" sz="1400" dirty="0">
                <a:solidFill>
                  <a:srgbClr val="FF0000"/>
                </a:solidFill>
                <a:latin typeface="Arial" panose="020B0604020202020204" pitchFamily="34" charset="0"/>
                <a:cs typeface="Arial" panose="020B0604020202020204" pitchFamily="34" charset="0"/>
              </a:rPr>
              <a:t>8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8" name="Graphic 27" descr="Right pointing backhand index with solid fill">
            <a:hlinkClick r:id="rId15" action="ppaction://hlinksldjump"/>
            <a:extLst>
              <a:ext uri="{FF2B5EF4-FFF2-40B4-BE49-F238E27FC236}">
                <a16:creationId xmlns="" xmlns:a16="http://schemas.microsoft.com/office/drawing/2014/main" id="{7F3EA842-E843-4DD0-89A6-30E6469AFA6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10427011" y="6119336"/>
            <a:ext cx="320492" cy="320492"/>
          </a:xfrm>
          <a:prstGeom prst="rect">
            <a:avLst/>
          </a:prstGeom>
        </p:spPr>
      </p:pic>
      <p:pic>
        <p:nvPicPr>
          <p:cNvPr id="2" name="image4.png">
            <a:extLst>
              <a:ext uri="{FF2B5EF4-FFF2-40B4-BE49-F238E27FC236}">
                <a16:creationId xmlns="" xmlns:a16="http://schemas.microsoft.com/office/drawing/2014/main" id="{C67C6D5E-7E3C-E889-775D-45E07D29526A}"/>
              </a:ext>
            </a:extLst>
          </p:cNvPr>
          <p:cNvPicPr>
            <a:picLocks noChangeAspect="1"/>
          </p:cNvPicPr>
          <p:nvPr/>
        </p:nvPicPr>
        <p:blipFill>
          <a:blip r:embed="rId18"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A4FC10B7-4136-2924-698C-3ADA0982C96F}"/>
              </a:ext>
            </a:extLst>
          </p:cNvPr>
          <p:cNvGrpSpPr>
            <a:grpSpLocks/>
          </p:cNvGrpSpPr>
          <p:nvPr/>
        </p:nvGrpSpPr>
        <p:grpSpPr bwMode="auto">
          <a:xfrm>
            <a:off x="655690" y="77465"/>
            <a:ext cx="568337" cy="495261"/>
            <a:chOff x="0" y="0"/>
            <a:chExt cx="666" cy="559"/>
          </a:xfrm>
        </p:grpSpPr>
        <p:sp>
          <p:nvSpPr>
            <p:cNvPr id="12" name="Freeform 12">
              <a:extLst>
                <a:ext uri="{FF2B5EF4-FFF2-40B4-BE49-F238E27FC236}">
                  <a16:creationId xmlns="" xmlns:a16="http://schemas.microsoft.com/office/drawing/2014/main" id="{32A2E35C-040F-E5D2-33D5-347C8B70B0E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4439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27"/>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27"/>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71026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1844040" y="221115"/>
            <a:ext cx="10080421"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Ở thường ngày tại một nơi nào đó.</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311901" y="1568316"/>
            <a:ext cx="5144698"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FF0000"/>
                </a:solidFill>
                <a:latin typeface="Times New Roman" panose="02020603050405020304" pitchFamily="18" charset="0"/>
                <a:cs typeface="Times New Roman" panose="02020603050405020304" pitchFamily="18" charset="0"/>
              </a:rPr>
              <a:t>C</a:t>
            </a:r>
            <a:r>
              <a:rPr lang="en-GB" sz="3600" b="1">
                <a:solidFill>
                  <a:schemeClr val="tx1"/>
                </a:solidFill>
                <a:latin typeface="Times New Roman" panose="02020603050405020304" pitchFamily="18" charset="0"/>
                <a:cs typeface="Times New Roman" panose="02020603050405020304" pitchFamily="18" charset="0"/>
              </a:rPr>
              <a:t>Ư TRÚ</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F4110F3C-071E-C1A1-1CF2-CE2F443BEC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A01A5AC1-ED5D-7726-9977-76B353BED1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521C4CB0-01A8-11F5-9A87-D41474E4E4F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7E662CC5-E088-4E5E-D888-3344A37718F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BCA9231A-B616-5BF7-4A61-DE9C64D21BB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C5945C30-8497-06F5-51E9-4496E916F3A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59A542CC-022B-A742-1259-BC223A6988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4703E024-0E56-34E8-2A82-B5068D35AAA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D043D7D6-21D0-5E9A-674E-01CC83CBFD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2C2D9E97-4637-F016-744A-6ACD415C88D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9743C9DB-C92E-CB01-34FE-6C87DA0AF1B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A05F3BAC-A183-710E-E191-2B86A77ACEF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C8D07928-0C53-BFCD-2010-0EC7C98FCDC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C33FABC8-BF68-A909-0ABF-C142C6F5D58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AF5025B1-BF7C-7F55-9B81-C9DD62726BB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48988D84-646B-9586-0F3C-DF915337698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65209607-1B09-2E24-9B9F-64D6525A5F9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42372FAB-CAF8-70E3-66D5-A9E712FF13D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6FEDB240-B369-A358-9CA3-ACDBB431E4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AE136BAA-D10E-0732-E3BF-AE0F73B46F5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3EEE19F5-9AD9-319C-7D04-2455581CBC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624992CE-D43D-5514-D34D-D667EA0EC49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FF8FB9A1-E60F-5B98-0BC6-F0E802E2DD3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0FB68FE2-7061-92D2-DEA6-C837D888C22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783BB2A3-F155-21B2-C7F2-07ED1FED41E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9FAB4B24-C2C3-AB04-E62D-62A1BCAA601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8B075B67-681E-A9C6-542E-B6BD337F6E3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946BB156-228D-ECDA-03C0-76129C0BEAD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C01752A7-36E2-5BA6-3AC7-7790B81DF2F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D94685B3-2723-E1C4-3CF6-3938942E29B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7C9F96CB-F2F1-9009-DCCE-12EE8107F31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5D376BC8-80BA-60EF-7AEC-DEBCAEA665C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 xmlns:a16="http://schemas.microsoft.com/office/drawing/2014/main" id="{1188FB03-C6FC-267C-C5E5-8ECE690AB925}"/>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6345A63C-D517-92A0-2427-FCADCEA17C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567CFD4C-4D5C-D40F-CF05-820C0B1FF9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87CB86FE-34A9-1539-4EED-C35527E3E7D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7FFC1AB0-8AD6-010A-DC0D-59D045541B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351FC975-6769-5164-A463-9BA522F2E6F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D75AC946-36D7-BD20-E165-37512A2994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0818F564-D685-A515-1B4A-F2369E335FD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884076A1-5AE6-E261-BE8B-70D6728C215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BA241AFF-DD3E-070A-C60C-2DDCB959CC5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724CA224-050F-ED3F-50BB-C64379579F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3D58A7F0-8CAB-0FF1-3547-BDE6E0CA8DA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F0B78C28-C03E-C922-B7CF-4247C19E25C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10416652-E90B-24AE-E4E7-4AD8F56F92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FEA7D394-8DFB-8F86-914D-D75077EB150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80E5ADEC-8AC8-B330-F44F-592DE8DA025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65A42C5E-456F-E815-AF3F-10C6C847CD1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641B765A-3D1E-84BE-0D6B-D4DCF9581D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555F9F26-425C-A73A-E7B3-BDD48AE9B0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361A1FD4-55F6-EAE6-9A6E-21968E80A2C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9A5602DF-099B-8995-BC2C-4B17EA8EC2B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39132FCD-9638-EE56-8C7A-85953B3FB20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3DB4AC4A-D270-D615-DD6C-964B9D7AB3E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320DA1E5-B5F4-63DF-9D8F-D469FBD15BB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6172F286-CEDF-180E-633B-ACA8F255C0D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2A1BE215-A3EF-589B-3F5D-33FA0CF4D03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EF00760A-4122-BC06-72CB-4F83FA5B2B1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DD8EAD06-E71E-5BCA-785C-29E72AF3EEF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2AD9D31F-2FC4-BE1E-00B7-46F478B17B4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60E3450D-4763-884B-08F3-C35D6DEDE1E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F076ABA9-8D5E-326F-445C-C7DD0B78029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905978E6-5390-8FAA-781C-C6C230FF11E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9E469C12-0E03-0883-B437-87160DC1B6B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B291B81D-3FCB-9591-BCAD-5390C403C3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0210B54A-0D62-143D-B1E6-BBC6F7450CD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A29A153F-9A7D-EECD-AEC7-0B1CB7B0559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DEF4199B-89BF-2D87-106A-0F3D18C6FC7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4DA9D39B-8FE6-21D6-5F05-BE6801A2FD28}"/>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1DDEDB5A-13ED-298F-A723-85E622F4754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07890A99-6E51-182B-AA83-A414484D7D9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E37B16AC-8742-311F-6094-E40084C4D5D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A76B4637-5F78-471A-15EC-D2EF0260CC7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98EE1EB5-B6AD-B2FE-1022-56166AD6443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22F0DD1E-5747-8542-8F86-6247FAEDACF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D631C239-AB6F-4611-89C7-28EECD60DB9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B70DF6EC-685B-A905-FFC2-0A5E094318A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6BCC78FD-9474-52CE-BFCE-02BFE69633D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9B77CD62-F1D0-9D15-F677-8005C48A85B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71D51D20-E82C-6673-1823-14A350E5ECC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F57BD3BF-B1F6-3826-FE88-6FA8C2D0FFD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 xmlns:a16="http://schemas.microsoft.com/office/drawing/2014/main" id="{CF8D5E25-08E1-356D-A190-02EC59926D41}"/>
              </a:ext>
            </a:extLst>
          </p:cNvPr>
          <p:cNvSpPr txBox="1"/>
          <p:nvPr/>
        </p:nvSpPr>
        <p:spPr>
          <a:xfrm>
            <a:off x="857848" y="3222885"/>
            <a:ext cx="10476305" cy="2308324"/>
          </a:xfrm>
          <a:prstGeom prst="rect">
            <a:avLst/>
          </a:prstGeom>
          <a:solidFill>
            <a:schemeClr val="bg1"/>
          </a:solidFill>
          <a:ln>
            <a:solidFill>
              <a:schemeClr val="accent6"/>
            </a:solidFill>
          </a:ln>
        </p:spPr>
        <p:txBody>
          <a:bodyPr wrap="square" rtlCol="0">
            <a:spAutoFit/>
          </a:bodyPr>
          <a:lstStyle/>
          <a:p>
            <a:pPr algn="just"/>
            <a:r>
              <a:rPr lang="vi-VN" sz="2400">
                <a:solidFill>
                  <a:srgbClr val="00B050"/>
                </a:solidFill>
              </a:rPr>
              <a:t>Mục I</a:t>
            </a:r>
            <a:r>
              <a:rPr lang="en-US" sz="2400">
                <a:solidFill>
                  <a:srgbClr val="00B050"/>
                </a:solidFill>
                <a:latin typeface="Arial (Body)"/>
              </a:rPr>
              <a:t>II</a:t>
            </a:r>
            <a:r>
              <a:rPr lang="vi-VN" sz="2400">
                <a:solidFill>
                  <a:srgbClr val="00B050"/>
                </a:solidFill>
              </a:rPr>
              <a:t> Bài </a:t>
            </a:r>
            <a:r>
              <a:rPr lang="en-US" sz="2400">
                <a:solidFill>
                  <a:srgbClr val="00B050"/>
                </a:solidFill>
                <a:latin typeface="Arial (Body)"/>
              </a:rPr>
              <a:t>2</a:t>
            </a:r>
            <a:r>
              <a:rPr lang="vi-VN" sz="2400">
                <a:solidFill>
                  <a:srgbClr val="00B050"/>
                </a:solidFill>
              </a:rPr>
              <a:t> SGK: </a:t>
            </a:r>
            <a:r>
              <a:rPr lang="vi-VN" sz="2400"/>
              <a:t>“</a:t>
            </a:r>
            <a:r>
              <a:rPr lang="en-GB" sz="2400">
                <a:latin typeface="Arial" panose="020B0604020202020204" pitchFamily="34" charset="0"/>
                <a:cs typeface="Arial" panose="020B0604020202020204" pitchFamily="34" charset="0"/>
              </a:rPr>
              <a:t>Có mặt đúng thời gian và địa điểm ghi trong lệnh gọi nhập ngũ, lệnh gọi thực hiện nghĩa vụ tham gia Công an nhân dân; trường hợp có lí do chính đáng mà không thể đến đúng thời gian, địa điểm thì phải có xác nhận của Uỷ ban nhân dân cấp xã nơi </a:t>
            </a:r>
            <a:r>
              <a:rPr lang="en-GB" sz="2400">
                <a:solidFill>
                  <a:srgbClr val="FF0000"/>
                </a:solidFill>
                <a:latin typeface="Arial" panose="020B0604020202020204" pitchFamily="34" charset="0"/>
                <a:cs typeface="Arial" panose="020B0604020202020204" pitchFamily="34" charset="0"/>
              </a:rPr>
              <a:t>cư trú </a:t>
            </a:r>
            <a:r>
              <a:rPr lang="en-GB" sz="2400">
                <a:latin typeface="Arial" panose="020B0604020202020204" pitchFamily="34" charset="0"/>
                <a:cs typeface="Arial" panose="020B0604020202020204" pitchFamily="34" charset="0"/>
              </a:rPr>
              <a:t>hoặc cơ quan, tổ chức nơi làm việc, học tập và báo cáo Chỉ huy trưởng Ban Chỉ huy quân sự, Trưởng Công an cấp huyện.</a:t>
            </a:r>
            <a:r>
              <a:rPr lang="vi-VN" sz="2400"/>
              <a:t>”</a:t>
            </a:r>
            <a:endParaRPr lang="en-US" sz="2800" dirty="0">
              <a:cs typeface="Arial" panose="020B0604020202020204" pitchFamily="34" charset="0"/>
            </a:endParaRPr>
          </a:p>
        </p:txBody>
      </p:sp>
      <p:pic>
        <p:nvPicPr>
          <p:cNvPr id="93" name="image4.png">
            <a:extLst>
              <a:ext uri="{FF2B5EF4-FFF2-40B4-BE49-F238E27FC236}">
                <a16:creationId xmlns="" xmlns:a16="http://schemas.microsoft.com/office/drawing/2014/main" id="{E85DE8C4-1ECB-4C60-86A5-95C9CC7C9A67}"/>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 xmlns:a16="http://schemas.microsoft.com/office/drawing/2014/main" id="{91180E88-207C-4301-BE8E-40EA441BFA85}"/>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 xmlns:a16="http://schemas.microsoft.com/office/drawing/2014/main" id="{5A10718C-694B-4699-A37F-31839DB59AB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2786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82095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729379" y="275009"/>
            <a:ext cx="8597900" cy="109630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 lí và hợp pháp</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455980" y="1646327"/>
            <a:ext cx="5144698" cy="1009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GB"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t>
            </a:r>
            <a:r>
              <a:rPr lang="en-GB"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ÍNH ĐÁNG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9A3382B8-18AF-E377-84C4-5DF7469A1E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3E6EC8B2-8624-B68E-72A2-2DE4A3438BC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BE1F883F-248E-5B34-760E-08FB7809938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CEA986EC-4569-F4CD-9377-219CC25374E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B852C96E-9199-2BED-8DBF-826CC799A2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5E1A8E4F-3CCE-367E-C5BB-BCD37BF0A99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856B7497-E748-55B7-7DA0-F831BD7CCA1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E18D3474-59A4-5DF1-FAE3-24194F53293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A046B0C8-0377-5335-060C-1E02A1C015E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A2569B30-77F2-F7B9-0416-AB4150F2A39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20F676F5-C750-460A-E671-20FAD4E3152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F1F609F3-5E3D-C24A-9573-EC83048A039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B2B125E1-FC20-C486-11F7-1FE972EC120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70B8747C-E15E-13E4-83F8-564F4B08E30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87167C29-F43A-9F87-9AEC-9BEF55CF3E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14C45B1B-366A-51E2-5BC1-1AE599CDE4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C61781E0-42EB-99B9-12EE-7E817CEC208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68BBE4A2-7819-C1DF-AFA5-156E53FA67C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94BA0551-85C3-14CD-A6A4-FFEB5B00851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52908CC1-C97C-9F60-2E25-B402E6B1A08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12906C81-0267-4AD5-F286-11DF777582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1680409B-4445-39E2-C21F-7A34E6CC083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26E6ADEC-1232-007E-224E-8EFCB8ADB88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1C76F5F2-6C23-8C19-2A2B-3E97BE02636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8D24AF48-43C0-A210-EC8D-71855C3789E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36FA8373-C545-9184-AFE5-CE2B8813DE4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596DB9C6-0ABD-8EF9-3C52-6F1F10E9010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A982E5ED-FCCC-90D2-B3C9-C5E00BEFD5C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BBBCC822-56D9-CA55-CCFE-D25FBF04C72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15A3D94A-706C-A45C-2CD3-751C40EBC5D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D5AC90D3-C77F-419A-9115-4DA5DD5276F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0C686DCE-3E85-3022-51C0-97A872D396B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 xmlns:a16="http://schemas.microsoft.com/office/drawing/2014/main" id="{65C59B1D-A3AD-5D42-5A1F-3823B4D143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FF5E7373-3CFB-7FB4-FD47-C70CEEB7CE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CA4FFC1F-B45F-87E1-48D6-0CE0BCEF3B2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143954AB-0145-1A83-E0DF-DD66967267A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029957E8-8E41-15F6-0D1B-368B444B1BB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053A2E7A-A3A0-2923-86B8-480DB2A1A34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89E56434-1279-45F8-3618-C7B3BF27064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B10EDCDF-76F6-3965-5D09-BD7F56A519E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D3325DC3-BE7F-5860-2105-C1ADFF736F0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7692BBF3-CD61-D654-7E40-E0BBD58126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8DF1818F-237E-63C5-9710-2F8B9BBEBA7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EBC3015F-0AA0-205E-E71D-C2B182A6229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45C46691-957A-78B4-734B-E003370FEC1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6B96159A-4BA0-9695-11E7-8258067FADB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2B478707-BFE5-6824-0BC6-BDDEAF17DC3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E6860EE2-0272-4F93-56FA-4099805F6D3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855BB886-794F-CB2D-FC99-848526ACA2A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BBE3E310-2017-68C2-2101-983931364E2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22C74E43-0273-16A6-C166-9F8060C9F4D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545D7F0C-CF27-AF76-2515-D4366FBD2C8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685AA8B2-9A48-02C9-FF6F-5C7A43D6E36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8B0CCDDD-D5F5-EC4A-6B9B-EE905BF3AE3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342E47B3-AB10-5E8B-89E2-8966DA04FB2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BDAF7A4B-0DA2-B0E5-E16B-F2E7893F889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D33F9411-D293-18D8-E45D-9942547CAF1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5807868F-A53F-D99A-8C78-5D1B12D7C85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6C722E66-88F7-B550-02D6-3AC9735A98B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B8AE3E08-5B57-8A0C-A1A0-C553DE244D3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DDA5CB90-3600-BCAD-ACD8-9E1101A8320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34A4268B-3342-1ED4-5553-C80648C9E75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2B55641A-97EB-5D88-8ABA-623EE765F66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34D190D0-CC50-6633-DED7-47B5CB2AC79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64180CF9-E3D9-5569-FAB6-900B597C7A8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2C7F2B66-65E3-295C-B01F-370A28A7C0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21FA514E-2865-AEFA-737D-120370DEF7A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F941FDE5-4B11-BE6B-D6EE-A621D121918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765911F4-1B47-E996-DFA7-DF27210BB85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178E9FE0-E819-0C5A-076F-CACE29AB7EA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3C9D9ECF-7782-1149-ED45-2F4F5697111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27E0E213-9DEA-ED83-FAE0-7D8D75B3E97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75854690-885C-5EDF-CC87-4091174B11E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42FABFE6-CBBF-A3DB-D06F-FE6D9728CA4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E6B3FE63-7AB0-0B65-8049-AC1F6B0971A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044312DA-29C5-3C55-2814-3AAA2778AFF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733F488D-918A-BF19-1417-A5C9808B245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B56BFF0B-5584-C8FB-8A75-69E3E466C2B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4C889E7B-9891-8DB4-C407-E6B34394EC2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91203C4F-0A15-F861-9478-4A3970A31FB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32E6AF9C-21C8-73DF-4BE8-D17CBF954D6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36E481A0-5EA5-BE6E-DB03-3C0702F2B21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 xmlns:a16="http://schemas.microsoft.com/office/drawing/2014/main" id="{16FDA745-35EB-5DFB-192E-882FDE2CF5D3}"/>
              </a:ext>
            </a:extLst>
          </p:cNvPr>
          <p:cNvSpPr txBox="1"/>
          <p:nvPr/>
        </p:nvSpPr>
        <p:spPr>
          <a:xfrm>
            <a:off x="857848" y="3222885"/>
            <a:ext cx="10476305" cy="2308324"/>
          </a:xfrm>
          <a:prstGeom prst="rect">
            <a:avLst/>
          </a:prstGeom>
          <a:solidFill>
            <a:schemeClr val="bg1"/>
          </a:solidFill>
          <a:ln>
            <a:solidFill>
              <a:schemeClr val="accent6"/>
            </a:solidFill>
          </a:ln>
        </p:spPr>
        <p:txBody>
          <a:bodyPr wrap="square" rtlCol="0">
            <a:spAutoFit/>
          </a:bodyPr>
          <a:lstStyle/>
          <a:p>
            <a:pPr algn="just"/>
            <a:r>
              <a:rPr lang="en-US" sz="2400">
                <a:solidFill>
                  <a:srgbClr val="00B050"/>
                </a:solidFill>
                <a:latin typeface="Arial" panose="020B0604020202020204" pitchFamily="34" charset="0"/>
                <a:cs typeface="Arial" panose="020B0604020202020204" pitchFamily="34" charset="0"/>
              </a:rPr>
              <a:t>Mục III Bài 2 SGK: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Có mặt đúng thời gian và địa điểm ghi trong lệnh gọi nhập ngũ, lệnh gọi thực hiện nghĩa vụ tham gia Công an nhân dân; trường hợp có lí do </a:t>
            </a:r>
            <a:r>
              <a:rPr lang="en-GB" sz="2400">
                <a:solidFill>
                  <a:srgbClr val="FF0000"/>
                </a:solidFill>
                <a:latin typeface="Arial" panose="020B0604020202020204" pitchFamily="34" charset="0"/>
                <a:cs typeface="Arial" panose="020B0604020202020204" pitchFamily="34" charset="0"/>
              </a:rPr>
              <a:t>chính đáng </a:t>
            </a:r>
            <a:r>
              <a:rPr lang="en-GB" sz="2400">
                <a:latin typeface="Arial" panose="020B0604020202020204" pitchFamily="34" charset="0"/>
                <a:cs typeface="Arial" panose="020B0604020202020204" pitchFamily="34" charset="0"/>
              </a:rPr>
              <a:t>mà không thể đến đúng thời gian, địa điểm thì phải có xác nhận của Uỷ ban nhân dân cấp xã nơi cư trú hoặc cơ quan, tổ chức nơi làm việc, học tập và báo cáo Chỉ huy trưởng Ban Chỉ huy quân sự, Trưởng Công an cấp huyện.</a:t>
            </a:r>
            <a:r>
              <a:rPr lang="en-US" sz="2400">
                <a:latin typeface="Arial" panose="020B0604020202020204" pitchFamily="34" charset="0"/>
                <a:cs typeface="Arial" panose="020B0604020202020204" pitchFamily="34" charset="0"/>
              </a:rPr>
              <a:t>”</a:t>
            </a:r>
            <a:r>
              <a:rPr lang="vi-VN" sz="240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93" name="image4.png">
            <a:extLst>
              <a:ext uri="{FF2B5EF4-FFF2-40B4-BE49-F238E27FC236}">
                <a16:creationId xmlns="" xmlns:a16="http://schemas.microsoft.com/office/drawing/2014/main" id="{CDEB0B42-B7F3-426C-A331-292781BEA672}"/>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 xmlns:a16="http://schemas.microsoft.com/office/drawing/2014/main" id="{662EFDF8-21B9-433C-8DD4-04B623BBBEFF}"/>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 xmlns:a16="http://schemas.microsoft.com/office/drawing/2014/main" id="{A1599499-1BE7-4374-9ED5-F243F3A5300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902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80155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1769158" y="159821"/>
            <a:ext cx="9997258" cy="108223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rgbClr val="000000"/>
                </a:solidFill>
                <a:effectLst/>
                <a:latin typeface="+mj-lt"/>
                <a:ea typeface="Calibri" panose="020F0502020204030204" pitchFamily="34" charset="0"/>
                <a:cs typeface="Times New Roman" panose="02020603050405020304" pitchFamily="18" charset="0"/>
              </a:rPr>
              <a:t>L</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oại, hạng trong một hệ thống (xếp theo trình độ cao thấp, trên dưới, v.v.)</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195438" y="1654659"/>
            <a:ext cx="5144698" cy="95418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a:t>
            </a:r>
            <a:r>
              <a:rPr lang="en-US" sz="3200" b="1">
                <a:solidFill>
                  <a:srgbClr val="FF0000"/>
                </a:solidFill>
                <a:latin typeface="Times New Roman" panose="02020603050405020304" pitchFamily="18" charset="0"/>
                <a:cs typeface="Times New Roman" panose="02020603050405020304" pitchFamily="18" charset="0"/>
              </a:rPr>
              <a:t>Ấ</a:t>
            </a:r>
            <a:r>
              <a:rPr lang="en-US" sz="3200" b="1">
                <a:solidFill>
                  <a:schemeClr val="tx1"/>
                </a:solidFill>
                <a:latin typeface="Times New Roman" panose="02020603050405020304" pitchFamily="18" charset="0"/>
                <a:cs typeface="Times New Roman" panose="02020603050405020304" pitchFamily="18" charset="0"/>
              </a:rPr>
              <a:t>P</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3942A26D-7CDA-173E-B4BF-FF68400A66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20BD5789-DB8B-A4E0-DC11-FE797226AF7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64434854-BFC4-C968-1041-3678C993AB4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28C6262D-7C75-4527-487F-5ABFCAA406D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5039D51D-C9B7-D4F9-7F17-09014C315D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8AB5D3B3-7906-F6B5-79B8-18D12D020E5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A4DC8786-7F73-E8D7-2325-9EFC6815632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9835E136-A094-7DA9-870E-79415880B90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76DFFD11-24F7-12D5-614F-EE47C0AAA1E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B00DB9F7-7C2F-D26A-BEE4-B2BFC0537F4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A5352F57-E82F-7757-0FE3-5C3C2657DA9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510400A7-3612-2522-4FDE-FC9047EFA28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5C8EC448-E225-A88F-498F-3E450BFA28C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6B2676DC-0C43-2C36-BFCB-EA130B26BFA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48CBAE0B-5895-7CA7-B11C-8EC38D34ACC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24AEFBCB-7236-B571-1DC2-60314FFECE7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CD65482A-480E-1832-2811-AD3E4F4BB69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96F9F8B3-C84C-871C-CCAC-2926773B6D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7021600C-1162-5689-B5CB-38ACDD677EF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48F31BDB-3AB9-549B-DD05-BA692727E7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6A94F30B-7F6B-8BBE-7F3A-79F6E0C795D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23D44B43-6B70-CDDB-0ED8-9A8646CBF7F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A8D3A016-6C87-F943-99D0-3C6134F4B21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05E75A14-D630-52D1-F76A-A02760C60DD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6163339A-7627-273A-4AF6-144FAD300FB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48FD5F4B-D99A-C1DD-4E24-2E645CC6CA5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4194E0E6-DF17-D52D-0DBF-3F2F5B036BF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9EDB6401-FAFB-B2D6-29A3-C916FCC543C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0661084C-9F92-97F3-659F-F1279301B37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79F0BA65-A06A-E478-A637-A501B323B29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AD3E76B4-9669-5BB0-7061-0174BE0D353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8639C7B1-586A-B61C-BB5F-CBD49D1251D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 xmlns:a16="http://schemas.microsoft.com/office/drawing/2014/main" id="{C1C66614-3EA7-BECE-1CB3-C72C1DEAEAF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8343646F-40DA-43A3-816B-976BA47A10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9AB1085D-3D6A-1960-E6B6-C7AF1FF6133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BC75383A-A632-B9DC-8949-E1FA65ABC23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0EACA91A-3013-F440-C404-550903F988F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17D72E4D-7074-2DB7-4A30-A678D1BCE0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1E1F8F03-79F8-36FD-7809-F42CBB34E2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80B37E5A-4E69-502F-09E6-DA520373B9D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C6E73FD6-4E92-6979-53AF-F917195BB4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237F2AE0-73B7-22F5-3ABF-D3B2BE192B1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45634272-C504-D241-1C72-E047209C441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A4022FDE-A43A-7FD7-9937-A83423A2D76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F5B8CB5E-07F5-1F04-FCE2-42F8F292EDE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735704BC-3CC7-041B-FE7D-B1F931BB89D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303E0780-BF47-39D3-7A51-D488647C51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DC85A237-19E8-80F8-26A2-C74E5C01704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9C839BBE-531F-8E79-4962-6C897F8EED6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0BE9B881-5676-299F-87FD-729D8F87D1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F086B932-3FF1-8EA1-AA6D-E4EC6726AD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6DCFFBBC-A56E-F872-C7C3-9D83C4EA046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227F4CC7-0E64-6E99-1E3C-05B0AF3B905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8F1616EE-39C2-ADA5-9B26-AF270D648A0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446FF616-38C0-AB96-6D23-6D8665EB5F2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CA87F7EE-FC23-86A1-50F2-AF335D16FCF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D985CFB2-3007-DC29-9EFA-9184DF0D58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33340EE8-C113-A095-A8A3-3F46B07120D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86658644-7C6E-AF9F-43C8-4AC6B1A7F4D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7C4A3020-12CF-D15D-710B-DE6B415C33E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B2C47338-6AFA-ECFA-D69C-793327962BC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A0B9E464-0513-C9A2-B2BF-4AD76033ED3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01531A7F-A1B7-17ED-241F-03C1099A82C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D806F065-A276-4305-3C52-E7DD886266E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A91223E2-F90E-AF21-625F-86F2F7F1E6A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BE2DDC3C-D3B3-7C81-98BD-210DEBEFEB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94A7B047-414A-1E10-00B5-02DBC54BA61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2EE241CC-FEBA-B9D2-2312-1F4F30249C2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0F503849-9851-4758-1EE1-02071239E82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C3A8D163-263E-5861-3E3C-CCD3F20BAE3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B42D5742-66A5-59F3-EB6E-AEDBB269C52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33FDEBBF-425C-37E5-D8DD-F13586EC542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E29007D9-B998-EE20-2BF9-A78C3EFBE52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BEF9540C-A250-863B-CB54-48992AE4F67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CEA00FCF-0554-4963-5BA7-496771D55CF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EEF4B194-D67A-CB8D-92DF-FF6CCFC5B56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A7F74BF1-8C46-C7DB-0BEF-5A03950EBA8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49A19037-B09E-0EEC-A743-43FA42C0922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EBE407A3-0413-1891-E61D-DF73060F66B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A675E338-3E4C-E7B4-A7BE-DAC5171FC6C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F3925F62-A0EF-458D-8D83-7FAECF0AEF3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6634AE11-1D2E-C9CE-8124-9F1AF11D03C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 xmlns:a16="http://schemas.microsoft.com/office/drawing/2014/main" id="{470871CA-CECF-419B-7021-CAF6BFE98D68}"/>
              </a:ext>
            </a:extLst>
          </p:cNvPr>
          <p:cNvSpPr txBox="1"/>
          <p:nvPr/>
        </p:nvSpPr>
        <p:spPr>
          <a:xfrm>
            <a:off x="857848" y="3222885"/>
            <a:ext cx="10476305" cy="2308324"/>
          </a:xfrm>
          <a:prstGeom prst="rect">
            <a:avLst/>
          </a:prstGeom>
          <a:solidFill>
            <a:schemeClr val="bg1"/>
          </a:solidFill>
          <a:ln>
            <a:solidFill>
              <a:schemeClr val="accent6"/>
            </a:solidFill>
          </a:ln>
        </p:spPr>
        <p:txBody>
          <a:bodyPr wrap="square" rtlCol="0">
            <a:spAutoFit/>
          </a:bodyPr>
          <a:lstStyle/>
          <a:p>
            <a:pPr algn="just"/>
            <a:r>
              <a:rPr lang="en-US" sz="2400">
                <a:solidFill>
                  <a:srgbClr val="00B050"/>
                </a:solidFill>
                <a:latin typeface="Arial" panose="020B0604020202020204" pitchFamily="34" charset="0"/>
                <a:cs typeface="Arial" panose="020B0604020202020204" pitchFamily="34" charset="0"/>
              </a:rPr>
              <a:t>Mục III Bài 2 SGK: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Có mặt đúng thời gian và địa điểm ghi trong lệnh gọi nhập ngũ, lệnh gọi thực hiện nghĩa vụ tham gia Công an nhân dân; trường hợp có lí do chính đáng mà không thể đến đúng thời gian, địa điểm thì phải có xác nhận của Uỷ ban nhân dân </a:t>
            </a:r>
            <a:r>
              <a:rPr lang="en-GB" sz="2400">
                <a:solidFill>
                  <a:srgbClr val="FF0000"/>
                </a:solidFill>
                <a:latin typeface="Arial" panose="020B0604020202020204" pitchFamily="34" charset="0"/>
                <a:cs typeface="Arial" panose="020B0604020202020204" pitchFamily="34" charset="0"/>
              </a:rPr>
              <a:t>cấp</a:t>
            </a:r>
            <a:r>
              <a:rPr lang="en-GB" sz="2400">
                <a:latin typeface="Arial" panose="020B0604020202020204" pitchFamily="34" charset="0"/>
                <a:cs typeface="Arial" panose="020B0604020202020204" pitchFamily="34" charset="0"/>
              </a:rPr>
              <a:t> xã nơi cư trú hoặc cơ quan, tổ chức nơi làm việc, học tập và báo cáo Chỉ huy trưởng Ban Chỉ huy quân sự, Trưởng Công an </a:t>
            </a:r>
            <a:r>
              <a:rPr lang="en-GB" sz="2400">
                <a:solidFill>
                  <a:srgbClr val="FF0000"/>
                </a:solidFill>
                <a:latin typeface="Arial" panose="020B0604020202020204" pitchFamily="34" charset="0"/>
                <a:cs typeface="Arial" panose="020B0604020202020204" pitchFamily="34" charset="0"/>
              </a:rPr>
              <a:t>cấp</a:t>
            </a:r>
            <a:r>
              <a:rPr lang="en-GB" sz="2400">
                <a:latin typeface="Arial" panose="020B0604020202020204" pitchFamily="34" charset="0"/>
                <a:cs typeface="Arial" panose="020B0604020202020204" pitchFamily="34" charset="0"/>
              </a:rPr>
              <a:t> huyện.</a:t>
            </a:r>
            <a:r>
              <a:rPr lang="en-US" sz="2400">
                <a:latin typeface="Arial" panose="020B0604020202020204" pitchFamily="34" charset="0"/>
                <a:cs typeface="Arial" panose="020B0604020202020204" pitchFamily="34" charset="0"/>
              </a:rPr>
              <a:t>”</a:t>
            </a:r>
            <a:r>
              <a:rPr lang="vi-VN" sz="240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93" name="image4.png">
            <a:extLst>
              <a:ext uri="{FF2B5EF4-FFF2-40B4-BE49-F238E27FC236}">
                <a16:creationId xmlns="" xmlns:a16="http://schemas.microsoft.com/office/drawing/2014/main" id="{2CBE0F9E-29F7-40EE-A9FC-CE19F2578065}"/>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 xmlns:a16="http://schemas.microsoft.com/office/drawing/2014/main" id="{045A55BC-2CF1-4E9F-86E7-EB4DEDD9E49A}"/>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 xmlns:a16="http://schemas.microsoft.com/office/drawing/2014/main" id="{525BF8DC-A7AC-4C55-BE42-F96434BC67E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885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82166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409888" y="221116"/>
            <a:ext cx="8554034"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Tìm thấy, tìm ra cái chưa ai biết.</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311901" y="1636031"/>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P</a:t>
            </a:r>
            <a:r>
              <a:rPr lang="en-US" sz="3200" b="1">
                <a:solidFill>
                  <a:schemeClr val="tx1"/>
                </a:solidFill>
                <a:latin typeface="Times New Roman" panose="02020603050405020304" pitchFamily="18" charset="0"/>
                <a:cs typeface="Times New Roman" panose="02020603050405020304" pitchFamily="18" charset="0"/>
              </a:rPr>
              <a:t>HÁT HIỆN</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A5FF7B29-243A-AC09-A24B-D8C996105E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EA9FFA83-9DA2-C26E-A683-565BA595CB1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C1655B79-4DEB-7A1F-7BAA-192FB961B57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8D9AE43A-2710-252E-47FC-0C0300170F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14776A38-165A-563D-A6AD-89C44743FB0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0F273A3B-3F81-9B03-4F27-7BADFF5D23E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E4C3826F-C04F-F861-99A4-D44BC4E5C6E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74FD3B27-4575-20D5-329F-3C2BAE4FB8F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1ECB955B-3235-CE37-53B0-2AE0A41D596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87E20925-6D50-FE2F-3F8C-0A218C47451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9AF0D646-A58C-D4E5-1A25-D5BFA9A9CD2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6FB4FF96-E487-7DA4-4BE7-EC866603B6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59D9EEBD-2F9B-2EC1-BF1A-865CB43C051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72F459C5-9595-C5EF-7FE2-81EAAD68E69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DF0FE2CD-90D9-4739-C5D1-E40654549D8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B23B93F4-5482-1948-60AC-5771051BE74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194C434B-001C-8536-BC50-6FF0D5C4091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29729E9A-21DC-80C8-22D1-2A9B2B3DE05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1D4E3FBE-AC3B-DA58-9475-5F51BA8D261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86ECBAB4-E9F0-2652-9709-566280031DD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E48F3560-C136-2A3C-FBAF-69CCEFEE4D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E50012B8-207B-EB16-E257-F1A066BC63A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F77D8A06-6DA9-6534-BA6A-121ACFAB946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5F9C1A6D-CF51-303B-C0E1-3E174BB984F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6DE3443B-1821-FEA9-FD92-33213089464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83B9E55F-3EEF-4224-19B3-DC148F820FD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70F57461-1A74-4F4C-A934-58BD00E7D4C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43AABAF4-B455-15A7-7C56-6C956C8B71B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C172EEFC-D944-42D5-6C1C-957F6EB78B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D4F2920E-257F-40EF-CFAC-BBD4837DC52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0625D793-3C69-CB01-4320-281E365ABF4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F5B4F8BC-0AF2-605C-479F-8CF0869734B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 xmlns:a16="http://schemas.microsoft.com/office/drawing/2014/main" id="{5F06E321-60BE-C43A-982F-59487101FCE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0CE11E2F-F4D7-66A3-4C30-B289D69D24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E05AC534-A2F0-03BB-F160-7F9465F0141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1F6A3F71-18C1-526D-D7E7-D91F105A9EE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053166BB-EF6B-98DC-ABF4-D7A5D98666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0662CA8D-45FF-BD00-34BB-50EDD415F32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121855CB-B74F-5822-917C-16CABD60F7B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AF2DBF98-1411-1050-C18C-7E59EFAD537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34173E98-E850-E085-6341-91AB3BDA1C1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B61AA3FE-6849-C979-8B6C-272A255DD80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48B2A1E2-E428-658B-41E3-43646FFFDB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88C5D299-38C1-B3ED-A6F1-FE8131B8B66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46ADFC2E-291D-8AD7-A910-27B5E0EB8C3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3CD1F81E-5AAF-33B5-A3A4-4352BAA9486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5AFEDAC1-ACB8-01C6-E370-2E6CF0810AE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EEA1D271-BED0-A8D7-5C0C-F82BF9296E5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986F20FA-3F40-9654-8C05-525FF2ECF91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F3DDF5DF-818E-F8AB-F607-83B2C3C4D3F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7F8470F8-9C17-8B4B-E259-9F7469FD4DC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15FE7B82-366E-E642-3984-F65E7A658C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488FC953-D8F1-32D0-63B5-AB4DA962A39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4D5F3486-E7D3-FA5F-A0AA-FF0B63D60D4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C98635A0-09DC-F3F9-9848-F3DA73EF6F0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1F326E9F-704C-EBF5-476B-90CC0ADF31C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9D8864FD-073F-D0DE-F78C-8D9CF3E6753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520F90C3-F81E-AE5B-CD0F-F86A3D4A313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B8585B58-0C13-DF8D-BC03-374F6D7DC52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DC3C716A-D275-ABA1-87F2-3B77D604AC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C4A343BF-BEE9-3BF7-3824-2B563637C31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48DDAEC5-447D-2404-497B-F00ABC89273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A9B55C20-658A-47E6-A69D-80431F58BF1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1B250D50-044F-DEC2-F9CF-406E0BEF29E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7FB01ACB-B369-DEDF-EB6C-75E401A9FF4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B1AFBD60-7507-9626-D72C-5995661AE4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B4D57755-2B45-56A0-AEC2-45335080BB3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8FB33A7E-2F2C-8809-69B1-B9354BCD468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9025AEA8-A92C-C517-3167-BFE24CDD500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0C280F63-F40C-E520-4C87-D328A607F7C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773EC76F-8A16-343A-7A25-1F1E5CD164F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D76E27D7-CB69-DC7E-17FE-504E902B5DC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76EC90E5-7C13-C34C-C86F-1231654CB28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541BEC15-67DE-A0CF-1C44-E254511D395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5234235C-48D2-4EE0-C374-D0CDCC15C5C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1718B535-C1E0-4855-1E3D-00FBC4E0A29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F41DB0BC-E7B8-53D1-59CA-7F0B5DBF408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62FD54B6-9F6F-9178-69FB-5D266B04C23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599F30B5-93A5-9B6B-0648-0CC838FF879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69B5CA39-E2A1-F80C-69CA-79B7B6A05DD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C66632AC-2D2A-2586-C9F5-F020AA904C4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4CE28A81-BA2E-BA64-E725-FB4A3AFCC9B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 xmlns:a16="http://schemas.microsoft.com/office/drawing/2014/main" id="{3ED4C2D5-51A4-F79D-A20A-065203F0519F}"/>
              </a:ext>
            </a:extLst>
          </p:cNvPr>
          <p:cNvSpPr txBox="1"/>
          <p:nvPr/>
        </p:nvSpPr>
        <p:spPr>
          <a:xfrm>
            <a:off x="1550307" y="3250290"/>
            <a:ext cx="10216110" cy="1200329"/>
          </a:xfrm>
          <a:prstGeom prst="rect">
            <a:avLst/>
          </a:prstGeom>
          <a:solidFill>
            <a:schemeClr val="bg1"/>
          </a:solidFill>
          <a:ln>
            <a:solidFill>
              <a:schemeClr val="accent6"/>
            </a:solidFill>
          </a:ln>
        </p:spPr>
        <p:txBody>
          <a:bodyPr wrap="square" rtlCol="0">
            <a:spAutoFit/>
          </a:bodyPr>
          <a:lstStyle/>
          <a:p>
            <a:pPr algn="just"/>
            <a:r>
              <a:rPr lang="en-US" sz="2400" dirty="0" err="1">
                <a:solidFill>
                  <a:srgbClr val="00B050"/>
                </a:solidFill>
                <a:latin typeface="Arial" panose="020B0604020202020204" pitchFamily="34" charset="0"/>
                <a:cs typeface="Arial" panose="020B0604020202020204" pitchFamily="34" charset="0"/>
              </a:rPr>
              <a:t>Mục</a:t>
            </a:r>
            <a:r>
              <a:rPr lang="en-US" sz="2400" dirty="0">
                <a:solidFill>
                  <a:srgbClr val="00B050"/>
                </a:solidFill>
                <a:latin typeface="Arial" panose="020B0604020202020204" pitchFamily="34" charset="0"/>
                <a:cs typeface="Arial" panose="020B0604020202020204" pitchFamily="34" charset="0"/>
              </a:rPr>
              <a:t> III </a:t>
            </a:r>
            <a:r>
              <a:rPr lang="en-US" sz="2400" dirty="0" err="1">
                <a:solidFill>
                  <a:srgbClr val="00B050"/>
                </a:solidFill>
                <a:latin typeface="Arial" panose="020B0604020202020204" pitchFamily="34" charset="0"/>
                <a:cs typeface="Arial" panose="020B0604020202020204" pitchFamily="34" charset="0"/>
              </a:rPr>
              <a:t>Bài</a:t>
            </a:r>
            <a:r>
              <a:rPr lang="en-US" sz="2400" dirty="0">
                <a:solidFill>
                  <a:srgbClr val="00B050"/>
                </a:solidFill>
                <a:latin typeface="Arial" panose="020B0604020202020204" pitchFamily="34" charset="0"/>
                <a:cs typeface="Arial" panose="020B0604020202020204" pitchFamily="34" charset="0"/>
              </a:rPr>
              <a:t> 2 SGK: </a:t>
            </a:r>
            <a:r>
              <a:rPr lang="en-US" sz="2400" dirty="0">
                <a:latin typeface="Arial" panose="020B0604020202020204" pitchFamily="34" charset="0"/>
                <a:cs typeface="Arial" panose="020B0604020202020204" pitchFamily="34" charset="0"/>
              </a:rPr>
              <a:t>“</a:t>
            </a:r>
            <a:r>
              <a:rPr lang="en-GB" sz="2400" dirty="0" err="1">
                <a:solidFill>
                  <a:srgbClr val="FF0000"/>
                </a:solidFill>
                <a:latin typeface="Arial" panose="020B0604020202020204" pitchFamily="34" charset="0"/>
                <a:cs typeface="Arial" panose="020B0604020202020204" pitchFamily="34" charset="0"/>
              </a:rPr>
              <a:t>Phát</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hiện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hành</a:t>
            </a:r>
            <a:r>
              <a:rPr lang="en-GB" sz="2400" dirty="0">
                <a:latin typeface="Arial" panose="020B0604020202020204" pitchFamily="34" charset="0"/>
                <a:cs typeface="Arial" panose="020B0604020202020204" pitchFamily="34" charset="0"/>
              </a:rPr>
              <a:t> vi </a:t>
            </a:r>
            <a:r>
              <a:rPr lang="en-GB" sz="2400" dirty="0" err="1">
                <a:latin typeface="Arial" panose="020B0604020202020204" pitchFamily="34" charset="0"/>
                <a:cs typeface="Arial" panose="020B0604020202020204" pitchFamily="34" charset="0"/>
              </a:rPr>
              <a:t>vi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đăng</a:t>
            </a:r>
            <a:r>
              <a:rPr lang="en-GB" sz="2400" dirty="0">
                <a:latin typeface="Arial" panose="020B0604020202020204" pitchFamily="34" charset="0"/>
                <a:cs typeface="Arial" panose="020B0604020202020204" pitchFamily="34" charset="0"/>
              </a:rPr>
              <a:t> kí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vụ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khoe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vụ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ngu</a:t>
            </a:r>
            <a:r>
              <a:rPr lang="en-GB"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t>
            </a:r>
            <a:r>
              <a:rPr lang="vi-VN" sz="2400" dirty="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93" name="image4.png">
            <a:extLst>
              <a:ext uri="{FF2B5EF4-FFF2-40B4-BE49-F238E27FC236}">
                <a16:creationId xmlns="" xmlns:a16="http://schemas.microsoft.com/office/drawing/2014/main" id="{8E33F5E0-D549-4BB7-A13A-F035BCAE5349}"/>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 xmlns:a16="http://schemas.microsoft.com/office/drawing/2014/main" id="{CA0DC7D8-D51D-4FEA-A76F-5E3123CD14CA}"/>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 xmlns:a16="http://schemas.microsoft.com/office/drawing/2014/main" id="{1DCB3D2D-909D-4A08-9501-4F8367E2488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973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217643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497909" y="275009"/>
            <a:ext cx="8519279" cy="10783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gười có quan hệ ruột thịt hoặc gắn bó thân thiết với mình</a:t>
            </a:r>
            <a:endParaRPr lang="vi-VN" sz="49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274208" y="1967445"/>
            <a:ext cx="4966680" cy="10783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NGƯỜI T</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ÂN</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8E00A323-2E38-3AFD-9299-EDDFDE9EA7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3AA7483E-D071-5981-6F77-4648A13697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42C0727E-86DD-1A88-2A03-943EF3D4D8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57F6E023-FF98-9849-27B7-EAAC75C0EF5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82A730AC-1150-FD32-FBCD-3A3EC0F77E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1651B001-05BC-FE12-4D37-22110811F75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66609217-AD60-53F3-8B5C-0CA59590B3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116D7091-C157-213D-60DD-B8BCBB5A8A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52714B6C-F3F9-62F3-79DA-314935E1621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C956C00A-C855-6633-1335-792EDA607D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FA95773B-E053-C768-42DA-5F8B0A061BB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6D651E73-BB96-4AAC-2A44-C15E92DBFAF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6E9A1192-3A67-0ABF-1B24-CED18E1AD34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E8B71556-D083-C44D-AA16-435FC0D3375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CE559AE1-533F-628C-91E1-4B2CC59F635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36002B10-E825-4EBB-35E4-E059FDDB666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75527688-7BA5-E1C2-803C-CF998CFB46D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14FF8C20-0B57-9DA5-4816-5A687617775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F5749FD4-11BE-02B9-AA83-BDE1E252437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7E246A55-A728-1FB2-A066-089B9E7973B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47B7D0AB-F91D-2E07-8246-266BE5C9BDC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8BCBF736-2526-01B8-E2DD-307DCC5A6F8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BA578002-395A-CD40-D86C-B4E9A085DDA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9F4E2128-2EA5-68BF-8F12-2CBF898E3FC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CF187947-29CA-4927-E31D-F7993D70DA1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C328DE0F-556F-0C8A-2379-9CB09F53878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40FDF0D6-BBDD-31DF-AC98-B37FD903757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363676C4-83FB-26A6-618D-B32AB99B7DE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4FBC046B-C1CF-CBE4-0209-A2EF22B9F7E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ECEF68D9-FE92-B790-7BF6-9CB8BCE4284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078E5B90-A07B-D287-6CB5-90EB69E766C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B988F9B3-C14B-B502-DE19-A61D20BB15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 xmlns:a16="http://schemas.microsoft.com/office/drawing/2014/main" id="{CAD49035-22B6-3E7E-C21C-B1CA1D87C72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97D8C83B-3844-23DF-52C7-3DE8E9031EF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AFC6DB40-9AB5-16D9-576D-B2CC89113B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B2D1CD81-0410-156F-E5C8-7A63DE3F681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5ED07C35-94C4-F906-3911-24EDAC58AB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7167FC73-264F-F347-4809-636D7EDE95A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893AD2ED-C5E4-DAC5-546D-A2FEDC4042E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B84359E4-31F4-6B7F-5224-DEB081970EE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304770E8-723C-D314-9ECA-7926F13C331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EA4C4566-0FE5-1E5C-EE85-95606AC1FC0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2E87AF24-6140-66C4-A9CC-FAE1F017526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C4ADBF68-20B3-1D75-B62D-5B3EE07555D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0AD98DF7-AA89-E685-6FB7-D18BD901F52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F95B0E7F-41BF-E899-DFFF-79BFB6DE494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1B277265-ADBB-FB0A-CE92-82B1F55F51A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89A190CA-94F9-28D2-32C3-42C43A95F36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75789D7E-4822-C1C9-8F15-371D6DA27A3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0774AC5C-EFCB-8201-9A26-3DF9C4A7D0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5216BB97-0424-55B9-4405-F94AA3EE947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12FF848D-5BFA-6C9B-1BDE-A649CA54B7D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09EFC26C-FA9E-8AB8-326D-B7024EA9378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2C893DD2-E34F-AE38-FAF6-2BEA2C33916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A142E578-103D-3638-E01C-6A59340034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AD6C56AA-C879-AFCE-C233-B093E4DA69D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D38E0131-E9A6-1791-B349-0A0A799368D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C00B28AC-AFA4-204E-2B4C-9E1869E78A7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A5D0F9C8-E8E8-0387-097A-45C9FB32182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14C1525C-5252-C7F5-AF35-1A3E8460036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D95AB2A9-EDFC-C34F-4586-6F2FF890BE1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0D859496-8D26-8C90-00DD-3C33E40D335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040BAC4F-B180-5932-DDEC-9FDF3F22C35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6F8A26A5-2BB9-677C-C1BA-DAA834B34A5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68EBAB73-8CE4-E846-C68D-9CE185ED39E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2FCB48C1-E9EF-7FA1-FFAA-EA5869CB3B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4515AA6B-612B-F832-8115-43868CF7100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7B993DD8-08C9-63D8-23CD-5E7DBC6A3074}"/>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6D194455-DF5F-A819-D377-B1B8F179F3E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B7F94618-8254-63F7-BE85-E25F9BE54AB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195613F9-CF00-1505-92D0-C3DEFD4D3D7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FE50674B-B6EC-A278-AEDA-0B2514892BE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FED0AB19-7F4B-0949-1F75-7B2D4717FD0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BCE4324A-D8BD-47EF-1BDF-016D783C52C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A1160533-F5C8-B218-D9FD-8A95181D5F0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0B3342BE-CBCE-F248-4F42-B5694DA7159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65105A46-4988-79C7-A341-E435FC257AB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4FB0F61A-5D40-71C9-0311-362396C5CA7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14A1C92C-65AF-2E91-01DE-9654B105C63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B2DC8942-FAAC-B57E-032C-0A8DCAEF798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E0D59C98-23CF-36CD-1368-A5AB54C2A51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F9EB637B-67EE-759D-8908-1331096B477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 xmlns:a16="http://schemas.microsoft.com/office/drawing/2014/main" id="{867064EB-1F04-E435-7EBB-41001F7DA030}"/>
              </a:ext>
            </a:extLst>
          </p:cNvPr>
          <p:cNvSpPr txBox="1"/>
          <p:nvPr/>
        </p:nvSpPr>
        <p:spPr>
          <a:xfrm>
            <a:off x="1431266" y="3659881"/>
            <a:ext cx="10476305" cy="1200329"/>
          </a:xfrm>
          <a:prstGeom prst="rect">
            <a:avLst/>
          </a:prstGeom>
          <a:solidFill>
            <a:schemeClr val="bg1"/>
          </a:solidFill>
          <a:ln>
            <a:solidFill>
              <a:schemeClr val="accent6"/>
            </a:solidFill>
          </a:ln>
        </p:spPr>
        <p:txBody>
          <a:bodyPr wrap="square" rtlCol="0">
            <a:spAutoFit/>
          </a:bodyPr>
          <a:lstStyle/>
          <a:p>
            <a:pPr algn="just"/>
            <a:r>
              <a:rPr lang="en-US" sz="2400">
                <a:solidFill>
                  <a:srgbClr val="00B050"/>
                </a:solidFill>
                <a:latin typeface="Arial" panose="020B0604020202020204" pitchFamily="34" charset="0"/>
                <a:cs typeface="Arial" panose="020B0604020202020204" pitchFamily="34" charset="0"/>
              </a:rPr>
              <a:t>Mục III Bài 2 SGK: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Tham gia tuyên truyền, vận động </a:t>
            </a:r>
            <a:r>
              <a:rPr lang="en-GB" sz="2400">
                <a:solidFill>
                  <a:srgbClr val="FF0000"/>
                </a:solidFill>
                <a:latin typeface="Arial" panose="020B0604020202020204" pitchFamily="34" charset="0"/>
                <a:cs typeface="Arial" panose="020B0604020202020204" pitchFamily="34" charset="0"/>
              </a:rPr>
              <a:t>người thân</a:t>
            </a:r>
            <a:r>
              <a:rPr lang="en-GB" sz="2400">
                <a:latin typeface="Arial" panose="020B0604020202020204" pitchFamily="34" charset="0"/>
                <a:cs typeface="Arial" panose="020B0604020202020204" pitchFamily="34" charset="0"/>
              </a:rPr>
              <a:t>, gia đình và những người xung quanh chấp hành quy định về đăng kí và thực hiện nghĩa vụ quân sự, nghĩa vụ tham gia Công an nhân dân.</a:t>
            </a:r>
            <a:r>
              <a:rPr lang="en-US" sz="2400">
                <a:latin typeface="Arial" panose="020B0604020202020204" pitchFamily="34" charset="0"/>
                <a:cs typeface="Arial" panose="020B0604020202020204" pitchFamily="34" charset="0"/>
              </a:rPr>
              <a:t>”</a:t>
            </a:r>
            <a:r>
              <a:rPr lang="vi-VN" sz="240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93" name="image4.png">
            <a:extLst>
              <a:ext uri="{FF2B5EF4-FFF2-40B4-BE49-F238E27FC236}">
                <a16:creationId xmlns="" xmlns:a16="http://schemas.microsoft.com/office/drawing/2014/main" id="{58E87705-7BCD-4900-B3EA-462E018EB85C}"/>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 xmlns:a16="http://schemas.microsoft.com/office/drawing/2014/main" id="{3E4DBA12-9E63-43B8-83A6-C1349414E289}"/>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 xmlns:a16="http://schemas.microsoft.com/office/drawing/2014/main" id="{83E82C57-FBD2-413C-825D-911DD286A4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0629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82664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224642" y="221116"/>
            <a:ext cx="9087423"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196004" y="1626506"/>
            <a:ext cx="5144698"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H</a:t>
            </a:r>
            <a:r>
              <a:rPr lang="en-US" sz="3200" b="1">
                <a:solidFill>
                  <a:srgbClr val="FF0000"/>
                </a:solidFill>
                <a:latin typeface="Times New Roman" panose="02020603050405020304" pitchFamily="18" charset="0"/>
                <a:cs typeface="Times New Roman" panose="02020603050405020304" pitchFamily="18" charset="0"/>
              </a:rPr>
              <a:t>À</a:t>
            </a:r>
            <a:r>
              <a:rPr lang="en-US" sz="3200" b="1">
                <a:solidFill>
                  <a:schemeClr val="tx1"/>
                </a:solidFill>
                <a:latin typeface="Times New Roman" panose="02020603050405020304" pitchFamily="18" charset="0"/>
                <a:cs typeface="Times New Roman" panose="02020603050405020304" pitchFamily="18" charset="0"/>
              </a:rPr>
              <a:t>NH VI</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AB5F88D1-821A-B59E-388F-16650337334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5D860055-9B9E-BEDA-58E9-6D1529E1F80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2EB8B0C5-4AA9-C159-1F6B-253D948DE43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FF662C3D-6B61-EA24-1D99-88104B506B2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4C32A1FA-F23E-072A-ED32-37850EB113F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50E79A0A-499C-6008-2147-F67C3F0F77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081A6B54-3310-4CDE-2832-321BF6946E0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871EF095-9DE3-A1FD-E994-1383B9A42B9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D75C8D25-6677-967B-DB62-4521BE1C08E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2D97D561-EC70-684A-53BF-DCD261A9D9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9B389A1D-1373-B9D6-C25D-00D47EC6CBD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EB24C4D9-9DF0-2C91-F048-B520321BAB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8AB8D225-BCAD-5031-F6DA-09B22D94BA5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CB5A975B-8FFE-3F0E-FF09-F4EFAE7EBBC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05249578-C626-9764-6CE2-FB6BAC9143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3586ABAA-E7AD-6412-72B5-F2E599D8D3C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6D848591-1F63-C00B-2359-A882DB7D54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B37D469F-6A0D-9851-3B99-B361820EE6C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52CB2310-2B74-3543-2D68-8244EA941BF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48332FC4-1343-3837-1B8D-66E43489031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DA3F28AA-A60C-B38D-F9CB-A2A42D3B17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3234A32E-7A16-5645-A110-7EFAEF43D39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6BA3B9C4-0D78-B7BA-DFD4-FD9F891433A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1C0A6CE9-BD81-226C-2E23-CD7BF57E1F0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08ED7BA3-25AA-06FD-5A17-693EE13FD3B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32B016B5-7263-06FF-E971-8128307A7B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C61BBDD6-AF29-9C41-59EA-5160B2DE251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DD778A7A-6D0B-9DFE-FF5E-47D4EEA9BEA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BB93236C-4AEB-5C42-9004-8697F77D3DC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04008735-74FC-4357-98BB-063F670A69F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A496BBA6-31BD-751E-0C97-CC23A580FAB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B7B655B8-C6B9-9458-8531-F5124578941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 xmlns:a16="http://schemas.microsoft.com/office/drawing/2014/main" id="{FB97543B-C098-92BF-3DF1-9B42F70E493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Picture 1083" descr="A blue and white alarm clock with bells&#10;&#10;Description automatically generated">
            <a:extLst>
              <a:ext uri="{FF2B5EF4-FFF2-40B4-BE49-F238E27FC236}">
                <a16:creationId xmlns="" xmlns:a16="http://schemas.microsoft.com/office/drawing/2014/main" id="{07EE7CF1-DD99-E5CD-7138-E92C4938DA4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85" name="Oval 1084">
            <a:extLst>
              <a:ext uri="{FF2B5EF4-FFF2-40B4-BE49-F238E27FC236}">
                <a16:creationId xmlns="" xmlns:a16="http://schemas.microsoft.com/office/drawing/2014/main" id="{C1BC5E7D-BE21-17C2-E0FC-5FC8BF5CC2B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86" name="Oval 1085">
            <a:extLst>
              <a:ext uri="{FF2B5EF4-FFF2-40B4-BE49-F238E27FC236}">
                <a16:creationId xmlns="" xmlns:a16="http://schemas.microsoft.com/office/drawing/2014/main" id="{5276E769-9F48-723D-5BA0-9DCFA8B6F37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87" name="Oval 1086">
            <a:extLst>
              <a:ext uri="{FF2B5EF4-FFF2-40B4-BE49-F238E27FC236}">
                <a16:creationId xmlns="" xmlns:a16="http://schemas.microsoft.com/office/drawing/2014/main" id="{BFD0DA0F-A014-498A-7FF9-F4A00EABC2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88" name="Oval 1087">
            <a:extLst>
              <a:ext uri="{FF2B5EF4-FFF2-40B4-BE49-F238E27FC236}">
                <a16:creationId xmlns="" xmlns:a16="http://schemas.microsoft.com/office/drawing/2014/main" id="{D4D84E48-23AE-1D1F-AC99-E2AAE3013E3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89" name="Oval 1088">
            <a:extLst>
              <a:ext uri="{FF2B5EF4-FFF2-40B4-BE49-F238E27FC236}">
                <a16:creationId xmlns="" xmlns:a16="http://schemas.microsoft.com/office/drawing/2014/main" id="{4353BC09-D29E-109F-A337-657BBF37CAA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90" name="Oval 1089">
            <a:extLst>
              <a:ext uri="{FF2B5EF4-FFF2-40B4-BE49-F238E27FC236}">
                <a16:creationId xmlns="" xmlns:a16="http://schemas.microsoft.com/office/drawing/2014/main" id="{2B96F5DC-AD17-C623-22C8-BD72A1BACD3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91" name="Oval 1090">
            <a:extLst>
              <a:ext uri="{FF2B5EF4-FFF2-40B4-BE49-F238E27FC236}">
                <a16:creationId xmlns="" xmlns:a16="http://schemas.microsoft.com/office/drawing/2014/main" id="{D5440E62-4DFC-8370-13C6-864C108DA27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92" name="Oval 1091">
            <a:extLst>
              <a:ext uri="{FF2B5EF4-FFF2-40B4-BE49-F238E27FC236}">
                <a16:creationId xmlns="" xmlns:a16="http://schemas.microsoft.com/office/drawing/2014/main" id="{9694D67B-3509-20AD-5DA2-11C907803DE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93" name="Oval 1092">
            <a:extLst>
              <a:ext uri="{FF2B5EF4-FFF2-40B4-BE49-F238E27FC236}">
                <a16:creationId xmlns="" xmlns:a16="http://schemas.microsoft.com/office/drawing/2014/main" id="{060A1364-F66B-61D6-82E5-8E09DCFFB4A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94" name="Oval 1093">
            <a:extLst>
              <a:ext uri="{FF2B5EF4-FFF2-40B4-BE49-F238E27FC236}">
                <a16:creationId xmlns="" xmlns:a16="http://schemas.microsoft.com/office/drawing/2014/main" id="{27887F78-4BD6-5865-60BD-E6A14640982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95" name="Oval 1094">
            <a:extLst>
              <a:ext uri="{FF2B5EF4-FFF2-40B4-BE49-F238E27FC236}">
                <a16:creationId xmlns="" xmlns:a16="http://schemas.microsoft.com/office/drawing/2014/main" id="{42469D29-A820-9DFC-A39B-8B6FF851F9D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96" name="Oval 1095">
            <a:extLst>
              <a:ext uri="{FF2B5EF4-FFF2-40B4-BE49-F238E27FC236}">
                <a16:creationId xmlns="" xmlns:a16="http://schemas.microsoft.com/office/drawing/2014/main" id="{5CF01A71-B69C-350E-1253-4B294FD6282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97" name="Oval 1096">
            <a:extLst>
              <a:ext uri="{FF2B5EF4-FFF2-40B4-BE49-F238E27FC236}">
                <a16:creationId xmlns="" xmlns:a16="http://schemas.microsoft.com/office/drawing/2014/main" id="{C2288985-A1AA-1DAE-5F73-B91AA58F4C9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98" name="Oval 1097">
            <a:extLst>
              <a:ext uri="{FF2B5EF4-FFF2-40B4-BE49-F238E27FC236}">
                <a16:creationId xmlns="" xmlns:a16="http://schemas.microsoft.com/office/drawing/2014/main" id="{D0977A06-A47B-6145-443E-1467150C5DF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99" name="Oval 1098">
            <a:extLst>
              <a:ext uri="{FF2B5EF4-FFF2-40B4-BE49-F238E27FC236}">
                <a16:creationId xmlns="" xmlns:a16="http://schemas.microsoft.com/office/drawing/2014/main" id="{3860BF97-56AE-720B-5800-6010B0EDEF9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100" name="Oval 1099">
            <a:extLst>
              <a:ext uri="{FF2B5EF4-FFF2-40B4-BE49-F238E27FC236}">
                <a16:creationId xmlns="" xmlns:a16="http://schemas.microsoft.com/office/drawing/2014/main" id="{59FBD27C-4DC8-5520-3071-4350FF46751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101" name="Oval 1100">
            <a:extLst>
              <a:ext uri="{FF2B5EF4-FFF2-40B4-BE49-F238E27FC236}">
                <a16:creationId xmlns="" xmlns:a16="http://schemas.microsoft.com/office/drawing/2014/main" id="{C1ED0123-5F71-85CC-2F55-715139714F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102" name="Oval 1101">
            <a:extLst>
              <a:ext uri="{FF2B5EF4-FFF2-40B4-BE49-F238E27FC236}">
                <a16:creationId xmlns="" xmlns:a16="http://schemas.microsoft.com/office/drawing/2014/main" id="{F58FFBFA-1078-B666-DEEB-30E871165A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103" name="Oval 1102">
            <a:extLst>
              <a:ext uri="{FF2B5EF4-FFF2-40B4-BE49-F238E27FC236}">
                <a16:creationId xmlns="" xmlns:a16="http://schemas.microsoft.com/office/drawing/2014/main" id="{D8AC5E3F-307B-6B1A-9B53-32C517192FC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104" name="Oval 1103">
            <a:extLst>
              <a:ext uri="{FF2B5EF4-FFF2-40B4-BE49-F238E27FC236}">
                <a16:creationId xmlns="" xmlns:a16="http://schemas.microsoft.com/office/drawing/2014/main" id="{74238F24-6C81-5908-C7DF-66E5240788B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105" name="Oval 1104">
            <a:extLst>
              <a:ext uri="{FF2B5EF4-FFF2-40B4-BE49-F238E27FC236}">
                <a16:creationId xmlns="" xmlns:a16="http://schemas.microsoft.com/office/drawing/2014/main" id="{C37734BB-B8B1-4207-CE3E-26C372236BB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106" name="Oval 1105">
            <a:extLst>
              <a:ext uri="{FF2B5EF4-FFF2-40B4-BE49-F238E27FC236}">
                <a16:creationId xmlns="" xmlns:a16="http://schemas.microsoft.com/office/drawing/2014/main" id="{F4FF4B94-B517-4D69-E33B-9D62A0FB82C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107" name="Oval 1106">
            <a:extLst>
              <a:ext uri="{FF2B5EF4-FFF2-40B4-BE49-F238E27FC236}">
                <a16:creationId xmlns="" xmlns:a16="http://schemas.microsoft.com/office/drawing/2014/main" id="{409D12C4-1870-F423-6FBE-7404BAE3AD7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108" name="Oval 1107">
            <a:extLst>
              <a:ext uri="{FF2B5EF4-FFF2-40B4-BE49-F238E27FC236}">
                <a16:creationId xmlns="" xmlns:a16="http://schemas.microsoft.com/office/drawing/2014/main" id="{BBAFFDAF-70EA-3075-74A5-70237F0A693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109" name="Oval 1108">
            <a:extLst>
              <a:ext uri="{FF2B5EF4-FFF2-40B4-BE49-F238E27FC236}">
                <a16:creationId xmlns="" xmlns:a16="http://schemas.microsoft.com/office/drawing/2014/main" id="{86E2901B-DDCD-6CC5-31E2-CEC056726FD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110" name="Oval 1109">
            <a:extLst>
              <a:ext uri="{FF2B5EF4-FFF2-40B4-BE49-F238E27FC236}">
                <a16:creationId xmlns="" xmlns:a16="http://schemas.microsoft.com/office/drawing/2014/main" id="{FC8449A6-3318-64D7-514E-CB36C6791F6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111" name="Oval 1110">
            <a:extLst>
              <a:ext uri="{FF2B5EF4-FFF2-40B4-BE49-F238E27FC236}">
                <a16:creationId xmlns="" xmlns:a16="http://schemas.microsoft.com/office/drawing/2014/main" id="{5E5841FE-173D-2D8C-BF69-88314C8F231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112" name="Oval 1111">
            <a:extLst>
              <a:ext uri="{FF2B5EF4-FFF2-40B4-BE49-F238E27FC236}">
                <a16:creationId xmlns="" xmlns:a16="http://schemas.microsoft.com/office/drawing/2014/main" id="{6261E14D-66CF-8FEF-0C0C-1298A75D2C1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113" name="Oval 1112">
            <a:extLst>
              <a:ext uri="{FF2B5EF4-FFF2-40B4-BE49-F238E27FC236}">
                <a16:creationId xmlns="" xmlns:a16="http://schemas.microsoft.com/office/drawing/2014/main" id="{C43E3B3D-2B83-6B7D-474C-60BD00F7819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114" name="Oval 1113">
            <a:extLst>
              <a:ext uri="{FF2B5EF4-FFF2-40B4-BE49-F238E27FC236}">
                <a16:creationId xmlns="" xmlns:a16="http://schemas.microsoft.com/office/drawing/2014/main" id="{C82DEFA4-1A4B-00DD-D9AC-F7B2CC76CF1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115" name="Oval 1114">
            <a:extLst>
              <a:ext uri="{FF2B5EF4-FFF2-40B4-BE49-F238E27FC236}">
                <a16:creationId xmlns="" xmlns:a16="http://schemas.microsoft.com/office/drawing/2014/main" id="{3E701B75-53CE-B26A-76D5-8BA3353B0E6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116" name="Picture 1115" descr="A blue and white alarm clock with bells&#10;&#10;Description automatically generated">
            <a:extLst>
              <a:ext uri="{FF2B5EF4-FFF2-40B4-BE49-F238E27FC236}">
                <a16:creationId xmlns="" xmlns:a16="http://schemas.microsoft.com/office/drawing/2014/main" id="{013491C6-C443-E87A-5EEE-38DDE60EEB6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117" name="Oval 1116">
            <a:extLst>
              <a:ext uri="{FF2B5EF4-FFF2-40B4-BE49-F238E27FC236}">
                <a16:creationId xmlns="" xmlns:a16="http://schemas.microsoft.com/office/drawing/2014/main" id="{13929B6C-680B-D0B6-A66A-E9524BDB750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118" name="Oval 1117">
            <a:extLst>
              <a:ext uri="{FF2B5EF4-FFF2-40B4-BE49-F238E27FC236}">
                <a16:creationId xmlns="" xmlns:a16="http://schemas.microsoft.com/office/drawing/2014/main" id="{927CCBA0-3D0C-B315-5C60-90A54928323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119" name="Oval 1118">
            <a:extLst>
              <a:ext uri="{FF2B5EF4-FFF2-40B4-BE49-F238E27FC236}">
                <a16:creationId xmlns="" xmlns:a16="http://schemas.microsoft.com/office/drawing/2014/main" id="{8888B2CB-E193-3DB1-FFF8-371B0621BE5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120" name="Oval 1119">
            <a:extLst>
              <a:ext uri="{FF2B5EF4-FFF2-40B4-BE49-F238E27FC236}">
                <a16:creationId xmlns="" xmlns:a16="http://schemas.microsoft.com/office/drawing/2014/main" id="{9D09620D-FEC5-0B6D-9878-DECDC7456281}"/>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121" name="Oval 1120">
            <a:extLst>
              <a:ext uri="{FF2B5EF4-FFF2-40B4-BE49-F238E27FC236}">
                <a16:creationId xmlns="" xmlns:a16="http://schemas.microsoft.com/office/drawing/2014/main" id="{A3093E4E-0BE0-508F-7964-4DE3B136E79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122" name="Oval 1121">
            <a:extLst>
              <a:ext uri="{FF2B5EF4-FFF2-40B4-BE49-F238E27FC236}">
                <a16:creationId xmlns="" xmlns:a16="http://schemas.microsoft.com/office/drawing/2014/main" id="{B1C021F2-F023-E7B7-6D4A-5E9D6882557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123" name="Oval 1122">
            <a:extLst>
              <a:ext uri="{FF2B5EF4-FFF2-40B4-BE49-F238E27FC236}">
                <a16:creationId xmlns="" xmlns:a16="http://schemas.microsoft.com/office/drawing/2014/main" id="{7E8EBDC6-8BA4-3C3E-292C-BA340898301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124" name="Oval 1123">
            <a:extLst>
              <a:ext uri="{FF2B5EF4-FFF2-40B4-BE49-F238E27FC236}">
                <a16:creationId xmlns="" xmlns:a16="http://schemas.microsoft.com/office/drawing/2014/main" id="{0570A7A1-2A41-3F60-19EB-7E1A7E700C0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125" name="Oval 1124">
            <a:extLst>
              <a:ext uri="{FF2B5EF4-FFF2-40B4-BE49-F238E27FC236}">
                <a16:creationId xmlns="" xmlns:a16="http://schemas.microsoft.com/office/drawing/2014/main" id="{5FF48595-1FAB-326A-4DC2-B5B41DE9FDB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126" name="Oval 1125">
            <a:extLst>
              <a:ext uri="{FF2B5EF4-FFF2-40B4-BE49-F238E27FC236}">
                <a16:creationId xmlns="" xmlns:a16="http://schemas.microsoft.com/office/drawing/2014/main" id="{77406EE0-28C2-AF8D-75BB-D8B761C4BC7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127" name="Oval 1126">
            <a:extLst>
              <a:ext uri="{FF2B5EF4-FFF2-40B4-BE49-F238E27FC236}">
                <a16:creationId xmlns="" xmlns:a16="http://schemas.microsoft.com/office/drawing/2014/main" id="{D86A2669-C178-B73A-4790-216614BDFAA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128" name="Oval 1127">
            <a:extLst>
              <a:ext uri="{FF2B5EF4-FFF2-40B4-BE49-F238E27FC236}">
                <a16:creationId xmlns="" xmlns:a16="http://schemas.microsoft.com/office/drawing/2014/main" id="{E2CFA0D8-2921-BFBD-587A-26E200ACB24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129" name="Oval 1128">
            <a:extLst>
              <a:ext uri="{FF2B5EF4-FFF2-40B4-BE49-F238E27FC236}">
                <a16:creationId xmlns="" xmlns:a16="http://schemas.microsoft.com/office/drawing/2014/main" id="{A86E1B1E-E341-248E-1C2D-8F29F0B5C40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130" name="Oval 1129">
            <a:extLst>
              <a:ext uri="{FF2B5EF4-FFF2-40B4-BE49-F238E27FC236}">
                <a16:creationId xmlns="" xmlns:a16="http://schemas.microsoft.com/office/drawing/2014/main" id="{60274A7B-9511-EC11-94D7-4D3B03FEDBA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131" name="Oval 1130">
            <a:extLst>
              <a:ext uri="{FF2B5EF4-FFF2-40B4-BE49-F238E27FC236}">
                <a16:creationId xmlns="" xmlns:a16="http://schemas.microsoft.com/office/drawing/2014/main" id="{97D13813-93BC-6033-57FE-5E01F496E1C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132" name="Oval 1131">
            <a:extLst>
              <a:ext uri="{FF2B5EF4-FFF2-40B4-BE49-F238E27FC236}">
                <a16:creationId xmlns="" xmlns:a16="http://schemas.microsoft.com/office/drawing/2014/main" id="{E42AC6C6-B63B-CB73-3A34-4480BFB753B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133" name="TextBox 1132">
            <a:extLst>
              <a:ext uri="{FF2B5EF4-FFF2-40B4-BE49-F238E27FC236}">
                <a16:creationId xmlns="" xmlns:a16="http://schemas.microsoft.com/office/drawing/2014/main" id="{D04D9B49-BB3F-A652-CD4D-9C001E051153}"/>
              </a:ext>
            </a:extLst>
          </p:cNvPr>
          <p:cNvSpPr txBox="1"/>
          <p:nvPr/>
        </p:nvSpPr>
        <p:spPr>
          <a:xfrm>
            <a:off x="857848" y="3222885"/>
            <a:ext cx="10476305" cy="1200329"/>
          </a:xfrm>
          <a:prstGeom prst="rect">
            <a:avLst/>
          </a:prstGeom>
          <a:solidFill>
            <a:schemeClr val="bg1"/>
          </a:solidFill>
          <a:ln>
            <a:solidFill>
              <a:schemeClr val="accent6"/>
            </a:solidFill>
          </a:ln>
        </p:spPr>
        <p:txBody>
          <a:bodyPr wrap="square" rtlCol="0">
            <a:spAutoFit/>
          </a:bodyPr>
          <a:lstStyle/>
          <a:p>
            <a:pPr algn="just"/>
            <a:r>
              <a:rPr lang="en-US" sz="2400">
                <a:solidFill>
                  <a:srgbClr val="00B050"/>
                </a:solidFill>
                <a:latin typeface="Arial" panose="020B0604020202020204" pitchFamily="34" charset="0"/>
                <a:cs typeface="Arial" panose="020B0604020202020204" pitchFamily="34" charset="0"/>
              </a:rPr>
              <a:t>Mục III Bài 2 SGK: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Phát hiện, ngăn chặn các </a:t>
            </a:r>
            <a:r>
              <a:rPr lang="en-GB" sz="2400">
                <a:solidFill>
                  <a:srgbClr val="FF0000"/>
                </a:solidFill>
                <a:latin typeface="Arial" panose="020B0604020202020204" pitchFamily="34" charset="0"/>
                <a:cs typeface="Arial" panose="020B0604020202020204" pitchFamily="34" charset="0"/>
              </a:rPr>
              <a:t>hành vi </a:t>
            </a:r>
            <a:r>
              <a:rPr lang="en-GB" sz="2400">
                <a:latin typeface="Arial" panose="020B0604020202020204" pitchFamily="34" charset="0"/>
                <a:cs typeface="Arial" panose="020B0604020202020204" pitchFamily="34" charset="0"/>
              </a:rPr>
              <a:t>vi phạm pháp luật về đăng kí nghĩa vụ quân sự; kiểm tra, khám sức khoẻ thực hiện nghĩa vụ quân sự; nhập ngũ; tại ngũ.</a:t>
            </a:r>
            <a:r>
              <a:rPr lang="en-US" sz="2400">
                <a:latin typeface="Arial" panose="020B0604020202020204" pitchFamily="34" charset="0"/>
                <a:cs typeface="Arial" panose="020B0604020202020204" pitchFamily="34" charset="0"/>
              </a:rPr>
              <a:t>”</a:t>
            </a:r>
            <a:r>
              <a:rPr lang="vi-VN" sz="240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93" name="image4.png">
            <a:extLst>
              <a:ext uri="{FF2B5EF4-FFF2-40B4-BE49-F238E27FC236}">
                <a16:creationId xmlns="" xmlns:a16="http://schemas.microsoft.com/office/drawing/2014/main" id="{78702996-1375-4E1A-80B9-04D61188642F}"/>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 xmlns:a16="http://schemas.microsoft.com/office/drawing/2014/main" id="{20711B38-1674-4C2A-A75A-B1B449FCFCDC}"/>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 xmlns:a16="http://schemas.microsoft.com/office/drawing/2014/main" id="{EE31FFD8-8EAE-489F-8ADC-DD853DDB4D1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1271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133"/>
                                        </p:tgtEl>
                                        <p:attrNameLst>
                                          <p:attrName>style.visibility</p:attrName>
                                        </p:attrNameLst>
                                      </p:cBhvr>
                                      <p:to>
                                        <p:strVal val="visible"/>
                                      </p:to>
                                    </p:set>
                                    <p:animEffect transition="in" filter="barn(inVertical)">
                                      <p:cBhvr>
                                        <p:cTn id="12" dur="500"/>
                                        <p:tgtEl>
                                          <p:spTgt spid="11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85"/>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86"/>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105"/>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5"/>
                  </p:tgtEl>
                </p:cond>
              </p:nextCondLst>
            </p:seq>
            <p:seq concurrent="1" nextAc="seek">
              <p:cTn id="198" restart="whenNotActive" fill="hold" evtFilter="cancelBubble" nodeType="interactiveSeq">
                <p:stCondLst>
                  <p:cond evt="onClick" delay="0">
                    <p:tgtEl>
                      <p:spTgt spid="1117"/>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121"/>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122"/>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123"/>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124"/>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125"/>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126"/>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127"/>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128"/>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129"/>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130"/>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131"/>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132"/>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17"/>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86"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P spid="110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8" grpId="0" animBg="1"/>
      <p:bldP spid="1119" grpId="0" animBg="1"/>
      <p:bldP spid="1120" grpId="0" animBg="1"/>
      <p:bldP spid="1121" grpId="0" animBg="1"/>
      <p:bldP spid="1122" grpId="0" animBg="1"/>
      <p:bldP spid="1123"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E3D3F5B0-40D8-4684-A341-994D47A7D3B8}"/>
              </a:ext>
            </a:extLst>
          </p:cNvPr>
          <p:cNvPicPr>
            <a:picLocks noChangeAspect="1"/>
          </p:cNvPicPr>
          <p:nvPr/>
        </p:nvPicPr>
        <p:blipFill>
          <a:blip r:embed="rId3"/>
          <a:stretch>
            <a:fillRect/>
          </a:stretch>
        </p:blipFill>
        <p:spPr>
          <a:xfrm>
            <a:off x="1236036" y="6245790"/>
            <a:ext cx="10259857" cy="612210"/>
          </a:xfrm>
          <a:prstGeom prst="rect">
            <a:avLst/>
          </a:prstGeom>
        </p:spPr>
      </p:pic>
      <p:pic>
        <p:nvPicPr>
          <p:cNvPr id="8" name="Picture 7">
            <a:extLst>
              <a:ext uri="{FF2B5EF4-FFF2-40B4-BE49-F238E27FC236}">
                <a16:creationId xmlns="" xmlns:a16="http://schemas.microsoft.com/office/drawing/2014/main" id="{84263740-5422-417D-84C5-BBC027D97DB3}"/>
              </a:ext>
            </a:extLst>
          </p:cNvPr>
          <p:cNvPicPr>
            <a:picLocks noChangeAspect="1"/>
          </p:cNvPicPr>
          <p:nvPr/>
        </p:nvPicPr>
        <p:blipFill>
          <a:blip r:embed="rId4"/>
          <a:stretch>
            <a:fillRect/>
          </a:stretch>
        </p:blipFill>
        <p:spPr>
          <a:xfrm>
            <a:off x="1359220" y="627017"/>
            <a:ext cx="400106" cy="5636190"/>
          </a:xfrm>
          <a:prstGeom prst="rect">
            <a:avLst/>
          </a:prstGeom>
        </p:spPr>
      </p:pic>
      <p:pic>
        <p:nvPicPr>
          <p:cNvPr id="10" name="Picture 9">
            <a:extLst>
              <a:ext uri="{FF2B5EF4-FFF2-40B4-BE49-F238E27FC236}">
                <a16:creationId xmlns="" xmlns:a16="http://schemas.microsoft.com/office/drawing/2014/main" id="{D75BAB68-BB8F-4290-8319-4866E65C5624}"/>
              </a:ext>
            </a:extLst>
          </p:cNvPr>
          <p:cNvPicPr>
            <a:picLocks noChangeAspect="1"/>
          </p:cNvPicPr>
          <p:nvPr/>
        </p:nvPicPr>
        <p:blipFill>
          <a:blip r:embed="rId5"/>
          <a:stretch>
            <a:fillRect/>
          </a:stretch>
        </p:blipFill>
        <p:spPr>
          <a:xfrm>
            <a:off x="1759326" y="180873"/>
            <a:ext cx="1905266" cy="985500"/>
          </a:xfrm>
          <a:prstGeom prst="rect">
            <a:avLst/>
          </a:prstGeom>
        </p:spPr>
      </p:pic>
      <p:pic>
        <p:nvPicPr>
          <p:cNvPr id="12" name="Picture 11">
            <a:extLst>
              <a:ext uri="{FF2B5EF4-FFF2-40B4-BE49-F238E27FC236}">
                <a16:creationId xmlns="" xmlns:a16="http://schemas.microsoft.com/office/drawing/2014/main" id="{9F188886-ADD1-45AA-95F5-89795FED122A}"/>
              </a:ext>
            </a:extLst>
          </p:cNvPr>
          <p:cNvPicPr>
            <a:picLocks noChangeAspect="1"/>
          </p:cNvPicPr>
          <p:nvPr/>
        </p:nvPicPr>
        <p:blipFill>
          <a:blip r:embed="rId6"/>
          <a:stretch>
            <a:fillRect/>
          </a:stretch>
        </p:blipFill>
        <p:spPr>
          <a:xfrm>
            <a:off x="3741403" y="54237"/>
            <a:ext cx="4134427" cy="371527"/>
          </a:xfrm>
          <a:prstGeom prst="rect">
            <a:avLst/>
          </a:prstGeom>
        </p:spPr>
      </p:pic>
      <p:pic>
        <p:nvPicPr>
          <p:cNvPr id="14" name="Picture 13">
            <a:extLst>
              <a:ext uri="{FF2B5EF4-FFF2-40B4-BE49-F238E27FC236}">
                <a16:creationId xmlns="" xmlns:a16="http://schemas.microsoft.com/office/drawing/2014/main" id="{E4AA176A-8699-47EE-8B0F-3DFC5BD5E485}"/>
              </a:ext>
            </a:extLst>
          </p:cNvPr>
          <p:cNvPicPr>
            <a:picLocks noChangeAspect="1"/>
          </p:cNvPicPr>
          <p:nvPr/>
        </p:nvPicPr>
        <p:blipFill>
          <a:blip r:embed="rId7"/>
          <a:stretch>
            <a:fillRect/>
          </a:stretch>
        </p:blipFill>
        <p:spPr>
          <a:xfrm>
            <a:off x="3741403" y="435146"/>
            <a:ext cx="5925377" cy="342948"/>
          </a:xfrm>
          <a:prstGeom prst="rect">
            <a:avLst/>
          </a:prstGeom>
        </p:spPr>
      </p:pic>
      <p:pic>
        <p:nvPicPr>
          <p:cNvPr id="16" name="Picture 15">
            <a:extLst>
              <a:ext uri="{FF2B5EF4-FFF2-40B4-BE49-F238E27FC236}">
                <a16:creationId xmlns="" xmlns:a16="http://schemas.microsoft.com/office/drawing/2014/main" id="{CB686454-BA78-441E-961C-9CA2DF5A8D76}"/>
              </a:ext>
            </a:extLst>
          </p:cNvPr>
          <p:cNvPicPr>
            <a:picLocks noChangeAspect="1"/>
          </p:cNvPicPr>
          <p:nvPr/>
        </p:nvPicPr>
        <p:blipFill>
          <a:blip r:embed="rId8"/>
          <a:stretch>
            <a:fillRect/>
          </a:stretch>
        </p:blipFill>
        <p:spPr>
          <a:xfrm>
            <a:off x="3732694" y="766536"/>
            <a:ext cx="7363853" cy="695422"/>
          </a:xfrm>
          <a:prstGeom prst="rect">
            <a:avLst/>
          </a:prstGeom>
        </p:spPr>
      </p:pic>
      <p:pic>
        <p:nvPicPr>
          <p:cNvPr id="18" name="Picture 17">
            <a:extLst>
              <a:ext uri="{FF2B5EF4-FFF2-40B4-BE49-F238E27FC236}">
                <a16:creationId xmlns="" xmlns:a16="http://schemas.microsoft.com/office/drawing/2014/main" id="{71F3BCBC-403D-4624-AB28-EE734A797295}"/>
              </a:ext>
            </a:extLst>
          </p:cNvPr>
          <p:cNvPicPr>
            <a:picLocks noChangeAspect="1"/>
          </p:cNvPicPr>
          <p:nvPr/>
        </p:nvPicPr>
        <p:blipFill>
          <a:blip r:embed="rId9"/>
          <a:stretch>
            <a:fillRect/>
          </a:stretch>
        </p:blipFill>
        <p:spPr>
          <a:xfrm>
            <a:off x="1759326" y="1776988"/>
            <a:ext cx="2095792" cy="1410352"/>
          </a:xfrm>
          <a:prstGeom prst="rect">
            <a:avLst/>
          </a:prstGeom>
        </p:spPr>
      </p:pic>
      <p:pic>
        <p:nvPicPr>
          <p:cNvPr id="20" name="Picture 19">
            <a:extLst>
              <a:ext uri="{FF2B5EF4-FFF2-40B4-BE49-F238E27FC236}">
                <a16:creationId xmlns="" xmlns:a16="http://schemas.microsoft.com/office/drawing/2014/main" id="{87DBE1FC-9666-4788-9ED0-8DD04D186489}"/>
              </a:ext>
            </a:extLst>
          </p:cNvPr>
          <p:cNvPicPr>
            <a:picLocks noChangeAspect="1"/>
          </p:cNvPicPr>
          <p:nvPr/>
        </p:nvPicPr>
        <p:blipFill>
          <a:blip r:embed="rId10"/>
          <a:stretch>
            <a:fillRect/>
          </a:stretch>
        </p:blipFill>
        <p:spPr>
          <a:xfrm>
            <a:off x="3896276" y="1612587"/>
            <a:ext cx="1886213" cy="381053"/>
          </a:xfrm>
          <a:prstGeom prst="rect">
            <a:avLst/>
          </a:prstGeom>
        </p:spPr>
      </p:pic>
      <p:pic>
        <p:nvPicPr>
          <p:cNvPr id="22" name="Picture 21">
            <a:extLst>
              <a:ext uri="{FF2B5EF4-FFF2-40B4-BE49-F238E27FC236}">
                <a16:creationId xmlns="" xmlns:a16="http://schemas.microsoft.com/office/drawing/2014/main" id="{E6F013E4-647A-46BE-8906-F0AB590F9395}"/>
              </a:ext>
            </a:extLst>
          </p:cNvPr>
          <p:cNvPicPr>
            <a:picLocks noChangeAspect="1"/>
          </p:cNvPicPr>
          <p:nvPr/>
        </p:nvPicPr>
        <p:blipFill>
          <a:blip r:embed="rId11"/>
          <a:stretch>
            <a:fillRect/>
          </a:stretch>
        </p:blipFill>
        <p:spPr>
          <a:xfrm>
            <a:off x="3896276" y="1991875"/>
            <a:ext cx="7154273" cy="628738"/>
          </a:xfrm>
          <a:prstGeom prst="rect">
            <a:avLst/>
          </a:prstGeom>
        </p:spPr>
      </p:pic>
      <p:pic>
        <p:nvPicPr>
          <p:cNvPr id="24" name="Picture 23">
            <a:extLst>
              <a:ext uri="{FF2B5EF4-FFF2-40B4-BE49-F238E27FC236}">
                <a16:creationId xmlns="" xmlns:a16="http://schemas.microsoft.com/office/drawing/2014/main" id="{D1A18A3A-8469-4300-97C3-29F320DA721C}"/>
              </a:ext>
            </a:extLst>
          </p:cNvPr>
          <p:cNvPicPr>
            <a:picLocks noChangeAspect="1"/>
          </p:cNvPicPr>
          <p:nvPr/>
        </p:nvPicPr>
        <p:blipFill>
          <a:blip r:embed="rId12"/>
          <a:stretch>
            <a:fillRect/>
          </a:stretch>
        </p:blipFill>
        <p:spPr>
          <a:xfrm>
            <a:off x="3855118" y="2626408"/>
            <a:ext cx="5372850" cy="371527"/>
          </a:xfrm>
          <a:prstGeom prst="rect">
            <a:avLst/>
          </a:prstGeom>
        </p:spPr>
      </p:pic>
      <p:pic>
        <p:nvPicPr>
          <p:cNvPr id="26" name="Picture 25">
            <a:extLst>
              <a:ext uri="{FF2B5EF4-FFF2-40B4-BE49-F238E27FC236}">
                <a16:creationId xmlns="" xmlns:a16="http://schemas.microsoft.com/office/drawing/2014/main" id="{5967CDA0-16E3-40CB-AF28-02DA27BEA72B}"/>
              </a:ext>
            </a:extLst>
          </p:cNvPr>
          <p:cNvPicPr>
            <a:picLocks noChangeAspect="1"/>
          </p:cNvPicPr>
          <p:nvPr/>
        </p:nvPicPr>
        <p:blipFill>
          <a:blip r:embed="rId13"/>
          <a:stretch>
            <a:fillRect/>
          </a:stretch>
        </p:blipFill>
        <p:spPr>
          <a:xfrm>
            <a:off x="3855118" y="3004686"/>
            <a:ext cx="3334215" cy="371527"/>
          </a:xfrm>
          <a:prstGeom prst="rect">
            <a:avLst/>
          </a:prstGeom>
        </p:spPr>
      </p:pic>
      <p:pic>
        <p:nvPicPr>
          <p:cNvPr id="28" name="Picture 27">
            <a:extLst>
              <a:ext uri="{FF2B5EF4-FFF2-40B4-BE49-F238E27FC236}">
                <a16:creationId xmlns="" xmlns:a16="http://schemas.microsoft.com/office/drawing/2014/main" id="{67C64217-F999-416C-870C-80460AD58AFA}"/>
              </a:ext>
            </a:extLst>
          </p:cNvPr>
          <p:cNvPicPr>
            <a:picLocks noChangeAspect="1"/>
          </p:cNvPicPr>
          <p:nvPr/>
        </p:nvPicPr>
        <p:blipFill>
          <a:blip r:embed="rId14"/>
          <a:stretch>
            <a:fillRect/>
          </a:stretch>
        </p:blipFill>
        <p:spPr>
          <a:xfrm>
            <a:off x="1759326" y="3508241"/>
            <a:ext cx="2619741" cy="819264"/>
          </a:xfrm>
          <a:prstGeom prst="rect">
            <a:avLst/>
          </a:prstGeom>
        </p:spPr>
      </p:pic>
      <p:pic>
        <p:nvPicPr>
          <p:cNvPr id="30" name="Picture 29">
            <a:extLst>
              <a:ext uri="{FF2B5EF4-FFF2-40B4-BE49-F238E27FC236}">
                <a16:creationId xmlns="" xmlns:a16="http://schemas.microsoft.com/office/drawing/2014/main" id="{D6F47C4A-E25E-43D9-94F0-A26E2BED4D1B}"/>
              </a:ext>
            </a:extLst>
          </p:cNvPr>
          <p:cNvPicPr>
            <a:picLocks noChangeAspect="1"/>
          </p:cNvPicPr>
          <p:nvPr/>
        </p:nvPicPr>
        <p:blipFill>
          <a:blip r:embed="rId15"/>
          <a:stretch>
            <a:fillRect/>
          </a:stretch>
        </p:blipFill>
        <p:spPr>
          <a:xfrm>
            <a:off x="4383455" y="3528001"/>
            <a:ext cx="6449325" cy="371527"/>
          </a:xfrm>
          <a:prstGeom prst="rect">
            <a:avLst/>
          </a:prstGeom>
        </p:spPr>
      </p:pic>
      <p:pic>
        <p:nvPicPr>
          <p:cNvPr id="32" name="Picture 31">
            <a:extLst>
              <a:ext uri="{FF2B5EF4-FFF2-40B4-BE49-F238E27FC236}">
                <a16:creationId xmlns="" xmlns:a16="http://schemas.microsoft.com/office/drawing/2014/main" id="{327CA2C9-2B86-4C21-8E7D-DCB3F8DD03C2}"/>
              </a:ext>
            </a:extLst>
          </p:cNvPr>
          <p:cNvPicPr>
            <a:picLocks noChangeAspect="1"/>
          </p:cNvPicPr>
          <p:nvPr/>
        </p:nvPicPr>
        <p:blipFill>
          <a:blip r:embed="rId16"/>
          <a:stretch>
            <a:fillRect/>
          </a:stretch>
        </p:blipFill>
        <p:spPr>
          <a:xfrm>
            <a:off x="4379067" y="3952994"/>
            <a:ext cx="6449324" cy="352474"/>
          </a:xfrm>
          <a:prstGeom prst="rect">
            <a:avLst/>
          </a:prstGeom>
        </p:spPr>
      </p:pic>
      <p:pic>
        <p:nvPicPr>
          <p:cNvPr id="34" name="Picture 33">
            <a:extLst>
              <a:ext uri="{FF2B5EF4-FFF2-40B4-BE49-F238E27FC236}">
                <a16:creationId xmlns="" xmlns:a16="http://schemas.microsoft.com/office/drawing/2014/main" id="{95983D2D-A83C-4450-BB5E-6E5058513555}"/>
              </a:ext>
            </a:extLst>
          </p:cNvPr>
          <p:cNvPicPr>
            <a:picLocks noChangeAspect="1"/>
          </p:cNvPicPr>
          <p:nvPr/>
        </p:nvPicPr>
        <p:blipFill>
          <a:blip r:embed="rId17"/>
          <a:stretch>
            <a:fillRect/>
          </a:stretch>
        </p:blipFill>
        <p:spPr>
          <a:xfrm>
            <a:off x="1747629" y="4466667"/>
            <a:ext cx="2486372" cy="1390844"/>
          </a:xfrm>
          <a:prstGeom prst="rect">
            <a:avLst/>
          </a:prstGeom>
        </p:spPr>
      </p:pic>
      <p:pic>
        <p:nvPicPr>
          <p:cNvPr id="36" name="Picture 35">
            <a:extLst>
              <a:ext uri="{FF2B5EF4-FFF2-40B4-BE49-F238E27FC236}">
                <a16:creationId xmlns="" xmlns:a16="http://schemas.microsoft.com/office/drawing/2014/main" id="{25751B7E-8DB7-4A73-BC7B-5BA4AD803214}"/>
              </a:ext>
            </a:extLst>
          </p:cNvPr>
          <p:cNvPicPr>
            <a:picLocks noChangeAspect="1"/>
          </p:cNvPicPr>
          <p:nvPr/>
        </p:nvPicPr>
        <p:blipFill>
          <a:blip r:embed="rId18"/>
          <a:stretch>
            <a:fillRect/>
          </a:stretch>
        </p:blipFill>
        <p:spPr>
          <a:xfrm>
            <a:off x="4234736" y="4421798"/>
            <a:ext cx="6944694" cy="352474"/>
          </a:xfrm>
          <a:prstGeom prst="rect">
            <a:avLst/>
          </a:prstGeom>
        </p:spPr>
      </p:pic>
      <p:pic>
        <p:nvPicPr>
          <p:cNvPr id="38" name="Picture 37">
            <a:extLst>
              <a:ext uri="{FF2B5EF4-FFF2-40B4-BE49-F238E27FC236}">
                <a16:creationId xmlns="" xmlns:a16="http://schemas.microsoft.com/office/drawing/2014/main" id="{ED8E2774-B1CE-404C-9C1C-5C3EC282A2A4}"/>
              </a:ext>
            </a:extLst>
          </p:cNvPr>
          <p:cNvPicPr>
            <a:picLocks noChangeAspect="1"/>
          </p:cNvPicPr>
          <p:nvPr/>
        </p:nvPicPr>
        <p:blipFill>
          <a:blip r:embed="rId19"/>
          <a:stretch>
            <a:fillRect/>
          </a:stretch>
        </p:blipFill>
        <p:spPr>
          <a:xfrm>
            <a:off x="4244262" y="4806948"/>
            <a:ext cx="6935168" cy="676369"/>
          </a:xfrm>
          <a:prstGeom prst="rect">
            <a:avLst/>
          </a:prstGeom>
        </p:spPr>
      </p:pic>
      <p:pic>
        <p:nvPicPr>
          <p:cNvPr id="40" name="Picture 39">
            <a:extLst>
              <a:ext uri="{FF2B5EF4-FFF2-40B4-BE49-F238E27FC236}">
                <a16:creationId xmlns="" xmlns:a16="http://schemas.microsoft.com/office/drawing/2014/main" id="{6ADEFDAF-6AB3-4173-B6A2-2BF6F83617C2}"/>
              </a:ext>
            </a:extLst>
          </p:cNvPr>
          <p:cNvPicPr>
            <a:picLocks noChangeAspect="1"/>
          </p:cNvPicPr>
          <p:nvPr/>
        </p:nvPicPr>
        <p:blipFill>
          <a:blip r:embed="rId20"/>
          <a:stretch>
            <a:fillRect/>
          </a:stretch>
        </p:blipFill>
        <p:spPr>
          <a:xfrm>
            <a:off x="4244262" y="5514563"/>
            <a:ext cx="6935168" cy="685896"/>
          </a:xfrm>
          <a:prstGeom prst="rect">
            <a:avLst/>
          </a:prstGeom>
        </p:spPr>
      </p:pic>
      <p:pic>
        <p:nvPicPr>
          <p:cNvPr id="2" name="image4.png">
            <a:extLst>
              <a:ext uri="{FF2B5EF4-FFF2-40B4-BE49-F238E27FC236}">
                <a16:creationId xmlns="" xmlns:a16="http://schemas.microsoft.com/office/drawing/2014/main" id="{4CECED50-90F5-1A52-B984-032346D1DCB4}"/>
              </a:ext>
            </a:extLst>
          </p:cNvPr>
          <p:cNvPicPr>
            <a:picLocks noChangeAspect="1"/>
          </p:cNvPicPr>
          <p:nvPr/>
        </p:nvPicPr>
        <p:blipFill>
          <a:blip r:embed="rId21"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66F1BC0C-E075-6AA3-E195-B395259AAF3D}"/>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 xmlns:a16="http://schemas.microsoft.com/office/drawing/2014/main" id="{0F3DF640-13B9-8BE9-2EC0-DF454171685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83914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80">
                                          <p:stCondLst>
                                            <p:cond delay="0"/>
                                          </p:stCondLst>
                                        </p:cTn>
                                        <p:tgtEl>
                                          <p:spTgt spid="20"/>
                                        </p:tgtEl>
                                      </p:cBhvr>
                                    </p:animEffect>
                                    <p:anim calcmode="lin" valueType="num">
                                      <p:cBhvr>
                                        <p:cTn id="5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0" dur="26">
                                          <p:stCondLst>
                                            <p:cond delay="650"/>
                                          </p:stCondLst>
                                        </p:cTn>
                                        <p:tgtEl>
                                          <p:spTgt spid="20"/>
                                        </p:tgtEl>
                                      </p:cBhvr>
                                      <p:to x="100000" y="60000"/>
                                    </p:animScale>
                                    <p:animScale>
                                      <p:cBhvr>
                                        <p:cTn id="61" dur="166" decel="50000">
                                          <p:stCondLst>
                                            <p:cond delay="676"/>
                                          </p:stCondLst>
                                        </p:cTn>
                                        <p:tgtEl>
                                          <p:spTgt spid="20"/>
                                        </p:tgtEl>
                                      </p:cBhvr>
                                      <p:to x="100000" y="100000"/>
                                    </p:animScale>
                                    <p:animScale>
                                      <p:cBhvr>
                                        <p:cTn id="62" dur="26">
                                          <p:stCondLst>
                                            <p:cond delay="1312"/>
                                          </p:stCondLst>
                                        </p:cTn>
                                        <p:tgtEl>
                                          <p:spTgt spid="20"/>
                                        </p:tgtEl>
                                      </p:cBhvr>
                                      <p:to x="100000" y="80000"/>
                                    </p:animScale>
                                    <p:animScale>
                                      <p:cBhvr>
                                        <p:cTn id="63" dur="166" decel="50000">
                                          <p:stCondLst>
                                            <p:cond delay="1338"/>
                                          </p:stCondLst>
                                        </p:cTn>
                                        <p:tgtEl>
                                          <p:spTgt spid="20"/>
                                        </p:tgtEl>
                                      </p:cBhvr>
                                      <p:to x="100000" y="100000"/>
                                    </p:animScale>
                                    <p:animScale>
                                      <p:cBhvr>
                                        <p:cTn id="64" dur="26">
                                          <p:stCondLst>
                                            <p:cond delay="1642"/>
                                          </p:stCondLst>
                                        </p:cTn>
                                        <p:tgtEl>
                                          <p:spTgt spid="20"/>
                                        </p:tgtEl>
                                      </p:cBhvr>
                                      <p:to x="100000" y="90000"/>
                                    </p:animScale>
                                    <p:animScale>
                                      <p:cBhvr>
                                        <p:cTn id="65" dur="166" decel="50000">
                                          <p:stCondLst>
                                            <p:cond delay="1668"/>
                                          </p:stCondLst>
                                        </p:cTn>
                                        <p:tgtEl>
                                          <p:spTgt spid="20"/>
                                        </p:tgtEl>
                                      </p:cBhvr>
                                      <p:to x="100000" y="100000"/>
                                    </p:animScale>
                                    <p:animScale>
                                      <p:cBhvr>
                                        <p:cTn id="66" dur="26">
                                          <p:stCondLst>
                                            <p:cond delay="1808"/>
                                          </p:stCondLst>
                                        </p:cTn>
                                        <p:tgtEl>
                                          <p:spTgt spid="20"/>
                                        </p:tgtEl>
                                      </p:cBhvr>
                                      <p:to x="100000" y="95000"/>
                                    </p:animScale>
                                    <p:animScale>
                                      <p:cBhvr>
                                        <p:cTn id="67" dur="166" decel="50000">
                                          <p:stCondLst>
                                            <p:cond delay="1834"/>
                                          </p:stCondLst>
                                        </p:cTn>
                                        <p:tgtEl>
                                          <p:spTgt spid="20"/>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down)">
                                      <p:cBhvr>
                                        <p:cTn id="72" dur="580">
                                          <p:stCondLst>
                                            <p:cond delay="0"/>
                                          </p:stCondLst>
                                        </p:cTn>
                                        <p:tgtEl>
                                          <p:spTgt spid="22"/>
                                        </p:tgtEl>
                                      </p:cBhvr>
                                    </p:animEffect>
                                    <p:anim calcmode="lin" valueType="num">
                                      <p:cBhvr>
                                        <p:cTn id="7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8" dur="26">
                                          <p:stCondLst>
                                            <p:cond delay="650"/>
                                          </p:stCondLst>
                                        </p:cTn>
                                        <p:tgtEl>
                                          <p:spTgt spid="22"/>
                                        </p:tgtEl>
                                      </p:cBhvr>
                                      <p:to x="100000" y="60000"/>
                                    </p:animScale>
                                    <p:animScale>
                                      <p:cBhvr>
                                        <p:cTn id="79" dur="166" decel="50000">
                                          <p:stCondLst>
                                            <p:cond delay="676"/>
                                          </p:stCondLst>
                                        </p:cTn>
                                        <p:tgtEl>
                                          <p:spTgt spid="22"/>
                                        </p:tgtEl>
                                      </p:cBhvr>
                                      <p:to x="100000" y="100000"/>
                                    </p:animScale>
                                    <p:animScale>
                                      <p:cBhvr>
                                        <p:cTn id="80" dur="26">
                                          <p:stCondLst>
                                            <p:cond delay="1312"/>
                                          </p:stCondLst>
                                        </p:cTn>
                                        <p:tgtEl>
                                          <p:spTgt spid="22"/>
                                        </p:tgtEl>
                                      </p:cBhvr>
                                      <p:to x="100000" y="80000"/>
                                    </p:animScale>
                                    <p:animScale>
                                      <p:cBhvr>
                                        <p:cTn id="81" dur="166" decel="50000">
                                          <p:stCondLst>
                                            <p:cond delay="1338"/>
                                          </p:stCondLst>
                                        </p:cTn>
                                        <p:tgtEl>
                                          <p:spTgt spid="22"/>
                                        </p:tgtEl>
                                      </p:cBhvr>
                                      <p:to x="100000" y="100000"/>
                                    </p:animScale>
                                    <p:animScale>
                                      <p:cBhvr>
                                        <p:cTn id="82" dur="26">
                                          <p:stCondLst>
                                            <p:cond delay="1642"/>
                                          </p:stCondLst>
                                        </p:cTn>
                                        <p:tgtEl>
                                          <p:spTgt spid="22"/>
                                        </p:tgtEl>
                                      </p:cBhvr>
                                      <p:to x="100000" y="90000"/>
                                    </p:animScale>
                                    <p:animScale>
                                      <p:cBhvr>
                                        <p:cTn id="83" dur="166" decel="50000">
                                          <p:stCondLst>
                                            <p:cond delay="1668"/>
                                          </p:stCondLst>
                                        </p:cTn>
                                        <p:tgtEl>
                                          <p:spTgt spid="22"/>
                                        </p:tgtEl>
                                      </p:cBhvr>
                                      <p:to x="100000" y="100000"/>
                                    </p:animScale>
                                    <p:animScale>
                                      <p:cBhvr>
                                        <p:cTn id="84" dur="26">
                                          <p:stCondLst>
                                            <p:cond delay="1808"/>
                                          </p:stCondLst>
                                        </p:cTn>
                                        <p:tgtEl>
                                          <p:spTgt spid="22"/>
                                        </p:tgtEl>
                                      </p:cBhvr>
                                      <p:to x="100000" y="95000"/>
                                    </p:animScale>
                                    <p:animScale>
                                      <p:cBhvr>
                                        <p:cTn id="85" dur="166" decel="50000">
                                          <p:stCondLst>
                                            <p:cond delay="1834"/>
                                          </p:stCondLst>
                                        </p:cTn>
                                        <p:tgtEl>
                                          <p:spTgt spid="22"/>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down)">
                                      <p:cBhvr>
                                        <p:cTn id="90" dur="580">
                                          <p:stCondLst>
                                            <p:cond delay="0"/>
                                          </p:stCondLst>
                                        </p:cTn>
                                        <p:tgtEl>
                                          <p:spTgt spid="24"/>
                                        </p:tgtEl>
                                      </p:cBhvr>
                                    </p:animEffect>
                                    <p:anim calcmode="lin" valueType="num">
                                      <p:cBhvr>
                                        <p:cTn id="91"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96" dur="26">
                                          <p:stCondLst>
                                            <p:cond delay="650"/>
                                          </p:stCondLst>
                                        </p:cTn>
                                        <p:tgtEl>
                                          <p:spTgt spid="24"/>
                                        </p:tgtEl>
                                      </p:cBhvr>
                                      <p:to x="100000" y="60000"/>
                                    </p:animScale>
                                    <p:animScale>
                                      <p:cBhvr>
                                        <p:cTn id="97" dur="166" decel="50000">
                                          <p:stCondLst>
                                            <p:cond delay="676"/>
                                          </p:stCondLst>
                                        </p:cTn>
                                        <p:tgtEl>
                                          <p:spTgt spid="24"/>
                                        </p:tgtEl>
                                      </p:cBhvr>
                                      <p:to x="100000" y="100000"/>
                                    </p:animScale>
                                    <p:animScale>
                                      <p:cBhvr>
                                        <p:cTn id="98" dur="26">
                                          <p:stCondLst>
                                            <p:cond delay="1312"/>
                                          </p:stCondLst>
                                        </p:cTn>
                                        <p:tgtEl>
                                          <p:spTgt spid="24"/>
                                        </p:tgtEl>
                                      </p:cBhvr>
                                      <p:to x="100000" y="80000"/>
                                    </p:animScale>
                                    <p:animScale>
                                      <p:cBhvr>
                                        <p:cTn id="99" dur="166" decel="50000">
                                          <p:stCondLst>
                                            <p:cond delay="1338"/>
                                          </p:stCondLst>
                                        </p:cTn>
                                        <p:tgtEl>
                                          <p:spTgt spid="24"/>
                                        </p:tgtEl>
                                      </p:cBhvr>
                                      <p:to x="100000" y="100000"/>
                                    </p:animScale>
                                    <p:animScale>
                                      <p:cBhvr>
                                        <p:cTn id="100" dur="26">
                                          <p:stCondLst>
                                            <p:cond delay="1642"/>
                                          </p:stCondLst>
                                        </p:cTn>
                                        <p:tgtEl>
                                          <p:spTgt spid="24"/>
                                        </p:tgtEl>
                                      </p:cBhvr>
                                      <p:to x="100000" y="90000"/>
                                    </p:animScale>
                                    <p:animScale>
                                      <p:cBhvr>
                                        <p:cTn id="101" dur="166" decel="50000">
                                          <p:stCondLst>
                                            <p:cond delay="1668"/>
                                          </p:stCondLst>
                                        </p:cTn>
                                        <p:tgtEl>
                                          <p:spTgt spid="24"/>
                                        </p:tgtEl>
                                      </p:cBhvr>
                                      <p:to x="100000" y="100000"/>
                                    </p:animScale>
                                    <p:animScale>
                                      <p:cBhvr>
                                        <p:cTn id="102" dur="26">
                                          <p:stCondLst>
                                            <p:cond delay="1808"/>
                                          </p:stCondLst>
                                        </p:cTn>
                                        <p:tgtEl>
                                          <p:spTgt spid="24"/>
                                        </p:tgtEl>
                                      </p:cBhvr>
                                      <p:to x="100000" y="95000"/>
                                    </p:animScale>
                                    <p:animScale>
                                      <p:cBhvr>
                                        <p:cTn id="103" dur="166" decel="50000">
                                          <p:stCondLst>
                                            <p:cond delay="1834"/>
                                          </p:stCondLst>
                                        </p:cTn>
                                        <p:tgtEl>
                                          <p:spTgt spid="24"/>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nodeType="click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down)">
                                      <p:cBhvr>
                                        <p:cTn id="108" dur="580">
                                          <p:stCondLst>
                                            <p:cond delay="0"/>
                                          </p:stCondLst>
                                        </p:cTn>
                                        <p:tgtEl>
                                          <p:spTgt spid="26"/>
                                        </p:tgtEl>
                                      </p:cBhvr>
                                    </p:animEffect>
                                    <p:anim calcmode="lin" valueType="num">
                                      <p:cBhvr>
                                        <p:cTn id="10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14" dur="26">
                                          <p:stCondLst>
                                            <p:cond delay="650"/>
                                          </p:stCondLst>
                                        </p:cTn>
                                        <p:tgtEl>
                                          <p:spTgt spid="26"/>
                                        </p:tgtEl>
                                      </p:cBhvr>
                                      <p:to x="100000" y="60000"/>
                                    </p:animScale>
                                    <p:animScale>
                                      <p:cBhvr>
                                        <p:cTn id="115" dur="166" decel="50000">
                                          <p:stCondLst>
                                            <p:cond delay="676"/>
                                          </p:stCondLst>
                                        </p:cTn>
                                        <p:tgtEl>
                                          <p:spTgt spid="26"/>
                                        </p:tgtEl>
                                      </p:cBhvr>
                                      <p:to x="100000" y="100000"/>
                                    </p:animScale>
                                    <p:animScale>
                                      <p:cBhvr>
                                        <p:cTn id="116" dur="26">
                                          <p:stCondLst>
                                            <p:cond delay="1312"/>
                                          </p:stCondLst>
                                        </p:cTn>
                                        <p:tgtEl>
                                          <p:spTgt spid="26"/>
                                        </p:tgtEl>
                                      </p:cBhvr>
                                      <p:to x="100000" y="80000"/>
                                    </p:animScale>
                                    <p:animScale>
                                      <p:cBhvr>
                                        <p:cTn id="117" dur="166" decel="50000">
                                          <p:stCondLst>
                                            <p:cond delay="1338"/>
                                          </p:stCondLst>
                                        </p:cTn>
                                        <p:tgtEl>
                                          <p:spTgt spid="26"/>
                                        </p:tgtEl>
                                      </p:cBhvr>
                                      <p:to x="100000" y="100000"/>
                                    </p:animScale>
                                    <p:animScale>
                                      <p:cBhvr>
                                        <p:cTn id="118" dur="26">
                                          <p:stCondLst>
                                            <p:cond delay="1642"/>
                                          </p:stCondLst>
                                        </p:cTn>
                                        <p:tgtEl>
                                          <p:spTgt spid="26"/>
                                        </p:tgtEl>
                                      </p:cBhvr>
                                      <p:to x="100000" y="90000"/>
                                    </p:animScale>
                                    <p:animScale>
                                      <p:cBhvr>
                                        <p:cTn id="119" dur="166" decel="50000">
                                          <p:stCondLst>
                                            <p:cond delay="1668"/>
                                          </p:stCondLst>
                                        </p:cTn>
                                        <p:tgtEl>
                                          <p:spTgt spid="26"/>
                                        </p:tgtEl>
                                      </p:cBhvr>
                                      <p:to x="100000" y="100000"/>
                                    </p:animScale>
                                    <p:animScale>
                                      <p:cBhvr>
                                        <p:cTn id="120" dur="26">
                                          <p:stCondLst>
                                            <p:cond delay="1808"/>
                                          </p:stCondLst>
                                        </p:cTn>
                                        <p:tgtEl>
                                          <p:spTgt spid="26"/>
                                        </p:tgtEl>
                                      </p:cBhvr>
                                      <p:to x="100000" y="95000"/>
                                    </p:animScale>
                                    <p:animScale>
                                      <p:cBhvr>
                                        <p:cTn id="121" dur="166" decel="50000">
                                          <p:stCondLst>
                                            <p:cond delay="1834"/>
                                          </p:stCondLst>
                                        </p:cTn>
                                        <p:tgtEl>
                                          <p:spTgt spid="26"/>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nodeType="clickEffect">
                                  <p:stCondLst>
                                    <p:cond delay="0"/>
                                  </p:stCondLst>
                                  <p:childTnLst>
                                    <p:set>
                                      <p:cBhvr>
                                        <p:cTn id="132" dur="1" fill="hold">
                                          <p:stCondLst>
                                            <p:cond delay="0"/>
                                          </p:stCondLst>
                                        </p:cTn>
                                        <p:tgtEl>
                                          <p:spTgt spid="30"/>
                                        </p:tgtEl>
                                        <p:attrNameLst>
                                          <p:attrName>style.visibility</p:attrName>
                                        </p:attrNameLst>
                                      </p:cBhvr>
                                      <p:to>
                                        <p:strVal val="visible"/>
                                      </p:to>
                                    </p:set>
                                    <p:anim calcmode="lin" valueType="num">
                                      <p:cBhvr>
                                        <p:cTn id="133" dur="1000" fill="hold"/>
                                        <p:tgtEl>
                                          <p:spTgt spid="30"/>
                                        </p:tgtEl>
                                        <p:attrNameLst>
                                          <p:attrName>ppt_w</p:attrName>
                                        </p:attrNameLst>
                                      </p:cBhvr>
                                      <p:tavLst>
                                        <p:tav tm="0">
                                          <p:val>
                                            <p:fltVal val="0"/>
                                          </p:val>
                                        </p:tav>
                                        <p:tav tm="100000">
                                          <p:val>
                                            <p:strVal val="#ppt_w"/>
                                          </p:val>
                                        </p:tav>
                                      </p:tavLst>
                                    </p:anim>
                                    <p:anim calcmode="lin" valueType="num">
                                      <p:cBhvr>
                                        <p:cTn id="134" dur="1000" fill="hold"/>
                                        <p:tgtEl>
                                          <p:spTgt spid="30"/>
                                        </p:tgtEl>
                                        <p:attrNameLst>
                                          <p:attrName>ppt_h</p:attrName>
                                        </p:attrNameLst>
                                      </p:cBhvr>
                                      <p:tavLst>
                                        <p:tav tm="0">
                                          <p:val>
                                            <p:fltVal val="0"/>
                                          </p:val>
                                        </p:tav>
                                        <p:tav tm="100000">
                                          <p:val>
                                            <p:strVal val="#ppt_h"/>
                                          </p:val>
                                        </p:tav>
                                      </p:tavLst>
                                    </p:anim>
                                    <p:anim calcmode="lin" valueType="num">
                                      <p:cBhvr>
                                        <p:cTn id="135" dur="1000" fill="hold"/>
                                        <p:tgtEl>
                                          <p:spTgt spid="30"/>
                                        </p:tgtEl>
                                        <p:attrNameLst>
                                          <p:attrName>style.rotation</p:attrName>
                                        </p:attrNameLst>
                                      </p:cBhvr>
                                      <p:tavLst>
                                        <p:tav tm="0">
                                          <p:val>
                                            <p:fltVal val="90"/>
                                          </p:val>
                                        </p:tav>
                                        <p:tav tm="100000">
                                          <p:val>
                                            <p:fltVal val="0"/>
                                          </p:val>
                                        </p:tav>
                                      </p:tavLst>
                                    </p:anim>
                                    <p:animEffect transition="in" filter="fade">
                                      <p:cBhvr>
                                        <p:cTn id="136" dur="1000"/>
                                        <p:tgtEl>
                                          <p:spTgt spid="30"/>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nodeType="clickEffect">
                                  <p:stCondLst>
                                    <p:cond delay="0"/>
                                  </p:stCondLst>
                                  <p:childTnLst>
                                    <p:set>
                                      <p:cBhvr>
                                        <p:cTn id="140" dur="1" fill="hold">
                                          <p:stCondLst>
                                            <p:cond delay="0"/>
                                          </p:stCondLst>
                                        </p:cTn>
                                        <p:tgtEl>
                                          <p:spTgt spid="32"/>
                                        </p:tgtEl>
                                        <p:attrNameLst>
                                          <p:attrName>style.visibility</p:attrName>
                                        </p:attrNameLst>
                                      </p:cBhvr>
                                      <p:to>
                                        <p:strVal val="visible"/>
                                      </p:to>
                                    </p:set>
                                    <p:anim calcmode="lin" valueType="num">
                                      <p:cBhvr>
                                        <p:cTn id="141" dur="1000" fill="hold"/>
                                        <p:tgtEl>
                                          <p:spTgt spid="32"/>
                                        </p:tgtEl>
                                        <p:attrNameLst>
                                          <p:attrName>ppt_w</p:attrName>
                                        </p:attrNameLst>
                                      </p:cBhvr>
                                      <p:tavLst>
                                        <p:tav tm="0">
                                          <p:val>
                                            <p:fltVal val="0"/>
                                          </p:val>
                                        </p:tav>
                                        <p:tav tm="100000">
                                          <p:val>
                                            <p:strVal val="#ppt_w"/>
                                          </p:val>
                                        </p:tav>
                                      </p:tavLst>
                                    </p:anim>
                                    <p:anim calcmode="lin" valueType="num">
                                      <p:cBhvr>
                                        <p:cTn id="142" dur="1000" fill="hold"/>
                                        <p:tgtEl>
                                          <p:spTgt spid="32"/>
                                        </p:tgtEl>
                                        <p:attrNameLst>
                                          <p:attrName>ppt_h</p:attrName>
                                        </p:attrNameLst>
                                      </p:cBhvr>
                                      <p:tavLst>
                                        <p:tav tm="0">
                                          <p:val>
                                            <p:fltVal val="0"/>
                                          </p:val>
                                        </p:tav>
                                        <p:tav tm="100000">
                                          <p:val>
                                            <p:strVal val="#ppt_h"/>
                                          </p:val>
                                        </p:tav>
                                      </p:tavLst>
                                    </p:anim>
                                    <p:anim calcmode="lin" valueType="num">
                                      <p:cBhvr>
                                        <p:cTn id="143" dur="1000" fill="hold"/>
                                        <p:tgtEl>
                                          <p:spTgt spid="32"/>
                                        </p:tgtEl>
                                        <p:attrNameLst>
                                          <p:attrName>style.rotation</p:attrName>
                                        </p:attrNameLst>
                                      </p:cBhvr>
                                      <p:tavLst>
                                        <p:tav tm="0">
                                          <p:val>
                                            <p:fltVal val="90"/>
                                          </p:val>
                                        </p:tav>
                                        <p:tav tm="100000">
                                          <p:val>
                                            <p:fltVal val="0"/>
                                          </p:val>
                                        </p:tav>
                                      </p:tavLst>
                                    </p:anim>
                                    <p:animEffect transition="in" filter="fade">
                                      <p:cBhvr>
                                        <p:cTn id="144" dur="1000"/>
                                        <p:tgtEl>
                                          <p:spTgt spid="32"/>
                                        </p:tgtEl>
                                      </p:cBhvr>
                                    </p:animEffect>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nodeType="click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fade">
                                      <p:cBhvr>
                                        <p:cTn id="149" dur="1000"/>
                                        <p:tgtEl>
                                          <p:spTgt spid="34"/>
                                        </p:tgtEl>
                                      </p:cBhvr>
                                    </p:animEffect>
                                    <p:anim calcmode="lin" valueType="num">
                                      <p:cBhvr>
                                        <p:cTn id="150" dur="1000" fill="hold"/>
                                        <p:tgtEl>
                                          <p:spTgt spid="34"/>
                                        </p:tgtEl>
                                        <p:attrNameLst>
                                          <p:attrName>ppt_x</p:attrName>
                                        </p:attrNameLst>
                                      </p:cBhvr>
                                      <p:tavLst>
                                        <p:tav tm="0">
                                          <p:val>
                                            <p:strVal val="#ppt_x"/>
                                          </p:val>
                                        </p:tav>
                                        <p:tav tm="100000">
                                          <p:val>
                                            <p:strVal val="#ppt_x"/>
                                          </p:val>
                                        </p:tav>
                                      </p:tavLst>
                                    </p:anim>
                                    <p:anim calcmode="lin" valueType="num">
                                      <p:cBhvr>
                                        <p:cTn id="15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5" presetClass="entr" presetSubtype="0" fill="hold" nodeType="click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2000"/>
                                        <p:tgtEl>
                                          <p:spTgt spid="36"/>
                                        </p:tgtEl>
                                      </p:cBhvr>
                                    </p:animEffect>
                                    <p:anim calcmode="lin" valueType="num">
                                      <p:cBhvr>
                                        <p:cTn id="157" dur="2000" fill="hold"/>
                                        <p:tgtEl>
                                          <p:spTgt spid="36"/>
                                        </p:tgtEl>
                                        <p:attrNameLst>
                                          <p:attrName>ppt_w</p:attrName>
                                        </p:attrNameLst>
                                      </p:cBhvr>
                                      <p:tavLst>
                                        <p:tav tm="0" fmla="#ppt_w*sin(2.5*pi*$)">
                                          <p:val>
                                            <p:fltVal val="0"/>
                                          </p:val>
                                        </p:tav>
                                        <p:tav tm="100000">
                                          <p:val>
                                            <p:fltVal val="1"/>
                                          </p:val>
                                        </p:tav>
                                      </p:tavLst>
                                    </p:anim>
                                    <p:anim calcmode="lin" valueType="num">
                                      <p:cBhvr>
                                        <p:cTn id="158"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59" fill="hold">
                      <p:stCondLst>
                        <p:cond delay="indefinite"/>
                      </p:stCondLst>
                      <p:childTnLst>
                        <p:par>
                          <p:cTn id="160" fill="hold">
                            <p:stCondLst>
                              <p:cond delay="0"/>
                            </p:stCondLst>
                            <p:childTnLst>
                              <p:par>
                                <p:cTn id="161" presetID="45" presetClass="entr" presetSubtype="0" fill="hold" nodeType="clickEffect">
                                  <p:stCondLst>
                                    <p:cond delay="0"/>
                                  </p:stCondLst>
                                  <p:childTnLst>
                                    <p:set>
                                      <p:cBhvr>
                                        <p:cTn id="162" dur="1" fill="hold">
                                          <p:stCondLst>
                                            <p:cond delay="0"/>
                                          </p:stCondLst>
                                        </p:cTn>
                                        <p:tgtEl>
                                          <p:spTgt spid="38"/>
                                        </p:tgtEl>
                                        <p:attrNameLst>
                                          <p:attrName>style.visibility</p:attrName>
                                        </p:attrNameLst>
                                      </p:cBhvr>
                                      <p:to>
                                        <p:strVal val="visible"/>
                                      </p:to>
                                    </p:set>
                                    <p:animEffect transition="in" filter="fade">
                                      <p:cBhvr>
                                        <p:cTn id="163" dur="2000"/>
                                        <p:tgtEl>
                                          <p:spTgt spid="38"/>
                                        </p:tgtEl>
                                      </p:cBhvr>
                                    </p:animEffect>
                                    <p:anim calcmode="lin" valueType="num">
                                      <p:cBhvr>
                                        <p:cTn id="164" dur="2000" fill="hold"/>
                                        <p:tgtEl>
                                          <p:spTgt spid="38"/>
                                        </p:tgtEl>
                                        <p:attrNameLst>
                                          <p:attrName>ppt_w</p:attrName>
                                        </p:attrNameLst>
                                      </p:cBhvr>
                                      <p:tavLst>
                                        <p:tav tm="0" fmla="#ppt_w*sin(2.5*pi*$)">
                                          <p:val>
                                            <p:fltVal val="0"/>
                                          </p:val>
                                        </p:tav>
                                        <p:tav tm="100000">
                                          <p:val>
                                            <p:fltVal val="1"/>
                                          </p:val>
                                        </p:tav>
                                      </p:tavLst>
                                    </p:anim>
                                    <p:anim calcmode="lin" valueType="num">
                                      <p:cBhvr>
                                        <p:cTn id="165" dur="20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166" fill="hold">
                      <p:stCondLst>
                        <p:cond delay="indefinite"/>
                      </p:stCondLst>
                      <p:childTnLst>
                        <p:par>
                          <p:cTn id="167" fill="hold">
                            <p:stCondLst>
                              <p:cond delay="0"/>
                            </p:stCondLst>
                            <p:childTnLst>
                              <p:par>
                                <p:cTn id="168" presetID="45" presetClass="entr" presetSubtype="0" fill="hold" nodeType="click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2000"/>
                                        <p:tgtEl>
                                          <p:spTgt spid="40"/>
                                        </p:tgtEl>
                                      </p:cBhvr>
                                    </p:animEffect>
                                    <p:anim calcmode="lin" valueType="num">
                                      <p:cBhvr>
                                        <p:cTn id="171" dur="2000" fill="hold"/>
                                        <p:tgtEl>
                                          <p:spTgt spid="40"/>
                                        </p:tgtEl>
                                        <p:attrNameLst>
                                          <p:attrName>ppt_w</p:attrName>
                                        </p:attrNameLst>
                                      </p:cBhvr>
                                      <p:tavLst>
                                        <p:tav tm="0" fmla="#ppt_w*sin(2.5*pi*$)">
                                          <p:val>
                                            <p:fltVal val="0"/>
                                          </p:val>
                                        </p:tav>
                                        <p:tav tm="100000">
                                          <p:val>
                                            <p:fltVal val="1"/>
                                          </p:val>
                                        </p:tav>
                                      </p:tavLst>
                                    </p:anim>
                                    <p:anim calcmode="lin" valueType="num">
                                      <p:cBhvr>
                                        <p:cTn id="172" dur="20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68770" y="224672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374900" y="98652"/>
            <a:ext cx="8449385"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chemeClr val="tx1"/>
                </a:solidFill>
                <a:effectLst/>
                <a:latin typeface="Times New Roman" panose="02020603050405020304" pitchFamily="18" charset="0"/>
                <a:ea typeface="Calibri" panose="020F0502020204030204" pitchFamily="34" charset="0"/>
              </a:rPr>
              <a:t>Tự</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mình</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quyết</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định</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hành</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động</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không</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bị</a:t>
            </a:r>
            <a:r>
              <a:rPr lang="en-GB" sz="2400" b="1" dirty="0">
                <a:solidFill>
                  <a:schemeClr val="tx1"/>
                </a:solidFill>
                <a:effectLst/>
                <a:latin typeface="Times New Roman" panose="02020603050405020304" pitchFamily="18" charset="0"/>
                <a:ea typeface="Calibri" panose="020F0502020204030204" pitchFamily="34" charset="0"/>
              </a:rPr>
              <a:t> chi </a:t>
            </a:r>
            <a:r>
              <a:rPr lang="en-GB" sz="2400" b="1" dirty="0" err="1">
                <a:solidFill>
                  <a:schemeClr val="tx1"/>
                </a:solidFill>
                <a:effectLst/>
                <a:latin typeface="Times New Roman" panose="02020603050405020304" pitchFamily="18" charset="0"/>
                <a:ea typeface="Calibri" panose="020F0502020204030204" pitchFamily="34" charset="0"/>
              </a:rPr>
              <a:t>phối</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bởi</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người</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khác</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hoặc</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hoàn</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cảnh</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bên</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ngoài</a:t>
            </a:r>
            <a:r>
              <a:rPr lang="en-GB" sz="2400" b="1" dirty="0">
                <a:solidFill>
                  <a:schemeClr val="tx1"/>
                </a:solidFill>
                <a:effectLst/>
                <a:latin typeface="Times New Roman" panose="02020603050405020304" pitchFamily="18" charset="0"/>
                <a:ea typeface="Calibri" panose="020F0502020204030204" pitchFamily="34" charset="0"/>
              </a:rPr>
              <a:t>.</a:t>
            </a:r>
            <a:endParaRPr lang="vi-VN" sz="49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3836787" y="2081712"/>
            <a:ext cx="5144698" cy="106467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CHỦ ĐỘ</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26CF7DC6-4C79-B208-AA17-30C63F111F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98A2ECF3-B045-B318-38FD-E0E3407794A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104C9228-98BD-CDA8-1761-2790A3544D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A730B772-162A-4F61-255E-3E519F722E1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4DDD792E-D756-755A-F067-63091ED5D7A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FF79FB56-71B1-9C41-1B53-B0E6C3AC664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3CF62B04-530C-D184-B868-CFE2230CEAD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1376C720-9E4C-0B27-F5A7-F2172F8CB4A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0349514A-56B1-4AC4-B0EB-BD3CD714E00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5DF98B4C-202B-DEBB-03BE-8A067268BB0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9A14EA14-2108-A0A0-3DC7-46C5BEE3C7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5C1D0DCA-10FD-118D-CF21-6FDA93E2C7C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99143893-FC80-7DB6-899F-D88B550A189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D02264DD-7DEA-A0F6-F3F5-5BD2BC590ED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9432E975-A4B7-27BE-284B-1780C5B29C2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A44C028E-1A98-51D3-502A-8111510469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BA852CE7-0BDC-32A0-5EF8-903E77BEA5B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A6B58B75-B0FA-D1D6-45C9-61AF3EEBDBC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32B191B6-D42E-A6DB-3B62-C497007D912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539E55FC-A14F-9A9D-EE38-708C3E5D385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0AE665BB-3733-08DB-3AF3-94A7DA61D28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692AC860-07C9-5F04-13B7-0C0057F798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80B67124-40F4-094F-9230-F5D931627A4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7BE7BCB6-4891-4D90-BFCD-750FDFD097D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40F92FF3-FC04-33F1-AB88-31D0E42C60F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5C799F2D-2E69-740F-DA38-B1FAFB4BA5F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5D332AC7-9E95-D034-8478-33C1F7CFFDB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47AC7FD4-28E4-D38F-D98C-0737B670997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55740EE5-9139-645C-BBBC-2CD1F451ECA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377F460C-3689-31B9-0653-7745DEB89E5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5C498D26-F691-4B13-07F8-97B7B3A8D83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99167B12-AAD0-6152-5F72-A59B2EC94B3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 xmlns:a16="http://schemas.microsoft.com/office/drawing/2014/main" id="{5173D92B-3DD7-69AD-5C37-19C5E0E5498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Picture 1083" descr="A blue and white alarm clock with bells&#10;&#10;Description automatically generated">
            <a:extLst>
              <a:ext uri="{FF2B5EF4-FFF2-40B4-BE49-F238E27FC236}">
                <a16:creationId xmlns="" xmlns:a16="http://schemas.microsoft.com/office/drawing/2014/main" id="{CCAEED9E-7610-AFE6-AD49-78EF8E43952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85" name="Oval 1084">
            <a:extLst>
              <a:ext uri="{FF2B5EF4-FFF2-40B4-BE49-F238E27FC236}">
                <a16:creationId xmlns="" xmlns:a16="http://schemas.microsoft.com/office/drawing/2014/main" id="{A541B771-57CA-F350-CF3C-CB08618EBE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86" name="Oval 1085">
            <a:extLst>
              <a:ext uri="{FF2B5EF4-FFF2-40B4-BE49-F238E27FC236}">
                <a16:creationId xmlns="" xmlns:a16="http://schemas.microsoft.com/office/drawing/2014/main" id="{255B41D1-2A86-100C-B644-6E10923F2C7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87" name="Oval 1086">
            <a:extLst>
              <a:ext uri="{FF2B5EF4-FFF2-40B4-BE49-F238E27FC236}">
                <a16:creationId xmlns="" xmlns:a16="http://schemas.microsoft.com/office/drawing/2014/main" id="{A42DD6E2-F487-D657-B874-22B6451CDD8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88" name="Oval 1087">
            <a:extLst>
              <a:ext uri="{FF2B5EF4-FFF2-40B4-BE49-F238E27FC236}">
                <a16:creationId xmlns="" xmlns:a16="http://schemas.microsoft.com/office/drawing/2014/main" id="{8D547923-E326-AC73-F510-D61C4EFB41F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89" name="Oval 1088">
            <a:extLst>
              <a:ext uri="{FF2B5EF4-FFF2-40B4-BE49-F238E27FC236}">
                <a16:creationId xmlns="" xmlns:a16="http://schemas.microsoft.com/office/drawing/2014/main" id="{F347E108-061C-BD78-D5BC-D125B729A05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90" name="Oval 1089">
            <a:extLst>
              <a:ext uri="{FF2B5EF4-FFF2-40B4-BE49-F238E27FC236}">
                <a16:creationId xmlns="" xmlns:a16="http://schemas.microsoft.com/office/drawing/2014/main" id="{99D46ECD-724A-95B9-9726-614B257EC7F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91" name="Oval 1090">
            <a:extLst>
              <a:ext uri="{FF2B5EF4-FFF2-40B4-BE49-F238E27FC236}">
                <a16:creationId xmlns="" xmlns:a16="http://schemas.microsoft.com/office/drawing/2014/main" id="{C3E05AFF-8568-7A2E-E8C2-3D0B94C3816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92" name="Oval 1091">
            <a:extLst>
              <a:ext uri="{FF2B5EF4-FFF2-40B4-BE49-F238E27FC236}">
                <a16:creationId xmlns="" xmlns:a16="http://schemas.microsoft.com/office/drawing/2014/main" id="{980F51FB-76AE-07EF-DD27-48783EEBA06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93" name="Oval 1092">
            <a:extLst>
              <a:ext uri="{FF2B5EF4-FFF2-40B4-BE49-F238E27FC236}">
                <a16:creationId xmlns="" xmlns:a16="http://schemas.microsoft.com/office/drawing/2014/main" id="{4B49A249-86BC-45BE-CD48-1FD90E85BD6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94" name="Oval 1093">
            <a:extLst>
              <a:ext uri="{FF2B5EF4-FFF2-40B4-BE49-F238E27FC236}">
                <a16:creationId xmlns="" xmlns:a16="http://schemas.microsoft.com/office/drawing/2014/main" id="{34D75924-F9CB-C333-A9D0-098DB3CAA7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95" name="Oval 1094">
            <a:extLst>
              <a:ext uri="{FF2B5EF4-FFF2-40B4-BE49-F238E27FC236}">
                <a16:creationId xmlns="" xmlns:a16="http://schemas.microsoft.com/office/drawing/2014/main" id="{9F999C8B-F6E8-950B-8452-21FBAC9FF06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96" name="Oval 1095">
            <a:extLst>
              <a:ext uri="{FF2B5EF4-FFF2-40B4-BE49-F238E27FC236}">
                <a16:creationId xmlns="" xmlns:a16="http://schemas.microsoft.com/office/drawing/2014/main" id="{C7990F32-2750-167D-55EE-BEE0DB91E5D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97" name="Oval 1096">
            <a:extLst>
              <a:ext uri="{FF2B5EF4-FFF2-40B4-BE49-F238E27FC236}">
                <a16:creationId xmlns="" xmlns:a16="http://schemas.microsoft.com/office/drawing/2014/main" id="{D319F0B8-EF88-C797-3247-9E9164624F9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98" name="Oval 1097">
            <a:extLst>
              <a:ext uri="{FF2B5EF4-FFF2-40B4-BE49-F238E27FC236}">
                <a16:creationId xmlns="" xmlns:a16="http://schemas.microsoft.com/office/drawing/2014/main" id="{193D1A6A-4DF8-5188-E3AE-A951CC5D48E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99" name="Oval 1098">
            <a:extLst>
              <a:ext uri="{FF2B5EF4-FFF2-40B4-BE49-F238E27FC236}">
                <a16:creationId xmlns="" xmlns:a16="http://schemas.microsoft.com/office/drawing/2014/main" id="{9A47BD6D-BA6F-2569-7BF1-F6A5D3D428F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100" name="Oval 1099">
            <a:extLst>
              <a:ext uri="{FF2B5EF4-FFF2-40B4-BE49-F238E27FC236}">
                <a16:creationId xmlns="" xmlns:a16="http://schemas.microsoft.com/office/drawing/2014/main" id="{3C14728F-4D6A-4D16-DD83-20452CB1FCD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101" name="Oval 1100">
            <a:extLst>
              <a:ext uri="{FF2B5EF4-FFF2-40B4-BE49-F238E27FC236}">
                <a16:creationId xmlns="" xmlns:a16="http://schemas.microsoft.com/office/drawing/2014/main" id="{D2931826-96D2-FE1F-3255-D6E739DF5E2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102" name="Oval 1101">
            <a:extLst>
              <a:ext uri="{FF2B5EF4-FFF2-40B4-BE49-F238E27FC236}">
                <a16:creationId xmlns="" xmlns:a16="http://schemas.microsoft.com/office/drawing/2014/main" id="{7B82C9FD-99E2-439A-F427-D3AA00F7964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103" name="Oval 1102">
            <a:extLst>
              <a:ext uri="{FF2B5EF4-FFF2-40B4-BE49-F238E27FC236}">
                <a16:creationId xmlns="" xmlns:a16="http://schemas.microsoft.com/office/drawing/2014/main" id="{FED5D0F0-C1A9-D9FA-667C-2E5DD2E3B64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104" name="Oval 1103">
            <a:extLst>
              <a:ext uri="{FF2B5EF4-FFF2-40B4-BE49-F238E27FC236}">
                <a16:creationId xmlns="" xmlns:a16="http://schemas.microsoft.com/office/drawing/2014/main" id="{4A7E37C6-3835-B8E1-FEA0-192908741B8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105" name="Oval 1104">
            <a:extLst>
              <a:ext uri="{FF2B5EF4-FFF2-40B4-BE49-F238E27FC236}">
                <a16:creationId xmlns="" xmlns:a16="http://schemas.microsoft.com/office/drawing/2014/main" id="{5FF8D159-2017-E368-2E7E-CE45B10B5B2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106" name="Oval 1105">
            <a:extLst>
              <a:ext uri="{FF2B5EF4-FFF2-40B4-BE49-F238E27FC236}">
                <a16:creationId xmlns="" xmlns:a16="http://schemas.microsoft.com/office/drawing/2014/main" id="{887ACBD6-A2F7-0B86-29C2-F6B92E484F0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107" name="Oval 1106">
            <a:extLst>
              <a:ext uri="{FF2B5EF4-FFF2-40B4-BE49-F238E27FC236}">
                <a16:creationId xmlns="" xmlns:a16="http://schemas.microsoft.com/office/drawing/2014/main" id="{5731F634-B6E0-B9D8-CB99-63AB1C58FC9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108" name="Oval 1107">
            <a:extLst>
              <a:ext uri="{FF2B5EF4-FFF2-40B4-BE49-F238E27FC236}">
                <a16:creationId xmlns="" xmlns:a16="http://schemas.microsoft.com/office/drawing/2014/main" id="{23AF6F3B-75E7-21C3-B50E-810CF8EB581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109" name="Oval 1108">
            <a:extLst>
              <a:ext uri="{FF2B5EF4-FFF2-40B4-BE49-F238E27FC236}">
                <a16:creationId xmlns="" xmlns:a16="http://schemas.microsoft.com/office/drawing/2014/main" id="{92CC4A51-BC07-7965-BE9D-4579CA05667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110" name="Oval 1109">
            <a:extLst>
              <a:ext uri="{FF2B5EF4-FFF2-40B4-BE49-F238E27FC236}">
                <a16:creationId xmlns="" xmlns:a16="http://schemas.microsoft.com/office/drawing/2014/main" id="{B55C98C7-C782-375A-9C7A-CCD538E45AA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111" name="Oval 1110">
            <a:extLst>
              <a:ext uri="{FF2B5EF4-FFF2-40B4-BE49-F238E27FC236}">
                <a16:creationId xmlns="" xmlns:a16="http://schemas.microsoft.com/office/drawing/2014/main" id="{ED53E0EA-7F19-6163-9FC6-1818A5E483D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112" name="Oval 1111">
            <a:extLst>
              <a:ext uri="{FF2B5EF4-FFF2-40B4-BE49-F238E27FC236}">
                <a16:creationId xmlns="" xmlns:a16="http://schemas.microsoft.com/office/drawing/2014/main" id="{394F29CC-831C-F900-85EE-FFAF09259B3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113" name="Oval 1112">
            <a:extLst>
              <a:ext uri="{FF2B5EF4-FFF2-40B4-BE49-F238E27FC236}">
                <a16:creationId xmlns="" xmlns:a16="http://schemas.microsoft.com/office/drawing/2014/main" id="{C5ECC9BF-FEEE-EE37-6FE7-9F5377731B4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114" name="Oval 1113">
            <a:extLst>
              <a:ext uri="{FF2B5EF4-FFF2-40B4-BE49-F238E27FC236}">
                <a16:creationId xmlns="" xmlns:a16="http://schemas.microsoft.com/office/drawing/2014/main" id="{6EE5FD05-C365-EFDA-E9FE-3CC907E39C4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115" name="Oval 1114">
            <a:extLst>
              <a:ext uri="{FF2B5EF4-FFF2-40B4-BE49-F238E27FC236}">
                <a16:creationId xmlns="" xmlns:a16="http://schemas.microsoft.com/office/drawing/2014/main" id="{600990D4-4691-F13C-AFD7-5C81EBDE609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116" name="Picture 1115" descr="A blue and white alarm clock with bells&#10;&#10;Description automatically generated">
            <a:extLst>
              <a:ext uri="{FF2B5EF4-FFF2-40B4-BE49-F238E27FC236}">
                <a16:creationId xmlns="" xmlns:a16="http://schemas.microsoft.com/office/drawing/2014/main" id="{798A224B-E9B3-DF12-D4C8-11AA03E1E6C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117" name="Oval 1116">
            <a:extLst>
              <a:ext uri="{FF2B5EF4-FFF2-40B4-BE49-F238E27FC236}">
                <a16:creationId xmlns="" xmlns:a16="http://schemas.microsoft.com/office/drawing/2014/main" id="{A471A37E-481D-BE91-20F3-AF60C2C87C3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118" name="Oval 1117">
            <a:extLst>
              <a:ext uri="{FF2B5EF4-FFF2-40B4-BE49-F238E27FC236}">
                <a16:creationId xmlns="" xmlns:a16="http://schemas.microsoft.com/office/drawing/2014/main" id="{FB9726FF-67E2-E2F3-EBED-4CFED8F3195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119" name="Oval 1118">
            <a:extLst>
              <a:ext uri="{FF2B5EF4-FFF2-40B4-BE49-F238E27FC236}">
                <a16:creationId xmlns="" xmlns:a16="http://schemas.microsoft.com/office/drawing/2014/main" id="{9B9AC0A0-2C0D-A558-D14F-9CD462C3343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120" name="Oval 1119">
            <a:extLst>
              <a:ext uri="{FF2B5EF4-FFF2-40B4-BE49-F238E27FC236}">
                <a16:creationId xmlns="" xmlns:a16="http://schemas.microsoft.com/office/drawing/2014/main" id="{0C5CA227-9492-D464-C8FF-DF04C922B24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121" name="Oval 1120">
            <a:extLst>
              <a:ext uri="{FF2B5EF4-FFF2-40B4-BE49-F238E27FC236}">
                <a16:creationId xmlns="" xmlns:a16="http://schemas.microsoft.com/office/drawing/2014/main" id="{F294DCBE-98E7-6CA2-7A44-8EB62CFE2EB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122" name="Oval 1121">
            <a:extLst>
              <a:ext uri="{FF2B5EF4-FFF2-40B4-BE49-F238E27FC236}">
                <a16:creationId xmlns="" xmlns:a16="http://schemas.microsoft.com/office/drawing/2014/main" id="{FDE1AC52-1914-E823-CAA8-F7F0113D82C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123" name="Oval 1122">
            <a:extLst>
              <a:ext uri="{FF2B5EF4-FFF2-40B4-BE49-F238E27FC236}">
                <a16:creationId xmlns="" xmlns:a16="http://schemas.microsoft.com/office/drawing/2014/main" id="{07A48677-1558-7350-4D9A-827A69F671E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124" name="Oval 1123">
            <a:extLst>
              <a:ext uri="{FF2B5EF4-FFF2-40B4-BE49-F238E27FC236}">
                <a16:creationId xmlns="" xmlns:a16="http://schemas.microsoft.com/office/drawing/2014/main" id="{0C8D8B29-0EE7-4C39-486D-E1D59B72AC8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125" name="Oval 1124">
            <a:extLst>
              <a:ext uri="{FF2B5EF4-FFF2-40B4-BE49-F238E27FC236}">
                <a16:creationId xmlns="" xmlns:a16="http://schemas.microsoft.com/office/drawing/2014/main" id="{77841A16-9B93-91E0-0241-A0460507131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126" name="Oval 1125">
            <a:extLst>
              <a:ext uri="{FF2B5EF4-FFF2-40B4-BE49-F238E27FC236}">
                <a16:creationId xmlns="" xmlns:a16="http://schemas.microsoft.com/office/drawing/2014/main" id="{5D8B6727-0BBC-F286-1F93-0B67C248CCA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127" name="Oval 1126">
            <a:extLst>
              <a:ext uri="{FF2B5EF4-FFF2-40B4-BE49-F238E27FC236}">
                <a16:creationId xmlns="" xmlns:a16="http://schemas.microsoft.com/office/drawing/2014/main" id="{809199A2-457F-C5CE-C272-C479507ACEA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128" name="Oval 1127">
            <a:extLst>
              <a:ext uri="{FF2B5EF4-FFF2-40B4-BE49-F238E27FC236}">
                <a16:creationId xmlns="" xmlns:a16="http://schemas.microsoft.com/office/drawing/2014/main" id="{B46A8962-801F-9B1C-3DE1-25558DE2B1B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129" name="Oval 1128">
            <a:extLst>
              <a:ext uri="{FF2B5EF4-FFF2-40B4-BE49-F238E27FC236}">
                <a16:creationId xmlns="" xmlns:a16="http://schemas.microsoft.com/office/drawing/2014/main" id="{CAB5E4B5-5FDD-7D74-04E1-F1AAD6184C2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130" name="Oval 1129">
            <a:extLst>
              <a:ext uri="{FF2B5EF4-FFF2-40B4-BE49-F238E27FC236}">
                <a16:creationId xmlns="" xmlns:a16="http://schemas.microsoft.com/office/drawing/2014/main" id="{B20E3DE3-0148-C30D-43B2-0E1A0BA9548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131" name="Oval 1130">
            <a:extLst>
              <a:ext uri="{FF2B5EF4-FFF2-40B4-BE49-F238E27FC236}">
                <a16:creationId xmlns="" xmlns:a16="http://schemas.microsoft.com/office/drawing/2014/main" id="{089F1A69-E929-F876-357C-BA7F87C2493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132" name="Oval 1131">
            <a:extLst>
              <a:ext uri="{FF2B5EF4-FFF2-40B4-BE49-F238E27FC236}">
                <a16:creationId xmlns="" xmlns:a16="http://schemas.microsoft.com/office/drawing/2014/main" id="{F773432A-85EC-0181-08CA-6AF696D9761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133" name="TextBox 1132">
            <a:extLst>
              <a:ext uri="{FF2B5EF4-FFF2-40B4-BE49-F238E27FC236}">
                <a16:creationId xmlns="" xmlns:a16="http://schemas.microsoft.com/office/drawing/2014/main" id="{BA9FFD49-08E6-1AC8-A8BD-22A8024AFB28}"/>
              </a:ext>
            </a:extLst>
          </p:cNvPr>
          <p:cNvSpPr txBox="1"/>
          <p:nvPr/>
        </p:nvSpPr>
        <p:spPr>
          <a:xfrm>
            <a:off x="1051857" y="3717862"/>
            <a:ext cx="10714559" cy="830997"/>
          </a:xfrm>
          <a:prstGeom prst="rect">
            <a:avLst/>
          </a:prstGeom>
          <a:solidFill>
            <a:schemeClr val="bg1"/>
          </a:solidFill>
          <a:ln>
            <a:solidFill>
              <a:schemeClr val="accent6"/>
            </a:solidFill>
          </a:ln>
        </p:spPr>
        <p:txBody>
          <a:bodyPr wrap="square" rtlCol="0">
            <a:spAutoFit/>
          </a:bodyPr>
          <a:lstStyle/>
          <a:p>
            <a:pPr algn="just"/>
            <a:r>
              <a:rPr lang="en-US" sz="2400">
                <a:solidFill>
                  <a:srgbClr val="00B050"/>
                </a:solidFill>
                <a:latin typeface="Arial" panose="020B0604020202020204" pitchFamily="34" charset="0"/>
                <a:cs typeface="Arial" panose="020B0604020202020204" pitchFamily="34" charset="0"/>
              </a:rPr>
              <a:t>Mục III Bài 2 SGK: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a:t>
            </a:r>
            <a:r>
              <a:rPr lang="en-GB" sz="2400">
                <a:solidFill>
                  <a:srgbClr val="FF0000"/>
                </a:solidFill>
                <a:latin typeface="Arial" panose="020B0604020202020204" pitchFamily="34" charset="0"/>
                <a:cs typeface="Arial" panose="020B0604020202020204" pitchFamily="34" charset="0"/>
              </a:rPr>
              <a:t>chủ động</a:t>
            </a:r>
            <a:r>
              <a:rPr lang="en-GB" sz="2400">
                <a:latin typeface="Arial" panose="020B0604020202020204" pitchFamily="34" charset="0"/>
                <a:cs typeface="Arial" panose="020B0604020202020204" pitchFamily="34" charset="0"/>
              </a:rPr>
              <a:t> tìm hiểu để nắm vững và chấp hành các quy định về đăng kí nghĩa vụ quân sự lần đầu.</a:t>
            </a:r>
            <a:r>
              <a:rPr lang="en-US" sz="2400">
                <a:latin typeface="Arial" panose="020B0604020202020204" pitchFamily="34" charset="0"/>
                <a:cs typeface="Arial" panose="020B0604020202020204" pitchFamily="34" charset="0"/>
              </a:rPr>
              <a:t>”</a:t>
            </a:r>
            <a:r>
              <a:rPr lang="vi-VN" sz="240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93" name="image4.png">
            <a:extLst>
              <a:ext uri="{FF2B5EF4-FFF2-40B4-BE49-F238E27FC236}">
                <a16:creationId xmlns="" xmlns:a16="http://schemas.microsoft.com/office/drawing/2014/main" id="{130E5D46-217C-4AB5-9487-C88A20AA166D}"/>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 xmlns:a16="http://schemas.microsoft.com/office/drawing/2014/main" id="{E439F128-F435-4D1B-A171-BE946E77D74E}"/>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 xmlns:a16="http://schemas.microsoft.com/office/drawing/2014/main" id="{E4DAE4B0-9880-4EAA-B5B1-0ABDB7BCF93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949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133"/>
                                        </p:tgtEl>
                                        <p:attrNameLst>
                                          <p:attrName>style.visibility</p:attrName>
                                        </p:attrNameLst>
                                      </p:cBhvr>
                                      <p:to>
                                        <p:strVal val="visible"/>
                                      </p:to>
                                    </p:set>
                                    <p:animEffect transition="in" filter="barn(inVertical)">
                                      <p:cBhvr>
                                        <p:cTn id="12" dur="500"/>
                                        <p:tgtEl>
                                          <p:spTgt spid="11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85"/>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86"/>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105"/>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5"/>
                  </p:tgtEl>
                </p:cond>
              </p:nextCondLst>
            </p:seq>
            <p:seq concurrent="1" nextAc="seek">
              <p:cTn id="198" restart="whenNotActive" fill="hold" evtFilter="cancelBubble" nodeType="interactiveSeq">
                <p:stCondLst>
                  <p:cond evt="onClick" delay="0">
                    <p:tgtEl>
                      <p:spTgt spid="1117"/>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121"/>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122"/>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123"/>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124"/>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125"/>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126"/>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127"/>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128"/>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129"/>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130"/>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131"/>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132"/>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17"/>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86"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P spid="110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8" grpId="0" animBg="1"/>
      <p:bldP spid="1119" grpId="0" animBg="1"/>
      <p:bldP spid="1120" grpId="0" animBg="1"/>
      <p:bldP spid="1121" grpId="0" animBg="1"/>
      <p:bldP spid="1122" grpId="0" animBg="1"/>
      <p:bldP spid="1123"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06" y="-3853"/>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236408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1894783" y="393883"/>
            <a:ext cx="8929502" cy="111434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chemeClr val="tx1"/>
                </a:solidFill>
                <a:latin typeface="Times New Roman" panose="02020603050405020304" pitchFamily="18" charset="0"/>
                <a:cs typeface="Times New Roman" panose="02020603050405020304" pitchFamily="18" charset="0"/>
              </a:rPr>
              <a:t>Có</a:t>
            </a:r>
            <a:r>
              <a:rPr lang="en-GB" sz="2400" b="1" dirty="0">
                <a:solidFill>
                  <a:schemeClr val="tx1"/>
                </a:solidFill>
                <a:latin typeface="Times New Roman" panose="02020603050405020304" pitchFamily="18" charset="0"/>
                <a:cs typeface="Times New Roman" panose="02020603050405020304" pitchFamily="18" charset="0"/>
              </a:rPr>
              <a:t> ý </a:t>
            </a:r>
            <a:r>
              <a:rPr lang="en-GB" sz="2400" b="1" dirty="0" err="1">
                <a:solidFill>
                  <a:schemeClr val="tx1"/>
                </a:solidFill>
                <a:latin typeface="Times New Roman" panose="02020603050405020304" pitchFamily="18" charset="0"/>
                <a:cs typeface="Times New Roman" panose="02020603050405020304" pitchFamily="18" charset="0"/>
              </a:rPr>
              <a:t>thức</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coi</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trọng</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đúng</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mức</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những</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yêu</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cầu</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đối</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với</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mình</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biểu</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hiện</a:t>
            </a:r>
            <a:r>
              <a:rPr lang="en-GB" sz="2400" b="1" dirty="0">
                <a:solidFill>
                  <a:schemeClr val="tx1"/>
                </a:solidFill>
                <a:latin typeface="Times New Roman" panose="02020603050405020304" pitchFamily="18" charset="0"/>
                <a:cs typeface="Times New Roman" panose="02020603050405020304" pitchFamily="18" charset="0"/>
              </a:rPr>
              <a:t> ở </a:t>
            </a:r>
            <a:r>
              <a:rPr lang="en-GB" sz="2400" b="1" dirty="0" err="1">
                <a:solidFill>
                  <a:schemeClr val="tx1"/>
                </a:solidFill>
                <a:latin typeface="Times New Roman" panose="02020603050405020304" pitchFamily="18" charset="0"/>
                <a:cs typeface="Times New Roman" panose="02020603050405020304" pitchFamily="18" charset="0"/>
              </a:rPr>
              <a:t>thái</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độ</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hành</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động</a:t>
            </a:r>
            <a:endParaRPr lang="vi-VN" sz="49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007745" y="2137115"/>
            <a:ext cx="4488185" cy="111434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IÊM TÚC</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2F221FF5-5C3B-6D0E-E9E6-EF5D615DB3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39434AA0-18E0-FC43-290F-DEDE4C539F3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355EC0C9-123E-BAB7-5156-0B0A46C7A0E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A9353D08-CE96-0080-01B3-3A0AFF93697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1BF68657-70AF-56DC-678C-FC579743F2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72D9610A-7EBF-D5E4-B8F4-385A02790C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77A4784C-861E-A48A-ACE8-FC1877DE391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6ADBB2EA-4397-C10D-D9C1-4119FEDBF6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8DA20FE7-0924-9262-7D43-6CADF35292C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2A8E734D-0C98-96D8-138F-7314B9DC6EB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33F3477E-4AFB-7882-268B-9C10437A97F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E41C6D71-047B-68D0-EEE8-12C148B385E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11D290C8-CF8C-E321-9943-B4C41873202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76E96D01-E06E-BD4C-B1DA-578D6A9BF0A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587B58D8-2D7E-A187-652B-5F98BC3F6B5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A79C2205-5DEA-0E58-1E08-7F522BED5C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009488B1-CDE7-CF5D-671E-E0DA82E8C01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EBEFD8EA-7E4F-C0A0-4149-7D385270D94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81A1FE0F-45EB-22D3-E34B-C5753B7F85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6D85A960-C70C-B038-52A9-EB74E2DAB24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76DBDB54-5990-EDD3-2315-02F2889E5C9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71879E46-45BC-2C7C-DB62-028EAAA792C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3A069806-F44F-B137-899A-BAECAC48505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ABE669BF-CF84-F2FB-85E2-CD6052B301B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AD26DE8A-A1DC-C282-CA09-DF7D17BD812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9754A586-0D43-9FF8-CE7E-4ADD5050FD0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03AE9FA4-02E5-9FEF-A481-8EC189EF793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5C38C4DA-2F96-45CF-F869-3E3A69B2FA7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021DDC6F-5399-6701-9F63-7C9F8CDCA18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78950C34-649F-58D8-F738-62230EE813E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5000D7E0-4738-65CE-E45D-ED2FFE99686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A2C9D01C-E59C-37E8-7444-10AF3AE1C3B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 xmlns:a16="http://schemas.microsoft.com/office/drawing/2014/main" id="{9EA729DF-E891-4901-E7A7-974BC146400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967DE2BE-063C-6F02-023F-00930D80C47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0BFF7583-9727-E4B7-5899-7E0C1FA4956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98342946-A747-9CC2-DCE4-C22995F7567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69635B87-93DD-F87E-95E4-5AAEDFBA78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CBC428F7-7723-74CF-D06F-61AF57A028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BAEC667D-CD7C-D7D7-B208-EFED60BE7E7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EB3CE7A2-360B-854E-7B6F-3C52708F1C9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ECC77051-5C27-F6BF-D7D6-7152C45A6E2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A56E2327-E023-90A5-707F-2EEA29F4CE3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8D344623-4E6F-C8B9-07AB-2B9B290FB33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7E4A96B8-FBA5-1FB7-95D0-FF252572603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F02106BF-1EDC-C833-4C44-A4F093A80F1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7E29E989-FC7D-8100-9732-81529289F3B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A86A2634-2D9C-FD85-21B9-EF31E825498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4E0A10F9-CE2A-C5C6-69AA-03BAFD8FBA0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282D531B-FD10-3327-7021-17EE1AB6E46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65A63626-551E-46AB-1B96-D8098C6F50C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F1D3C66F-4E6E-A89A-9B54-AD58175C40F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E4AE3913-B1A1-820A-6A2D-CD52CF37684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3DD5D95C-5858-1F42-9BC4-87717B7C4FC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A7F51FB7-B542-D859-204B-1AFE4AF60BE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6FD8939E-0D4E-B930-BB28-C4C78D7F7A1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5CA2F5B8-D91F-3CD6-6A46-30B6926D9FA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25E79515-5A92-4BDA-2A64-384BB294C59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2E03924B-CD0C-1544-D3AA-9B7353CA2BD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1C4E65E1-A1F5-3E4D-8302-9837ECD10F8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A8B47042-EEE3-4A7A-F30C-FEBB4FBBFD2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24A2B743-010B-0E23-E3A2-AB4060D5205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78F8B4CA-5FC0-B4DB-E171-C0D63A961F9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F5312C52-FF88-1739-BD93-D0F0A3DF36A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8E7EA87F-CA80-4CEB-9A9E-2F7C379E371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AEFD2CA8-6165-E13C-7933-AAA6FD1F94D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C0AF6E82-1E80-3F28-2159-AA5EC39B77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D95EF38B-54D3-4652-BEC7-E08BA9BF438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98E7415D-0552-18BB-FC30-F40141D2EBD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1AEC8EF5-7832-6643-A501-29483AEA463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8276787F-89A4-C436-F083-C2519AEDD43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D87496B3-AECB-14B0-EDCB-8751CFB32B4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F40D3DDC-760E-D3B8-30DC-9953455EAAA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05DCF4F1-1D4B-B541-45C5-F95993F78B4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800DEACB-3AE9-C42E-237D-01F87FBC15C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5D13D038-107D-92AD-7330-7DDEAAF1763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5298E940-D63C-4320-E23B-44075A2C74F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23B631EA-A438-F339-AB52-321CB5F422C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B9AF07ED-B5FB-5F72-9069-BCA3DE7FB75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7798D025-5D88-EC38-EF1D-66F8AA95D30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3BB5E802-27B9-5CEF-1396-9AD212EC282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F7AA8984-83F0-6511-6D4B-F29C440463E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19CB7B40-4A87-C230-F5F3-74B1F374376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 xmlns:a16="http://schemas.microsoft.com/office/drawing/2014/main" id="{BFBE7FEF-4AAF-04F4-B074-7D5DEF4830FB}"/>
              </a:ext>
            </a:extLst>
          </p:cNvPr>
          <p:cNvSpPr txBox="1"/>
          <p:nvPr/>
        </p:nvSpPr>
        <p:spPr>
          <a:xfrm>
            <a:off x="806095" y="3876167"/>
            <a:ext cx="10908568" cy="830997"/>
          </a:xfrm>
          <a:prstGeom prst="rect">
            <a:avLst/>
          </a:prstGeom>
          <a:solidFill>
            <a:schemeClr val="bg1"/>
          </a:solidFill>
          <a:ln>
            <a:solidFill>
              <a:schemeClr val="accent6"/>
            </a:solidFill>
          </a:ln>
        </p:spPr>
        <p:txBody>
          <a:bodyPr wrap="square" rtlCol="0">
            <a:spAutoFit/>
          </a:bodyPr>
          <a:lstStyle/>
          <a:p>
            <a:pPr algn="just"/>
            <a:r>
              <a:rPr lang="en-US" sz="2400" dirty="0" err="1">
                <a:solidFill>
                  <a:srgbClr val="00B050"/>
                </a:solidFill>
                <a:latin typeface="Arial" panose="020B0604020202020204" pitchFamily="34" charset="0"/>
                <a:cs typeface="Arial" panose="020B0604020202020204" pitchFamily="34" charset="0"/>
              </a:rPr>
              <a:t>Mục</a:t>
            </a:r>
            <a:r>
              <a:rPr lang="en-US" sz="2400" dirty="0">
                <a:solidFill>
                  <a:srgbClr val="00B050"/>
                </a:solidFill>
                <a:latin typeface="Arial" panose="020B0604020202020204" pitchFamily="34" charset="0"/>
                <a:cs typeface="Arial" panose="020B0604020202020204" pitchFamily="34" charset="0"/>
              </a:rPr>
              <a:t> II </a:t>
            </a:r>
            <a:r>
              <a:rPr lang="en-US" sz="2400" dirty="0" err="1">
                <a:solidFill>
                  <a:srgbClr val="00B050"/>
                </a:solidFill>
                <a:latin typeface="Arial" panose="020B0604020202020204" pitchFamily="34" charset="0"/>
                <a:cs typeface="Arial" panose="020B0604020202020204" pitchFamily="34" charset="0"/>
              </a:rPr>
              <a:t>Bài</a:t>
            </a:r>
            <a:r>
              <a:rPr lang="en-US" sz="2400" dirty="0">
                <a:solidFill>
                  <a:srgbClr val="00B050"/>
                </a:solidFill>
                <a:latin typeface="Arial" panose="020B0604020202020204" pitchFamily="34" charset="0"/>
                <a:cs typeface="Arial" panose="020B0604020202020204" pitchFamily="34" charset="0"/>
              </a:rPr>
              <a:t> 3 SGK: </a:t>
            </a:r>
            <a:r>
              <a:rPr lang="en-US"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Trách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nhiệm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tập</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nghiêm</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túc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nội</a:t>
            </a:r>
            <a:r>
              <a:rPr lang="en-GB" sz="2400" dirty="0">
                <a:latin typeface="Arial" panose="020B0604020202020204" pitchFamily="34" charset="0"/>
                <a:cs typeface="Arial" panose="020B0604020202020204" pitchFamily="34" charset="0"/>
              </a:rPr>
              <a:t> dung </a:t>
            </a:r>
            <a:r>
              <a:rPr lang="en-GB" sz="2400" dirty="0" err="1">
                <a:latin typeface="Arial" panose="020B0604020202020204" pitchFamily="34" charset="0"/>
                <a:cs typeface="Arial" panose="020B0604020202020204" pitchFamily="34" charset="0"/>
              </a:rPr>
              <a:t>chương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ở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t>
            </a:r>
            <a:r>
              <a:rPr lang="vi-VN" sz="2400" dirty="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93" name="image4.png">
            <a:extLst>
              <a:ext uri="{FF2B5EF4-FFF2-40B4-BE49-F238E27FC236}">
                <a16:creationId xmlns="" xmlns:a16="http://schemas.microsoft.com/office/drawing/2014/main" id="{FAD35421-7EFC-42D8-A699-D66822DDD2BB}"/>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 xmlns:a16="http://schemas.microsoft.com/office/drawing/2014/main" id="{46EF6185-337F-4061-AB0F-31B8DD2B4B19}"/>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 xmlns:a16="http://schemas.microsoft.com/office/drawing/2014/main" id="{52EE28B2-311F-49BB-9AA8-5FE16195254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678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7CC25E0-50AB-3BBD-12FF-68399DB92551}"/>
              </a:ext>
            </a:extLst>
          </p:cNvPr>
          <p:cNvSpPr txBox="1"/>
          <p:nvPr/>
        </p:nvSpPr>
        <p:spPr>
          <a:xfrm>
            <a:off x="1704373" y="174399"/>
            <a:ext cx="6094070" cy="369332"/>
          </a:xfrm>
          <a:prstGeom prst="rect">
            <a:avLst/>
          </a:prstGeom>
          <a:noFill/>
        </p:spPr>
        <p:txBody>
          <a:bodyPr wrap="square">
            <a:spAutoFit/>
          </a:bodyPr>
          <a:lstStyle/>
          <a:p>
            <a:r>
              <a:rPr lang="en-US" sz="1800" b="1" dirty="0">
                <a:solidFill>
                  <a:srgbClr val="00CC00"/>
                </a:solidFill>
                <a:effectLst/>
                <a:latin typeface="TimesNewRomanPS"/>
              </a:rPr>
              <a:t> </a:t>
            </a:r>
            <a:endParaRPr lang="en-US" dirty="0"/>
          </a:p>
        </p:txBody>
      </p:sp>
      <p:sp>
        <p:nvSpPr>
          <p:cNvPr id="11" name="TextBox 10">
            <a:extLst>
              <a:ext uri="{FF2B5EF4-FFF2-40B4-BE49-F238E27FC236}">
                <a16:creationId xmlns="" xmlns:a16="http://schemas.microsoft.com/office/drawing/2014/main" id="{AC34FC2B-41A4-4787-9A83-FCB0E4DA51E3}"/>
              </a:ext>
            </a:extLst>
          </p:cNvPr>
          <p:cNvSpPr txBox="1"/>
          <p:nvPr/>
        </p:nvSpPr>
        <p:spPr>
          <a:xfrm>
            <a:off x="443765" y="1391171"/>
            <a:ext cx="3811364" cy="4524315"/>
          </a:xfrm>
          <a:prstGeom prst="rect">
            <a:avLst/>
          </a:prstGeom>
          <a:noFill/>
          <a:ln>
            <a:solidFill>
              <a:srgbClr val="00B050"/>
            </a:solidFill>
          </a:ln>
        </p:spPr>
        <p:txBody>
          <a:bodyPr wrap="square">
            <a:spAutoFit/>
          </a:bodyPr>
          <a:lstStyle/>
          <a:p>
            <a:pPr algn="just"/>
            <a:r>
              <a:rPr lang="vi-VN" sz="2400" dirty="0">
                <a:solidFill>
                  <a:srgbClr val="00B050"/>
                </a:solidFill>
                <a:effectLst/>
                <a:latin typeface="Times New Roman" panose="02020603050405020304" pitchFamily="18" charset="0"/>
                <a:cs typeface="Times New Roman" panose="02020603050405020304" pitchFamily="18" charset="0"/>
              </a:rPr>
              <a:t>Một thông điệp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từ</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khoá</a:t>
            </a:r>
            <a:r>
              <a:rPr lang="vi-VN" sz="2400" dirty="0">
                <a:solidFill>
                  <a:srgbClr val="00B050"/>
                </a:solidFill>
                <a:effectLst/>
                <a:latin typeface="Times New Roman" panose="02020603050405020304" pitchFamily="18" charset="0"/>
                <a:cs typeface="Times New Roman" panose="02020603050405020304" pitchFamily="18" charset="0"/>
              </a:rPr>
              <a:t>:</a:t>
            </a:r>
            <a:endParaRPr lang="en-US" sz="2400" dirty="0">
              <a:solidFill>
                <a:srgbClr val="00B050"/>
              </a:solidFill>
              <a:effectLst/>
              <a:latin typeface="Times New Roman" panose="02020603050405020304" pitchFamily="18" charset="0"/>
              <a:cs typeface="Times New Roman" panose="02020603050405020304" pitchFamily="18" charset="0"/>
            </a:endParaRPr>
          </a:p>
          <a:p>
            <a:pPr algn="just"/>
            <a:r>
              <a:rPr lang="en-US" sz="2400" i="1" dirty="0" err="1">
                <a:solidFill>
                  <a:srgbClr val="FF0000"/>
                </a:solidFill>
                <a:latin typeface="Times New Roman" panose="02020603050405020304" pitchFamily="18" charset="0"/>
                <a:cs typeface="Times New Roman" panose="02020603050405020304" pitchFamily="18" charset="0"/>
              </a:rPr>
              <a:t>Một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trách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nhiệm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chấp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hành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định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luật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về</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đăng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kí</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thực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tham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chấp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hành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nghiêm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túc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định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điều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lệnh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điều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thời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gian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phục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tại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ngũ</a:t>
            </a:r>
            <a:r>
              <a:rPr lang="en-US" sz="2400" i="1" dirty="0">
                <a:solidFill>
                  <a:srgbClr val="FF0000"/>
                </a:solidFill>
                <a:latin typeface="Times New Roman" panose="02020603050405020304" pitchFamily="18" charset="0"/>
                <a:cs typeface="Times New Roman" panose="02020603050405020304" pitchFamily="18" charset="0"/>
              </a:rPr>
              <a:t>.</a:t>
            </a:r>
            <a:endParaRPr lang="vi-VN" sz="2400" i="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93D0F759-A347-4A82-A636-8B771F1AB3C3}"/>
              </a:ext>
            </a:extLst>
          </p:cNvPr>
          <p:cNvSpPr txBox="1"/>
          <p:nvPr/>
        </p:nvSpPr>
        <p:spPr>
          <a:xfrm>
            <a:off x="5083238" y="310304"/>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A1FD2A7D-92B8-89BD-C6C4-8ACD5207E58A}"/>
              </a:ext>
            </a:extLst>
          </p:cNvPr>
          <p:cNvPicPr>
            <a:picLocks noChangeAspect="1"/>
          </p:cNvPicPr>
          <p:nvPr/>
        </p:nvPicPr>
        <p:blipFill>
          <a:blip r:embed="rId3"/>
          <a:stretch>
            <a:fillRect/>
          </a:stretch>
        </p:blipFill>
        <p:spPr>
          <a:xfrm>
            <a:off x="4472412" y="1391171"/>
            <a:ext cx="7343031" cy="4538849"/>
          </a:xfrm>
          <a:prstGeom prst="rect">
            <a:avLst/>
          </a:prstGeom>
          <a:ln>
            <a:solidFill>
              <a:srgbClr val="00B050"/>
            </a:solidFill>
          </a:ln>
        </p:spPr>
      </p:pic>
      <p:pic>
        <p:nvPicPr>
          <p:cNvPr id="2" name="image4.png">
            <a:extLst>
              <a:ext uri="{FF2B5EF4-FFF2-40B4-BE49-F238E27FC236}">
                <a16:creationId xmlns="" xmlns:a16="http://schemas.microsoft.com/office/drawing/2014/main" id="{9EF51F6E-612E-C173-CE44-54A871985FCA}"/>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5" name="Group 11">
            <a:extLst>
              <a:ext uri="{FF2B5EF4-FFF2-40B4-BE49-F238E27FC236}">
                <a16:creationId xmlns="" xmlns:a16="http://schemas.microsoft.com/office/drawing/2014/main" id="{C1586E0D-E9B5-07B5-E08A-095A4D1B76F0}"/>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 xmlns:a16="http://schemas.microsoft.com/office/drawing/2014/main" id="{FAA6F2E7-F9D5-1DB6-C4E9-375FE5B0004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70118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639E32E6-7494-4177-8100-02CEF3B573B0}"/>
              </a:ext>
            </a:extLst>
          </p:cNvPr>
          <p:cNvSpPr txBox="1"/>
          <p:nvPr/>
        </p:nvSpPr>
        <p:spPr>
          <a:xfrm>
            <a:off x="1874067" y="981248"/>
            <a:ext cx="10200419" cy="1400383"/>
          </a:xfrm>
          <a:prstGeom prst="rect">
            <a:avLst/>
          </a:prstGeom>
          <a:solidFill>
            <a:schemeClr val="accent6">
              <a:lumMod val="40000"/>
              <a:lumOff val="60000"/>
            </a:schemeClr>
          </a:solidFill>
          <a:ln>
            <a:solidFill>
              <a:srgbClr val="00B050"/>
            </a:solidFill>
          </a:ln>
        </p:spPr>
        <p:txBody>
          <a:bodyPr wrap="square">
            <a:spAutoFit/>
          </a:bodyPr>
          <a:lstStyle/>
          <a:p>
            <a:pPr algn="just">
              <a:lnSpc>
                <a:spcPts val="2600"/>
              </a:lnSpc>
              <a:spcBef>
                <a:spcPts val="600"/>
              </a:spcBef>
              <a:spcAft>
                <a:spcPts val="600"/>
              </a:spcAft>
            </a:pPr>
            <a:r>
              <a:rPr lang="vi-VN" sz="2400" dirty="0">
                <a:latin typeface="Times New Roman" panose="02020603050405020304" pitchFamily="18" charset="0"/>
                <a:cs typeface="Times New Roman" panose="02020603050405020304" pitchFamily="18" charset="0"/>
              </a:rPr>
              <a:t>Em hãy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trước lớp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về một trong </a:t>
            </a:r>
            <a:r>
              <a:rPr lang="en-US" sz="2400" dirty="0" err="1">
                <a:latin typeface="Times New Roman" panose="02020603050405020304" pitchFamily="18" charset="0"/>
                <a:cs typeface="Times New Roman" panose="02020603050405020304" pitchFamily="18" charset="0"/>
              </a:rPr>
              <a:t>hai</a:t>
            </a:r>
            <a:r>
              <a:rPr lang="vi-VN" sz="2400" dirty="0">
                <a:latin typeface="Times New Roman" panose="02020603050405020304" pitchFamily="18" charset="0"/>
                <a:cs typeface="Times New Roman" panose="02020603050405020304" pitchFamily="18" charset="0"/>
              </a:rPr>
              <a:t> chủ đề sau:</a:t>
            </a:r>
            <a:endParaRPr lang="en-US" sz="2400" dirty="0">
              <a:latin typeface="Times New Roman" panose="02020603050405020304" pitchFamily="18" charset="0"/>
              <a:cs typeface="Times New Roman" panose="02020603050405020304" pitchFamily="18" charset="0"/>
            </a:endParaRPr>
          </a:p>
          <a:p>
            <a:pPr algn="just">
              <a:lnSpc>
                <a:spcPts val="2600"/>
              </a:lnSpc>
              <a:spcBef>
                <a:spcPts val="600"/>
              </a:spcBef>
              <a:spcAft>
                <a:spcPts val="600"/>
              </a:spcAft>
            </a:pP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Đăng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a:t>
            </a:r>
          </a:p>
          <a:p>
            <a:pPr algn="just">
              <a:lnSpc>
                <a:spcPts val="2600"/>
              </a:lnSpc>
              <a:spcBef>
                <a:spcPts val="600"/>
              </a:spcBef>
              <a:spcAft>
                <a:spcPts val="600"/>
              </a:spcAft>
            </a:pP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Đăng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 xmlns:a16="http://schemas.microsoft.com/office/drawing/2014/main" id="{DBE816EA-8B71-4EF7-8163-06046CFD9409}"/>
              </a:ext>
            </a:extLst>
          </p:cNvPr>
          <p:cNvSpPr txBox="1"/>
          <p:nvPr/>
        </p:nvSpPr>
        <p:spPr>
          <a:xfrm>
            <a:off x="1874067" y="331384"/>
            <a:ext cx="2571551" cy="425758"/>
          </a:xfrm>
          <a:prstGeom prst="rect">
            <a:avLst/>
          </a:prstGeom>
          <a:solidFill>
            <a:schemeClr val="accent6">
              <a:lumMod val="40000"/>
              <a:lumOff val="60000"/>
            </a:schemeClr>
          </a:solidFill>
          <a:ln>
            <a:solidFill>
              <a:srgbClr val="00B050"/>
            </a:solidFill>
          </a:ln>
        </p:spPr>
        <p:txBody>
          <a:bodyPr wrap="square">
            <a:spAutoFit/>
          </a:bodyPr>
          <a:lstStyle/>
          <a:p>
            <a:pPr algn="just">
              <a:lnSpc>
                <a:spcPts val="2600"/>
              </a:lnSpc>
              <a:spcBef>
                <a:spcPts val="600"/>
              </a:spcBef>
              <a:spcAft>
                <a:spcPts val="600"/>
              </a:spcAft>
            </a:pPr>
            <a:r>
              <a:rPr lang="vi-VN" sz="2400" b="1" dirty="0">
                <a:solidFill>
                  <a:srgbClr val="0070C0"/>
                </a:solidFill>
                <a:latin typeface="Times New Roman" panose="02020603050405020304" pitchFamily="18" charset="0"/>
                <a:cs typeface="Times New Roman" panose="02020603050405020304" pitchFamily="18" charset="0"/>
              </a:rPr>
              <a:t>Vận dụng </a:t>
            </a:r>
            <a:r>
              <a:rPr lang="en-US" sz="2400" b="1" dirty="0">
                <a:solidFill>
                  <a:srgbClr val="0070C0"/>
                </a:solidFill>
                <a:latin typeface="Times New Roman" panose="02020603050405020304" pitchFamily="18" charset="0"/>
                <a:cs typeface="Times New Roman" panose="02020603050405020304" pitchFamily="18" charset="0"/>
              </a:rPr>
              <a:t>(</a:t>
            </a:r>
            <a:r>
              <a:rPr lang="en-US" sz="2400" b="1" dirty="0" err="1">
                <a:solidFill>
                  <a:srgbClr val="0070C0"/>
                </a:solidFill>
                <a:latin typeface="Times New Roman" panose="02020603050405020304" pitchFamily="18" charset="0"/>
                <a:cs typeface="Times New Roman" panose="02020603050405020304" pitchFamily="18" charset="0"/>
              </a:rPr>
              <a:t>cả</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bài</a:t>
            </a:r>
            <a:r>
              <a:rPr lang="en-US" sz="2400" b="1" dirty="0">
                <a:solidFill>
                  <a:srgbClr val="0070C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 xmlns:a16="http://schemas.microsoft.com/office/drawing/2014/main" id="{AA239894-B6EA-493F-BF20-CE67A4CDB862}"/>
              </a:ext>
            </a:extLst>
          </p:cNvPr>
          <p:cNvSpPr txBox="1"/>
          <p:nvPr/>
        </p:nvSpPr>
        <p:spPr>
          <a:xfrm>
            <a:off x="1874067" y="2818616"/>
            <a:ext cx="10200419" cy="3516347"/>
          </a:xfrm>
          <a:prstGeom prst="rect">
            <a:avLst/>
          </a:prstGeom>
          <a:noFill/>
          <a:ln>
            <a:solidFill>
              <a:srgbClr val="00B050"/>
            </a:solidFill>
          </a:ln>
        </p:spPr>
        <p:txBody>
          <a:bodyPr wrap="square">
            <a:spAutoFit/>
          </a:bodyPr>
          <a:lstStyle/>
          <a:p>
            <a:pPr algn="ctr">
              <a:lnSpc>
                <a:spcPts val="250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2.6</a:t>
            </a:r>
            <a:endParaRPr lang="en-US" sz="2400" i="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500"/>
              </a:lnSpc>
              <a:spcBef>
                <a:spcPts val="300"/>
              </a:spcBef>
              <a:spcAft>
                <a:spcPts val="3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Chủ</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đề</a:t>
            </a:r>
            <a:r>
              <a:rPr lang="en-US" sz="2400" i="1" dirty="0">
                <a:latin typeface="Times New Roman" panose="02020603050405020304" pitchFamily="18" charset="0"/>
                <a:cs typeface="Times New Roman" panose="02020603050405020304" pitchFamily="18" charset="0"/>
              </a:rPr>
              <a:t> </a:t>
            </a:r>
            <a:r>
              <a:rPr lang="en-US" sz="2400" i="1" dirty="0">
                <a:solidFill>
                  <a:srgbClr val="00B050"/>
                </a:solidFill>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nhóm</a:t>
            </a:r>
            <a:r>
              <a:rPr lang="en-US" sz="2400" i="1" dirty="0">
                <a:latin typeface="Times New Roman" panose="02020603050405020304" pitchFamily="18" charset="0"/>
                <a:cs typeface="Times New Roman" panose="02020603050405020304" pitchFamily="18" charset="0"/>
              </a:rPr>
              <a:t> 1, 2; </a:t>
            </a:r>
            <a:r>
              <a:rPr lang="en-US" sz="2400" i="1" dirty="0" err="1">
                <a:latin typeface="Times New Roman" panose="02020603050405020304" pitchFamily="18" charset="0"/>
                <a:cs typeface="Times New Roman" panose="02020603050405020304" pitchFamily="18" charset="0"/>
              </a:rPr>
              <a:t>Chủ</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đề</a:t>
            </a:r>
            <a:r>
              <a:rPr lang="en-US" sz="2400" i="1" dirty="0">
                <a:latin typeface="Times New Roman" panose="02020603050405020304" pitchFamily="18" charset="0"/>
                <a:cs typeface="Times New Roman" panose="02020603050405020304" pitchFamily="18" charset="0"/>
              </a:rPr>
              <a:t> </a:t>
            </a:r>
            <a:r>
              <a:rPr lang="en-US" sz="2400" i="1" dirty="0">
                <a:solidFill>
                  <a:srgbClr val="00B050"/>
                </a:solidFill>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nhóm</a:t>
            </a:r>
            <a:r>
              <a:rPr lang="en-US" sz="2400" i="1" dirty="0">
                <a:latin typeface="Times New Roman" panose="02020603050405020304" pitchFamily="18" charset="0"/>
                <a:cs typeface="Times New Roman" panose="02020603050405020304" pitchFamily="18" charset="0"/>
              </a:rPr>
              <a:t> 3, 4)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p>
          <a:p>
            <a:pPr marL="342900" indent="-342900" algn="just">
              <a:lnSpc>
                <a:spcPts val="2500"/>
              </a:lnSpc>
              <a:spcBef>
                <a:spcPts val="300"/>
              </a:spcBef>
              <a:spcAft>
                <a:spcPts val="300"/>
              </a:spcAft>
              <a:buFontTx/>
              <a:buChar char="-"/>
            </a:pP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a:p>
            <a:pPr marL="342900" indent="-342900" algn="just">
              <a:lnSpc>
                <a:spcPts val="2500"/>
              </a:lnSpc>
              <a:spcBef>
                <a:spcPts val="300"/>
              </a:spcBef>
              <a:spcAft>
                <a:spcPts val="300"/>
              </a:spcAft>
              <a:buFontTx/>
              <a:buChar char="-"/>
            </a:pP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endParaRPr lang="en-US" sz="2400" dirty="0">
              <a:latin typeface="Times New Roman" panose="02020603050405020304" pitchFamily="18" charset="0"/>
              <a:cs typeface="Times New Roman" panose="02020603050405020304" pitchFamily="18" charset="0"/>
            </a:endParaRPr>
          </a:p>
          <a:p>
            <a:pPr marL="342900" indent="-342900" algn="just">
              <a:lnSpc>
                <a:spcPts val="2500"/>
              </a:lnSpc>
              <a:spcBef>
                <a:spcPts val="300"/>
              </a:spcBef>
              <a:spcAft>
                <a:spcPts val="300"/>
              </a:spcAft>
              <a:buFontTx/>
              <a:buChar char="-"/>
            </a:pPr>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ịa điểm và cách sưu tầm hình 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endParaRPr lang="en-US" sz="2400" dirty="0">
              <a:latin typeface="Times New Roman" panose="02020603050405020304" pitchFamily="18" charset="0"/>
              <a:cs typeface="Times New Roman" panose="02020603050405020304" pitchFamily="18" charset="0"/>
            </a:endParaRPr>
          </a:p>
          <a:p>
            <a:pPr marL="342900" indent="-342900" algn="just">
              <a:lnSpc>
                <a:spcPts val="2500"/>
              </a:lnSpc>
              <a:spcBef>
                <a:spcPts val="300"/>
              </a:spcBef>
              <a:spcAft>
                <a:spcPts val="300"/>
              </a:spcAft>
              <a:buFontTx/>
              <a:buChar char="-"/>
            </a:pPr>
            <a:r>
              <a:rPr lang="en-US" sz="2400" dirty="0">
                <a:latin typeface="Times New Roman" panose="02020603050405020304" pitchFamily="18" charset="0"/>
                <a:cs typeface="Times New Roman" panose="02020603050405020304" pitchFamily="18" charset="0"/>
              </a:rPr>
              <a:t>P</a:t>
            </a:r>
            <a:r>
              <a:rPr lang="vi-VN" sz="2400" dirty="0">
                <a:latin typeface="Times New Roman" panose="02020603050405020304" pitchFamily="18" charset="0"/>
                <a:cs typeface="Times New Roman" panose="02020603050405020304" pitchFamily="18" charset="0"/>
              </a:rPr>
              <a:t>hân 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sưu tầm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vi-VN" sz="2400" dirty="0">
                <a:latin typeface="Times New Roman" panose="02020603050405020304" pitchFamily="18" charset="0"/>
                <a:cs typeface="Times New Roman" panose="02020603050405020304" pitchFamily="18" charset="0"/>
              </a:rPr>
              <a:t>, viết lời thuyết minh, thiết kế bản trình chiếu, trình bày trước lớp</a:t>
            </a:r>
            <a:r>
              <a:rPr lang="en-US" sz="2400" dirty="0">
                <a:latin typeface="Times New Roman" panose="02020603050405020304" pitchFamily="18" charset="0"/>
                <a:cs typeface="Times New Roman" panose="02020603050405020304" pitchFamily="18" charset="0"/>
              </a:rPr>
              <a:t>)</a:t>
            </a:r>
          </a:p>
          <a:p>
            <a:pPr marL="342900" indent="-342900" algn="just">
              <a:lnSpc>
                <a:spcPts val="250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A23A"/>
                </a:solidFill>
                <a:latin typeface="Times New Roman" panose="02020603050405020304" pitchFamily="18" charset="0"/>
                <a:cs typeface="Times New Roman" panose="02020603050405020304" pitchFamily="18" charset="0"/>
              </a:rPr>
              <a:t>0</a:t>
            </a:r>
            <a:r>
              <a:rPr lang="en-US" sz="2400" dirty="0">
                <a:solidFill>
                  <a:srgbClr val="00A23A"/>
                </a:solidFill>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phút.</a:t>
            </a:r>
            <a:endParaRPr lang="en-US" sz="2400" dirty="0">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 xmlns:a16="http://schemas.microsoft.com/office/drawing/2014/main" id="{4A0F6B2E-4ECA-F64F-88AA-710C8412BA4C}"/>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59ADDCD0-02D4-008C-6E6C-69B44281CEE6}"/>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 xmlns:a16="http://schemas.microsoft.com/office/drawing/2014/main" id="{857A2347-2247-0373-EFBC-4E09B9CF513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2522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3CC3C8A5-A0ED-7CEB-938C-2D37183B90A1}"/>
              </a:ext>
            </a:extLst>
          </p:cNvPr>
          <p:cNvGraphicFramePr>
            <a:graphicFrameLocks noGrp="1"/>
          </p:cNvGraphicFramePr>
          <p:nvPr>
            <p:extLst>
              <p:ext uri="{D42A27DB-BD31-4B8C-83A1-F6EECF244321}">
                <p14:modId xmlns:p14="http://schemas.microsoft.com/office/powerpoint/2010/main" val="1164781412"/>
              </p:ext>
            </p:extLst>
          </p:nvPr>
        </p:nvGraphicFramePr>
        <p:xfrm>
          <a:off x="1482891" y="575908"/>
          <a:ext cx="10188000" cy="6213326"/>
        </p:xfrm>
        <a:graphic>
          <a:graphicData uri="http://schemas.openxmlformats.org/drawingml/2006/table">
            <a:tbl>
              <a:tblPr firstRow="1" firstCol="1" bandRow="1">
                <a:tableStyleId>{5C22544A-7EE6-4342-B048-85BDC9FD1C3A}</a:tableStyleId>
              </a:tblPr>
              <a:tblGrid>
                <a:gridCol w="1970172">
                  <a:extLst>
                    <a:ext uri="{9D8B030D-6E8A-4147-A177-3AD203B41FA5}">
                      <a16:colId xmlns="" xmlns:a16="http://schemas.microsoft.com/office/drawing/2014/main" val="1874929346"/>
                    </a:ext>
                  </a:extLst>
                </a:gridCol>
                <a:gridCol w="5596995">
                  <a:extLst>
                    <a:ext uri="{9D8B030D-6E8A-4147-A177-3AD203B41FA5}">
                      <a16:colId xmlns="" xmlns:a16="http://schemas.microsoft.com/office/drawing/2014/main" val="3161489814"/>
                    </a:ext>
                  </a:extLst>
                </a:gridCol>
                <a:gridCol w="1237376">
                  <a:extLst>
                    <a:ext uri="{9D8B030D-6E8A-4147-A177-3AD203B41FA5}">
                      <a16:colId xmlns="" xmlns:a16="http://schemas.microsoft.com/office/drawing/2014/main" val="747232133"/>
                    </a:ext>
                  </a:extLst>
                </a:gridCol>
                <a:gridCol w="771855">
                  <a:extLst>
                    <a:ext uri="{9D8B030D-6E8A-4147-A177-3AD203B41FA5}">
                      <a16:colId xmlns="" xmlns:a16="http://schemas.microsoft.com/office/drawing/2014/main" val="3797692066"/>
                    </a:ext>
                  </a:extLst>
                </a:gridCol>
                <a:gridCol w="611602">
                  <a:extLst>
                    <a:ext uri="{9D8B030D-6E8A-4147-A177-3AD203B41FA5}">
                      <a16:colId xmlns="" xmlns:a16="http://schemas.microsoft.com/office/drawing/2014/main" val="1080751715"/>
                    </a:ext>
                  </a:extLst>
                </a:gridCol>
              </a:tblGrid>
              <a:tr h="227985">
                <a:tc rowSpan="2">
                  <a:txBody>
                    <a:bodyPr/>
                    <a:lstStyle/>
                    <a:p>
                      <a:pPr algn="ctr">
                        <a:lnSpc>
                          <a:spcPts val="1700"/>
                        </a:lnSpc>
                        <a:spcBef>
                          <a:spcPts val="300"/>
                        </a:spcBef>
                        <a:spcAft>
                          <a:spcPts val="300"/>
                        </a:spcAft>
                      </a:pPr>
                      <a:r>
                        <a:rPr lang="vi-VN" sz="1600" dirty="0">
                          <a:effectLst/>
                        </a:rPr>
                        <a:t>Tiêu chí</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ts val="1700"/>
                        </a:lnSpc>
                        <a:spcBef>
                          <a:spcPts val="300"/>
                        </a:spcBef>
                        <a:spcAft>
                          <a:spcPts val="300"/>
                        </a:spcAft>
                      </a:pPr>
                      <a:r>
                        <a:rPr lang="vi-VN" sz="1600" dirty="0">
                          <a:effectLst/>
                        </a:rPr>
                        <a:t>Mô tả tiêu chí</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gridSpan="3">
                  <a:txBody>
                    <a:bodyPr/>
                    <a:lstStyle/>
                    <a:p>
                      <a:pPr algn="ctr">
                        <a:lnSpc>
                          <a:spcPts val="2000"/>
                        </a:lnSpc>
                        <a:spcBef>
                          <a:spcPts val="300"/>
                        </a:spcBef>
                        <a:spcAft>
                          <a:spcPts val="300"/>
                        </a:spcAft>
                      </a:pPr>
                      <a:r>
                        <a:rPr lang="vi-VN" sz="1600" dirty="0">
                          <a:effectLst/>
                        </a:rPr>
                        <a:t>Mức độ/Điểm</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279319765"/>
                  </a:ext>
                </a:extLst>
              </a:tr>
              <a:tr h="402099">
                <a:tc vMerge="1">
                  <a:txBody>
                    <a:bodyPr/>
                    <a:lstStyle/>
                    <a:p>
                      <a:endParaRPr lang="en-GB"/>
                    </a:p>
                  </a:txBody>
                  <a:tcPr/>
                </a:tc>
                <a:tc vMerge="1">
                  <a:txBody>
                    <a:bodyPr/>
                    <a:lstStyle/>
                    <a:p>
                      <a:endParaRPr lang="en-GB"/>
                    </a:p>
                  </a:txBody>
                  <a:tcPr/>
                </a:tc>
                <a:tc>
                  <a:txBody>
                    <a:bodyPr/>
                    <a:lstStyle/>
                    <a:p>
                      <a:pPr algn="ctr">
                        <a:lnSpc>
                          <a:spcPts val="1700"/>
                        </a:lnSpc>
                        <a:spcBef>
                          <a:spcPts val="300"/>
                        </a:spcBef>
                        <a:spcAft>
                          <a:spcPts val="300"/>
                        </a:spcAft>
                      </a:pPr>
                      <a:r>
                        <a:rPr lang="vi-VN" sz="1600" dirty="0">
                          <a:effectLst/>
                        </a:rPr>
                        <a:t>Chưa đạt</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effectLst/>
                        </a:rPr>
                        <a:t>Đạt</a:t>
                      </a:r>
                      <a:endParaRPr lang="en-GB"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effectLst/>
                        </a:rPr>
                        <a:t>Tốt</a:t>
                      </a:r>
                      <a:endParaRPr lang="en-GB" sz="16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 xmlns:a16="http://schemas.microsoft.com/office/drawing/2014/main" val="826434106"/>
                  </a:ext>
                </a:extLst>
              </a:tr>
              <a:tr h="1268158">
                <a:tc>
                  <a:txBody>
                    <a:bodyPr/>
                    <a:lstStyle/>
                    <a:p>
                      <a:pPr>
                        <a:lnSpc>
                          <a:spcPts val="1700"/>
                        </a:lnSpc>
                        <a:spcBef>
                          <a:spcPts val="300"/>
                        </a:spcBef>
                        <a:spcAft>
                          <a:spcPts val="300"/>
                        </a:spcAft>
                      </a:pPr>
                      <a:r>
                        <a:rPr lang="vi-VN" sz="1600" dirty="0">
                          <a:effectLst/>
                        </a:rPr>
                        <a:t>1.Xây dựng và triển khai kế hoạch thực hiện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Đủ nội dung theo mẫu; thuyết trình kế hoạch rõ ràng; đăng kí và nộp kết quả thực hiện dự án đúng thời hạn.</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Đủ nội dung theo mẫu; thuyết trình kế hoạch rõ ràng; đăng kí và nộp kết quả thực hiện dự án trước thời hạn.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0</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0.5</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1</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 xmlns:a16="http://schemas.microsoft.com/office/drawing/2014/main" val="3261023769"/>
                  </a:ext>
                </a:extLst>
              </a:tr>
              <a:tr h="1067109">
                <a:tc>
                  <a:txBody>
                    <a:bodyPr/>
                    <a:lstStyle/>
                    <a:p>
                      <a:pPr>
                        <a:lnSpc>
                          <a:spcPts val="1700"/>
                        </a:lnSpc>
                        <a:spcBef>
                          <a:spcPts val="300"/>
                        </a:spcBef>
                        <a:spcAft>
                          <a:spcPts val="300"/>
                        </a:spcAft>
                      </a:pPr>
                      <a:r>
                        <a:rPr lang="vi-VN" sz="1600" dirty="0">
                          <a:effectLst/>
                        </a:rPr>
                        <a:t>2.Nội dung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Đúng, đủ nội dung cơ bản theo yêu cầu của bài tập vận dụng; có 1 nội dung lạc chủ đề.</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Đúng, đủ nội dung cơ bản theo yêu cầu của bài tập vận dụng; không có nội dung nào lạc chủ đề.</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3.0</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4</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 xmlns:a16="http://schemas.microsoft.com/office/drawing/2014/main" val="2093221809"/>
                  </a:ext>
                </a:extLst>
              </a:tr>
              <a:tr h="1078867">
                <a:tc>
                  <a:txBody>
                    <a:bodyPr/>
                    <a:lstStyle/>
                    <a:p>
                      <a:pPr>
                        <a:lnSpc>
                          <a:spcPts val="1700"/>
                        </a:lnSpc>
                        <a:spcBef>
                          <a:spcPts val="300"/>
                        </a:spcBef>
                        <a:spcAft>
                          <a:spcPts val="300"/>
                        </a:spcAft>
                      </a:pPr>
                      <a:r>
                        <a:rPr lang="vi-VN" sz="1600" dirty="0">
                          <a:effectLst/>
                        </a:rPr>
                        <a:t>3. Hình thức sản phẩm báo cáo kết quả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Cấu trúc logic, rõ ràng; kênh chữ và kênh hình bảo đảm phù hợp.</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Cấu trúc logic, rõ ràng; kênh chữ và kênh hình bảo đảm phù hợp; sáng tạo, độc đáo.</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1</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 xmlns:a16="http://schemas.microsoft.com/office/drawing/2014/main" val="2942847660"/>
                  </a:ext>
                </a:extLst>
              </a:tr>
              <a:tr h="854242">
                <a:tc>
                  <a:txBody>
                    <a:bodyPr/>
                    <a:lstStyle/>
                    <a:p>
                      <a:pPr>
                        <a:lnSpc>
                          <a:spcPts val="1700"/>
                        </a:lnSpc>
                        <a:spcBef>
                          <a:spcPts val="300"/>
                        </a:spcBef>
                        <a:spcAft>
                          <a:spcPts val="300"/>
                        </a:spcAft>
                      </a:pPr>
                      <a:r>
                        <a:rPr lang="vi-VN" sz="1600">
                          <a:effectLst/>
                        </a:rPr>
                        <a:t>4. Thuyết trình trước lớp về kết quả dự án</a:t>
                      </a:r>
                      <a:endParaRPr lang="en-GB"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Tự tin; nói to, rõ ràng, lưu loát</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Tự tin; nói to, rõ ràng, lưu loát; thoát li tài liệu; truyền cảm, thuyết phục.</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1.5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2</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 xmlns:a16="http://schemas.microsoft.com/office/drawing/2014/main" val="1673209261"/>
                  </a:ext>
                </a:extLst>
              </a:tr>
              <a:tr h="1067109">
                <a:tc>
                  <a:txBody>
                    <a:bodyPr/>
                    <a:lstStyle/>
                    <a:p>
                      <a:pPr>
                        <a:lnSpc>
                          <a:spcPts val="1700"/>
                        </a:lnSpc>
                        <a:spcBef>
                          <a:spcPts val="300"/>
                        </a:spcBef>
                        <a:spcAft>
                          <a:spcPts val="300"/>
                        </a:spcAft>
                      </a:pPr>
                      <a:r>
                        <a:rPr lang="vi-VN" sz="1600" dirty="0">
                          <a:effectLst/>
                        </a:rPr>
                        <a:t>5. Ý kiến của nhóm đối với các nhóm khác</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Có 3 ý kiến (nhận xét/nêu câu hỏi/ phản biện/phát hiện tình huống có vấn đề...)</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Có từ 4 ý kiến trở lên (nhận xét/nêu câu hỏi/phản biện/phát hiện tình huống có vấn đề...)</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1.5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2</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 xmlns:a16="http://schemas.microsoft.com/office/drawing/2014/main" val="1740398113"/>
                  </a:ext>
                </a:extLst>
              </a:tr>
              <a:tr h="201049">
                <a:tc>
                  <a:txBody>
                    <a:bodyPr/>
                    <a:lstStyle/>
                    <a:p>
                      <a:pPr>
                        <a:lnSpc>
                          <a:spcPts val="1700"/>
                        </a:lnSpc>
                        <a:spcBef>
                          <a:spcPts val="300"/>
                        </a:spcBef>
                        <a:spcAft>
                          <a:spcPts val="300"/>
                        </a:spcAft>
                      </a:pPr>
                      <a:r>
                        <a:rPr lang="vi-VN" sz="1600" dirty="0">
                          <a:effectLst/>
                        </a:rPr>
                        <a:t> </a:t>
                      </a:r>
                      <a:endParaRPr lang="en-GB"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ts val="2000"/>
                        </a:lnSpc>
                        <a:spcBef>
                          <a:spcPts val="300"/>
                        </a:spcBef>
                        <a:spcAft>
                          <a:spcPts val="300"/>
                        </a:spcAft>
                      </a:pPr>
                      <a:r>
                        <a:rPr lang="vi-VN" sz="1600" dirty="0">
                          <a:solidFill>
                            <a:srgbClr val="FF0000"/>
                          </a:solidFill>
                          <a:effectLst/>
                        </a:rPr>
                        <a:t>Cộng</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0</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7</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10</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 xmlns:a16="http://schemas.microsoft.com/office/drawing/2014/main" val="141089468"/>
                  </a:ext>
                </a:extLst>
              </a:tr>
            </a:tbl>
          </a:graphicData>
        </a:graphic>
      </p:graphicFrame>
      <p:sp>
        <p:nvSpPr>
          <p:cNvPr id="6" name="TextBox 5">
            <a:extLst>
              <a:ext uri="{FF2B5EF4-FFF2-40B4-BE49-F238E27FC236}">
                <a16:creationId xmlns="" xmlns:a16="http://schemas.microsoft.com/office/drawing/2014/main" id="{6FCAFFC4-3245-3D50-57A8-66CDAD1133DD}"/>
              </a:ext>
            </a:extLst>
          </p:cNvPr>
          <p:cNvSpPr txBox="1"/>
          <p:nvPr/>
        </p:nvSpPr>
        <p:spPr>
          <a:xfrm>
            <a:off x="2932948" y="97701"/>
            <a:ext cx="6093994" cy="461665"/>
          </a:xfrm>
          <a:prstGeom prst="rect">
            <a:avLst/>
          </a:prstGeom>
          <a:noFill/>
        </p:spPr>
        <p:txBody>
          <a:bodyPr wrap="square">
            <a:spAutoFit/>
          </a:bodyPr>
          <a:lstStyle/>
          <a:p>
            <a:pPr algn="ctr"/>
            <a:r>
              <a:rPr lang="vi-VN" sz="2400" b="1" dirty="0">
                <a:effectLst/>
                <a:latin typeface="Times New Roman" panose="02020603050405020304" pitchFamily="18" charset="0"/>
                <a:ea typeface="Calibri" panose="020F0502020204030204" pitchFamily="34" charset="0"/>
              </a:rPr>
              <a:t>Tiêu chí đánh giá </a:t>
            </a:r>
            <a:endParaRPr lang="en-GB" sz="2400" dirty="0"/>
          </a:p>
        </p:txBody>
      </p:sp>
      <p:pic>
        <p:nvPicPr>
          <p:cNvPr id="3" name="image4.png">
            <a:extLst>
              <a:ext uri="{FF2B5EF4-FFF2-40B4-BE49-F238E27FC236}">
                <a16:creationId xmlns="" xmlns:a16="http://schemas.microsoft.com/office/drawing/2014/main" id="{D9769257-5F73-ADE1-8407-518953676B2F}"/>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4" name="Group 11">
            <a:extLst>
              <a:ext uri="{FF2B5EF4-FFF2-40B4-BE49-F238E27FC236}">
                <a16:creationId xmlns="" xmlns:a16="http://schemas.microsoft.com/office/drawing/2014/main" id="{137F8141-7501-A287-E0FF-9CABAB4A7412}"/>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 xmlns:a16="http://schemas.microsoft.com/office/drawing/2014/main" id="{F37F818B-86AA-8482-079E-F4AC8C7151D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15033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DBE816EA-8B71-4EF7-8163-06046CFD9409}"/>
              </a:ext>
            </a:extLst>
          </p:cNvPr>
          <p:cNvSpPr txBox="1"/>
          <p:nvPr/>
        </p:nvSpPr>
        <p:spPr>
          <a:xfrm>
            <a:off x="2823847" y="2094939"/>
            <a:ext cx="7821694" cy="2400657"/>
          </a:xfrm>
          <a:prstGeom prst="rect">
            <a:avLst/>
          </a:prstGeom>
          <a:solidFill>
            <a:schemeClr val="accent2">
              <a:lumMod val="60000"/>
              <a:lumOff val="40000"/>
            </a:schemeClr>
          </a:solidFill>
          <a:ln>
            <a:noFill/>
          </a:ln>
        </p:spPr>
        <p:txBody>
          <a:bodyPr wrap="square">
            <a:spAutoFit/>
          </a:bodyPr>
          <a:lstStyle/>
          <a:p>
            <a:pPr algn="ctr">
              <a:spcBef>
                <a:spcPts val="600"/>
              </a:spcBef>
              <a:spcAft>
                <a:spcPts val="600"/>
              </a:spcAft>
            </a:pPr>
            <a:r>
              <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TRẮC NGHIỆM</a:t>
            </a:r>
            <a:r>
              <a:rPr lang="vi-VN"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endPar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spcBef>
                <a:spcPts val="600"/>
              </a:spcBef>
              <a:spcAft>
                <a:spcPts val="600"/>
              </a:spcAft>
            </a:pP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err="1">
                <a:solidFill>
                  <a:srgbClr val="FF0000"/>
                </a:solidFill>
                <a:latin typeface="Times New Roman" panose="02020603050405020304" pitchFamily="18" charset="0"/>
                <a:cs typeface="Times New Roman" panose="02020603050405020304" pitchFamily="18" charset="0"/>
              </a:rPr>
              <a:t>Chọn</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phương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4 </a:t>
            </a:r>
            <a:r>
              <a:rPr lang="en-US" sz="4000" b="1" dirty="0" err="1">
                <a:solidFill>
                  <a:srgbClr val="FF0000"/>
                </a:solidFill>
                <a:latin typeface="Times New Roman" panose="02020603050405020304" pitchFamily="18" charset="0"/>
                <a:cs typeface="Times New Roman" panose="02020603050405020304" pitchFamily="18" charset="0"/>
              </a:rPr>
              <a:t>phương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trước</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2" name="image4.png">
            <a:extLst>
              <a:ext uri="{FF2B5EF4-FFF2-40B4-BE49-F238E27FC236}">
                <a16:creationId xmlns="" xmlns:a16="http://schemas.microsoft.com/office/drawing/2014/main" id="{6A26A174-CE34-3F59-1111-814DEAE9106B}"/>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4953E52F-D298-D097-D9B1-B791824B3E15}"/>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 xmlns:a16="http://schemas.microsoft.com/office/drawing/2014/main" id="{5B7C1478-6AA1-A9FA-3F88-7E2D215C011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817803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463039" y="392888"/>
            <a:ext cx="10197736" cy="233289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82550" algn="just">
              <a:lnSpc>
                <a:spcPct val="110000"/>
              </a:lnSpc>
              <a:spcBef>
                <a:spcPts val="1315"/>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2.1.</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vi-VN" sz="2800"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a:t>
            </a:r>
            <a:r>
              <a:rPr lang="vi-VN" sz="2800"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vi-VN" sz="2800" spc="-6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55"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vi-VN" sz="2800" spc="-6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vi-VN" sz="2800" spc="-55"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vi-VN" sz="2800" spc="-6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vi-VN" sz="2800" spc="-55"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spc="-6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55"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spc="-6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vi-VN" sz="2800" spc="-3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sự, không phân biệt (</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phải thực hiện nghĩa vụ quân sự theo quy định của</a:t>
            </a:r>
            <a:r>
              <a:rPr lang="vi-VN" sz="2800" spc="5"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vi-VN" sz="2800" spc="-5"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5"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 quân sự”.</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10"/>
              </a:spcBef>
              <a:spcAft>
                <a:spcPts val="0"/>
              </a:spcAft>
            </a:pP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 vụ</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 sự</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 Luật</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 sự</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463039" y="2861200"/>
            <a:ext cx="4476207" cy="141897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 tộc, thành phần xã hội, tín ngưỡng, tôn giáo, trình độ học vấn</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463039" y="4457755"/>
            <a:ext cx="4476207" cy="17729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dân tộc, thành phần xã hội, tín ngưỡng, tôn giáo, trình độ học vấn, nghề nghiệp, nơi cư trú.</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692631" y="4458222"/>
            <a:ext cx="4968146" cy="17729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2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vi-VN" sz="2800" spc="2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vi-VN" sz="2800" spc="2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a:t>
            </a:r>
            <a:r>
              <a:rPr lang="vi-VN" sz="2800" spc="2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ngưỡng,</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vi-VN" sz="2800" spc="2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vi-VN" sz="2800" spc="2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800" spc="2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vi-VN" sz="2800" spc="-29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nghề nghiệp, nơi cư trú, nơi làm việc</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692630" y="2861200"/>
            <a:ext cx="4968145" cy="141897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vi-VN" sz="2800" spc="26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vi-VN" sz="2800" spc="26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vi-VN" sz="2800" spc="26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ngưỡng,</a:t>
            </a:r>
            <a:r>
              <a:rPr lang="vi-VN" sz="2800" spc="26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2800" spc="26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vi-VN" sz="2800" spc="26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vi-VN" sz="2800" spc="-29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nghề nghiệp</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86CFAF34-C27F-CC19-A0EE-9AB4CAC71F77}"/>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16A85E0E-A9F9-98B4-589C-8D1C038F0EAC}"/>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1102D0C8-3864-A475-8E73-F5DE249FAFA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62745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532709" y="628069"/>
            <a:ext cx="9265920" cy="120073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2.2.</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 quân</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gồm: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917738" y="2157481"/>
            <a:ext cx="4792398" cy="167135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17</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vi-VN" sz="2800" spc="3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vi-VN" sz="2800" spc="3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800" spc="3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vi-VN" sz="2800" spc="3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vi-VN" sz="2800" spc="3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vi-VN" sz="2800" spc="3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vi-VN" sz="2800" spc="3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vi-VN" sz="2800" spc="3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vi-VN" sz="2800" spc="-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cầu của Quân</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đội nhân dân</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917738" y="4084320"/>
            <a:ext cx="4668252" cy="21509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 dân nam đủ 17 tuổi trở lên và công dân nữ đủ 18 tuổi trở lên</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371617" y="4084321"/>
            <a:ext cx="4993020" cy="21509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công dân nữ đủ 18 tuổi trở lên có ngành, nghề chuyên môn phù hợp yêu cầu của Quân đội nhân dân và công dân nam đủ 17 tuổi trở lên.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371617" y="2157481"/>
            <a:ext cx="4993020" cy="166216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18</a:t>
            </a:r>
            <a:r>
              <a:rPr lang="vi-VN" sz="2800" spc="1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vi-VN" sz="2800" spc="1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vi-VN" sz="2800" spc="-29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cầu của Quân</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đội nhân dân</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5A803581-52C7-E827-74F4-91C1B532CF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4598F2C6-B1EC-C205-CD4A-E2A63232779C}"/>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032ACE3F-1A19-C4B3-BEF7-889EC877A3BE}"/>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648645D8-4E83-3701-2299-F7FE6AF4839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455662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976846" y="628293"/>
            <a:ext cx="8647611" cy="11421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2.3.</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vi-VN" sz="28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vi-VN" sz="28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spc="-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418747" y="2014325"/>
            <a:ext cx="4449346" cy="165730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17</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truy</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418747" y="3954080"/>
            <a:ext cx="4449345" cy="194534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 dân nam đủ 17 tuổi trở lên, đã chấp hành xong hình phạt tù nhưng</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chưa được xoá án tích</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5416733" y="3920901"/>
            <a:ext cx="6505302" cy="201170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D. Công dân nam đủ 17 tuổi trở lên đã bị áp dụng biện pháp giáo dục tại xã, phường, thị trấn và được Chủ tịch Uỷ ban nhân dân cấp xã cấp Giấy chứng nhận đã chấp hành xong quyết định áp dụng biện pháp giáo dục tại xã, phường, thị trấn.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5416733" y="2142377"/>
            <a:ext cx="6505301" cy="153031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 dân nam đủ 17 tuổi trở lên đang chấp hành hình phạt quản chế.</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5A803581-52C7-E827-74F4-91C1B532CF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870C10CD-F0E5-F1BE-CEAC-BF08F59BD946}"/>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CBDFDE19-C06A-8D8A-F7FF-717EDB10D755}"/>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B695AFD8-F2A8-FDD2-5280-4362B99662A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190879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7E3061CA-208A-B057-90CB-097F465A5EC3}"/>
              </a:ext>
            </a:extLst>
          </p:cNvPr>
          <p:cNvSpPr/>
          <p:nvPr/>
        </p:nvSpPr>
        <p:spPr>
          <a:xfrm>
            <a:off x="2037804" y="2734736"/>
            <a:ext cx="354818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A. </a:t>
            </a:r>
            <a:r>
              <a:rPr lang="en-US" sz="2800" dirty="0" err="1">
                <a:solidFill>
                  <a:schemeClr val="tx1"/>
                </a:solidFill>
                <a:latin typeface="Times New Roman" panose="02020603050405020304" pitchFamily="18" charset="0"/>
              </a:rPr>
              <a:t>t</a:t>
            </a:r>
            <a:r>
              <a:rPr lang="en-US" sz="2800" dirty="0" err="1">
                <a:solidFill>
                  <a:schemeClr val="tx1"/>
                </a:solidFill>
                <a:effectLst/>
                <a:latin typeface="Times New Roman" panose="02020603050405020304" pitchFamily="18" charset="0"/>
                <a:ea typeface="Times New Roman" panose="02020603050405020304" pitchFamily="18" charset="0"/>
              </a:rPr>
              <a:t>háng</a:t>
            </a:r>
            <a:r>
              <a:rPr lang="en-US" sz="2800" dirty="0">
                <a:solidFill>
                  <a:schemeClr val="tx1"/>
                </a:solidFill>
                <a:effectLst/>
                <a:latin typeface="Times New Roman" panose="02020603050405020304" pitchFamily="18" charset="0"/>
                <a:ea typeface="Times New Roman" panose="02020603050405020304" pitchFamily="18" charset="0"/>
              </a:rPr>
              <a:t> Hai.</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037804" y="4531564"/>
            <a:ext cx="354818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C. </a:t>
            </a:r>
            <a:r>
              <a:rPr lang="en-US" sz="2800" dirty="0" err="1">
                <a:solidFill>
                  <a:schemeClr val="tx1"/>
                </a:solidFill>
                <a:latin typeface="Times New Roman" panose="02020603050405020304" pitchFamily="18" charset="0"/>
              </a:rPr>
              <a:t>tháng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Tư</a:t>
            </a:r>
            <a:r>
              <a:rPr lang="en-US" sz="2800" dirty="0">
                <a:solidFill>
                  <a:schemeClr val="tx1"/>
                </a:solidFill>
                <a:latin typeface="Times New Roman" panose="02020603050405020304" pitchFamily="18" charset="0"/>
              </a:rPr>
              <a:t>.</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696385" y="4531564"/>
            <a:ext cx="398903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a:t>
            </a:r>
            <a:r>
              <a:rPr lang="en-US" sz="2800" dirty="0" err="1">
                <a:solidFill>
                  <a:schemeClr val="tx1"/>
                </a:solidFill>
                <a:latin typeface="Times New Roman" panose="02020603050405020304" pitchFamily="18" charset="0"/>
              </a:rPr>
              <a:t>tháng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Năm</a:t>
            </a:r>
            <a:r>
              <a:rPr lang="en-US" sz="2800" dirty="0">
                <a:solidFill>
                  <a:schemeClr val="tx1"/>
                </a:solidFill>
                <a:latin typeface="Times New Roman" panose="02020603050405020304" pitchFamily="18" charset="0"/>
              </a:rPr>
              <a:t>.</a:t>
            </a: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696385" y="2734736"/>
            <a:ext cx="398903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 </a:t>
            </a:r>
            <a:r>
              <a:rPr lang="en-US" sz="2800" dirty="0" err="1">
                <a:solidFill>
                  <a:schemeClr val="tx1"/>
                </a:solidFill>
                <a:latin typeface="Times New Roman" panose="02020603050405020304" pitchFamily="18" charset="0"/>
              </a:rPr>
              <a:t>tháng</a:t>
            </a:r>
            <a:r>
              <a:rPr lang="en-US" sz="2800" dirty="0">
                <a:solidFill>
                  <a:schemeClr val="tx1"/>
                </a:solidFill>
                <a:latin typeface="Times New Roman" panose="02020603050405020304" pitchFamily="18" charset="0"/>
              </a:rPr>
              <a:t> Ba.</a:t>
            </a: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4E4C6E71-6289-1CF4-8C9E-FCF0FBD83ED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0" name="Rectangle: Rounded Corners 9">
            <a:extLst>
              <a:ext uri="{FF2B5EF4-FFF2-40B4-BE49-F238E27FC236}">
                <a16:creationId xmlns="" xmlns:a16="http://schemas.microsoft.com/office/drawing/2014/main" id="{9DDAC0D4-2153-4110-83D4-67132F042DF4}"/>
              </a:ext>
            </a:extLst>
          </p:cNvPr>
          <p:cNvSpPr/>
          <p:nvPr/>
        </p:nvSpPr>
        <p:spPr>
          <a:xfrm>
            <a:off x="2037805" y="728913"/>
            <a:ext cx="8647611" cy="16046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2.4.</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Hằng</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năm, Chỉ</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huy trưởng</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Ban chỉ</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huy quân</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sự cấp</a:t>
            </a:r>
            <a:r>
              <a:rPr lang="en-US" sz="2800" spc="5" dirty="0">
                <a:solidFill>
                  <a:schemeClr val="tx1"/>
                </a:solidFill>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huyện ra</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lệnh</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 dân đăng kí nghĩa vụ quân sự</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lần đầu vào</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 xmlns:a16="http://schemas.microsoft.com/office/drawing/2014/main" id="{6759EB09-6BB8-AE1B-4B70-EC4CA28FF21C}"/>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8" name="Group 11">
            <a:extLst>
              <a:ext uri="{FF2B5EF4-FFF2-40B4-BE49-F238E27FC236}">
                <a16:creationId xmlns="" xmlns:a16="http://schemas.microsoft.com/office/drawing/2014/main" id="{7D31C6D8-2FA8-569A-CCFB-EAA0DFC8B341}"/>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2546C2D3-F155-DC0A-D60B-49D374CE67F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41274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68360" y="6492875"/>
            <a:ext cx="2743200" cy="365125"/>
          </a:xfrm>
        </p:spPr>
        <p:txBody>
          <a:bodyPr/>
          <a:lstStyle/>
          <a:p>
            <a:fld id="{CABAA8C2-8E73-4BA3-8646-3345C5432D50}" type="slidenum">
              <a:rPr lang="en-US" smtClean="0"/>
              <a:t>12</a:t>
            </a:fld>
            <a:endParaRPr lang="en-US" dirty="0"/>
          </a:p>
        </p:txBody>
      </p:sp>
      <p:pic>
        <p:nvPicPr>
          <p:cNvPr id="8" name="Picture 7">
            <a:extLst>
              <a:ext uri="{FF2B5EF4-FFF2-40B4-BE49-F238E27FC236}">
                <a16:creationId xmlns="" xmlns:a16="http://schemas.microsoft.com/office/drawing/2014/main" id="{7B2EAD7D-8E52-44A0-BCA3-74084A3FEE02}"/>
              </a:ext>
            </a:extLst>
          </p:cNvPr>
          <p:cNvPicPr>
            <a:picLocks noChangeAspect="1"/>
          </p:cNvPicPr>
          <p:nvPr/>
        </p:nvPicPr>
        <p:blipFill>
          <a:blip r:embed="rId3"/>
          <a:stretch>
            <a:fillRect/>
          </a:stretch>
        </p:blipFill>
        <p:spPr>
          <a:xfrm>
            <a:off x="1631184" y="246017"/>
            <a:ext cx="188854" cy="6365966"/>
          </a:xfrm>
          <a:prstGeom prst="rect">
            <a:avLst/>
          </a:prstGeom>
        </p:spPr>
      </p:pic>
      <p:pic>
        <p:nvPicPr>
          <p:cNvPr id="10" name="Picture 9">
            <a:extLst>
              <a:ext uri="{FF2B5EF4-FFF2-40B4-BE49-F238E27FC236}">
                <a16:creationId xmlns="" xmlns:a16="http://schemas.microsoft.com/office/drawing/2014/main" id="{EFF885A4-F74E-4E37-AD52-FEC3873E15B5}"/>
              </a:ext>
            </a:extLst>
          </p:cNvPr>
          <p:cNvPicPr>
            <a:picLocks noChangeAspect="1"/>
          </p:cNvPicPr>
          <p:nvPr/>
        </p:nvPicPr>
        <p:blipFill>
          <a:blip r:embed="rId4"/>
          <a:stretch>
            <a:fillRect/>
          </a:stretch>
        </p:blipFill>
        <p:spPr>
          <a:xfrm>
            <a:off x="324442" y="2484215"/>
            <a:ext cx="1324160" cy="2534004"/>
          </a:xfrm>
          <a:prstGeom prst="rect">
            <a:avLst/>
          </a:prstGeom>
        </p:spPr>
      </p:pic>
      <p:pic>
        <p:nvPicPr>
          <p:cNvPr id="12" name="Picture 11">
            <a:extLst>
              <a:ext uri="{FF2B5EF4-FFF2-40B4-BE49-F238E27FC236}">
                <a16:creationId xmlns="" xmlns:a16="http://schemas.microsoft.com/office/drawing/2014/main" id="{7A2A9113-699E-45ED-A87F-EC573A6213C0}"/>
              </a:ext>
            </a:extLst>
          </p:cNvPr>
          <p:cNvPicPr>
            <a:picLocks noChangeAspect="1"/>
          </p:cNvPicPr>
          <p:nvPr/>
        </p:nvPicPr>
        <p:blipFill>
          <a:blip r:embed="rId5"/>
          <a:stretch>
            <a:fillRect/>
          </a:stretch>
        </p:blipFill>
        <p:spPr>
          <a:xfrm>
            <a:off x="1820038" y="45447"/>
            <a:ext cx="9640442" cy="438211"/>
          </a:xfrm>
          <a:prstGeom prst="rect">
            <a:avLst/>
          </a:prstGeom>
        </p:spPr>
      </p:pic>
      <p:pic>
        <p:nvPicPr>
          <p:cNvPr id="16" name="Picture 15">
            <a:extLst>
              <a:ext uri="{FF2B5EF4-FFF2-40B4-BE49-F238E27FC236}">
                <a16:creationId xmlns="" xmlns:a16="http://schemas.microsoft.com/office/drawing/2014/main" id="{4BCF994B-D630-4DC1-A2D2-57F9A0A16A30}"/>
              </a:ext>
            </a:extLst>
          </p:cNvPr>
          <p:cNvPicPr>
            <a:picLocks noChangeAspect="1"/>
          </p:cNvPicPr>
          <p:nvPr/>
        </p:nvPicPr>
        <p:blipFill>
          <a:blip r:embed="rId6"/>
          <a:stretch>
            <a:fillRect/>
          </a:stretch>
        </p:blipFill>
        <p:spPr>
          <a:xfrm>
            <a:off x="1820037" y="533619"/>
            <a:ext cx="9640441" cy="704948"/>
          </a:xfrm>
          <a:prstGeom prst="rect">
            <a:avLst/>
          </a:prstGeom>
        </p:spPr>
      </p:pic>
      <p:pic>
        <p:nvPicPr>
          <p:cNvPr id="18" name="Picture 17">
            <a:extLst>
              <a:ext uri="{FF2B5EF4-FFF2-40B4-BE49-F238E27FC236}">
                <a16:creationId xmlns="" xmlns:a16="http://schemas.microsoft.com/office/drawing/2014/main" id="{5F450BE5-D4FC-4726-8EBD-BAF7C482409F}"/>
              </a:ext>
            </a:extLst>
          </p:cNvPr>
          <p:cNvPicPr>
            <a:picLocks noChangeAspect="1"/>
          </p:cNvPicPr>
          <p:nvPr/>
        </p:nvPicPr>
        <p:blipFill>
          <a:blip r:embed="rId7"/>
          <a:stretch>
            <a:fillRect/>
          </a:stretch>
        </p:blipFill>
        <p:spPr>
          <a:xfrm>
            <a:off x="1820037" y="1272693"/>
            <a:ext cx="9640441" cy="685896"/>
          </a:xfrm>
          <a:prstGeom prst="rect">
            <a:avLst/>
          </a:prstGeom>
        </p:spPr>
      </p:pic>
      <p:pic>
        <p:nvPicPr>
          <p:cNvPr id="20" name="Picture 19">
            <a:extLst>
              <a:ext uri="{FF2B5EF4-FFF2-40B4-BE49-F238E27FC236}">
                <a16:creationId xmlns="" xmlns:a16="http://schemas.microsoft.com/office/drawing/2014/main" id="{2561A5E1-E460-4ACE-9F9E-69C86FFEAEAA}"/>
              </a:ext>
            </a:extLst>
          </p:cNvPr>
          <p:cNvPicPr>
            <a:picLocks noChangeAspect="1"/>
          </p:cNvPicPr>
          <p:nvPr/>
        </p:nvPicPr>
        <p:blipFill>
          <a:blip r:embed="rId8"/>
          <a:stretch>
            <a:fillRect/>
          </a:stretch>
        </p:blipFill>
        <p:spPr>
          <a:xfrm>
            <a:off x="1828006" y="2001424"/>
            <a:ext cx="9632472" cy="704948"/>
          </a:xfrm>
          <a:prstGeom prst="rect">
            <a:avLst/>
          </a:prstGeom>
        </p:spPr>
      </p:pic>
      <p:pic>
        <p:nvPicPr>
          <p:cNvPr id="22" name="Picture 21">
            <a:extLst>
              <a:ext uri="{FF2B5EF4-FFF2-40B4-BE49-F238E27FC236}">
                <a16:creationId xmlns="" xmlns:a16="http://schemas.microsoft.com/office/drawing/2014/main" id="{8C5D38D8-71C0-4C90-989A-4F03D2A61DB4}"/>
              </a:ext>
            </a:extLst>
          </p:cNvPr>
          <p:cNvPicPr>
            <a:picLocks noChangeAspect="1"/>
          </p:cNvPicPr>
          <p:nvPr/>
        </p:nvPicPr>
        <p:blipFill>
          <a:blip r:embed="rId9"/>
          <a:stretch>
            <a:fillRect/>
          </a:stretch>
        </p:blipFill>
        <p:spPr>
          <a:xfrm>
            <a:off x="1828005" y="2751104"/>
            <a:ext cx="9632471" cy="647790"/>
          </a:xfrm>
          <a:prstGeom prst="rect">
            <a:avLst/>
          </a:prstGeom>
        </p:spPr>
      </p:pic>
      <p:pic>
        <p:nvPicPr>
          <p:cNvPr id="24" name="Picture 23">
            <a:extLst>
              <a:ext uri="{FF2B5EF4-FFF2-40B4-BE49-F238E27FC236}">
                <a16:creationId xmlns="" xmlns:a16="http://schemas.microsoft.com/office/drawing/2014/main" id="{BC2C7D43-1AB2-4DC1-ACC7-EC935857259F}"/>
              </a:ext>
            </a:extLst>
          </p:cNvPr>
          <p:cNvPicPr>
            <a:picLocks noChangeAspect="1"/>
          </p:cNvPicPr>
          <p:nvPr/>
        </p:nvPicPr>
        <p:blipFill>
          <a:blip r:embed="rId10"/>
          <a:stretch>
            <a:fillRect/>
          </a:stretch>
        </p:blipFill>
        <p:spPr>
          <a:xfrm>
            <a:off x="1828005" y="3461014"/>
            <a:ext cx="9632471" cy="666843"/>
          </a:xfrm>
          <a:prstGeom prst="rect">
            <a:avLst/>
          </a:prstGeom>
        </p:spPr>
      </p:pic>
      <p:pic>
        <p:nvPicPr>
          <p:cNvPr id="26" name="Picture 25">
            <a:extLst>
              <a:ext uri="{FF2B5EF4-FFF2-40B4-BE49-F238E27FC236}">
                <a16:creationId xmlns="" xmlns:a16="http://schemas.microsoft.com/office/drawing/2014/main" id="{3D9F919E-E2C5-4257-A29B-A205EC5FFAE4}"/>
              </a:ext>
            </a:extLst>
          </p:cNvPr>
          <p:cNvPicPr>
            <a:picLocks noChangeAspect="1"/>
          </p:cNvPicPr>
          <p:nvPr/>
        </p:nvPicPr>
        <p:blipFill>
          <a:blip r:embed="rId11"/>
          <a:stretch>
            <a:fillRect/>
          </a:stretch>
        </p:blipFill>
        <p:spPr>
          <a:xfrm>
            <a:off x="1828004" y="4189977"/>
            <a:ext cx="9640441" cy="685896"/>
          </a:xfrm>
          <a:prstGeom prst="rect">
            <a:avLst/>
          </a:prstGeom>
        </p:spPr>
      </p:pic>
      <p:pic>
        <p:nvPicPr>
          <p:cNvPr id="28" name="Picture 27">
            <a:extLst>
              <a:ext uri="{FF2B5EF4-FFF2-40B4-BE49-F238E27FC236}">
                <a16:creationId xmlns="" xmlns:a16="http://schemas.microsoft.com/office/drawing/2014/main" id="{5D517EA2-97F0-43E4-912A-4F7F8D980291}"/>
              </a:ext>
            </a:extLst>
          </p:cNvPr>
          <p:cNvPicPr>
            <a:picLocks noChangeAspect="1"/>
          </p:cNvPicPr>
          <p:nvPr/>
        </p:nvPicPr>
        <p:blipFill>
          <a:blip r:embed="rId12"/>
          <a:stretch>
            <a:fillRect/>
          </a:stretch>
        </p:blipFill>
        <p:spPr>
          <a:xfrm>
            <a:off x="1828004" y="4944886"/>
            <a:ext cx="4842762" cy="371527"/>
          </a:xfrm>
          <a:prstGeom prst="rect">
            <a:avLst/>
          </a:prstGeom>
        </p:spPr>
      </p:pic>
      <p:pic>
        <p:nvPicPr>
          <p:cNvPr id="30" name="Picture 29">
            <a:extLst>
              <a:ext uri="{FF2B5EF4-FFF2-40B4-BE49-F238E27FC236}">
                <a16:creationId xmlns="" xmlns:a16="http://schemas.microsoft.com/office/drawing/2014/main" id="{1372BC4F-5E3D-4F4A-AB50-4CB464079CF6}"/>
              </a:ext>
            </a:extLst>
          </p:cNvPr>
          <p:cNvPicPr>
            <a:picLocks noChangeAspect="1"/>
          </p:cNvPicPr>
          <p:nvPr/>
        </p:nvPicPr>
        <p:blipFill>
          <a:blip r:embed="rId13"/>
          <a:stretch>
            <a:fillRect/>
          </a:stretch>
        </p:blipFill>
        <p:spPr>
          <a:xfrm>
            <a:off x="1828003" y="5402779"/>
            <a:ext cx="9640441" cy="895475"/>
          </a:xfrm>
          <a:prstGeom prst="rect">
            <a:avLst/>
          </a:prstGeom>
        </p:spPr>
      </p:pic>
      <p:pic>
        <p:nvPicPr>
          <p:cNvPr id="32" name="Picture 31">
            <a:extLst>
              <a:ext uri="{FF2B5EF4-FFF2-40B4-BE49-F238E27FC236}">
                <a16:creationId xmlns="" xmlns:a16="http://schemas.microsoft.com/office/drawing/2014/main" id="{687B4196-2C5F-4558-9347-D2637C0E4865}"/>
              </a:ext>
            </a:extLst>
          </p:cNvPr>
          <p:cNvPicPr>
            <a:picLocks noChangeAspect="1"/>
          </p:cNvPicPr>
          <p:nvPr/>
        </p:nvPicPr>
        <p:blipFill>
          <a:blip r:embed="rId14"/>
          <a:stretch>
            <a:fillRect/>
          </a:stretch>
        </p:blipFill>
        <p:spPr>
          <a:xfrm>
            <a:off x="1819293" y="6385781"/>
            <a:ext cx="2926877" cy="390580"/>
          </a:xfrm>
          <a:prstGeom prst="rect">
            <a:avLst/>
          </a:prstGeom>
        </p:spPr>
      </p:pic>
      <p:pic>
        <p:nvPicPr>
          <p:cNvPr id="2" name="image4.png">
            <a:extLst>
              <a:ext uri="{FF2B5EF4-FFF2-40B4-BE49-F238E27FC236}">
                <a16:creationId xmlns="" xmlns:a16="http://schemas.microsoft.com/office/drawing/2014/main" id="{24F84116-743D-D781-BFA7-B2ED491BC502}"/>
              </a:ext>
            </a:extLst>
          </p:cNvPr>
          <p:cNvPicPr>
            <a:picLocks noChangeAspect="1"/>
          </p:cNvPicPr>
          <p:nvPr/>
        </p:nvPicPr>
        <p:blipFill>
          <a:blip r:embed="rId15"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569ED0BD-D76A-CA86-475A-73AA462D3060}"/>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 xmlns:a16="http://schemas.microsoft.com/office/drawing/2014/main" id="{4C4EADF1-CB6A-E71D-2DA8-6225BE595B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5567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 calcmode="lin" valueType="num">
                                      <p:cBhvr>
                                        <p:cTn id="34" dur="1000" fill="hold"/>
                                        <p:tgtEl>
                                          <p:spTgt spid="18"/>
                                        </p:tgtEl>
                                        <p:attrNameLst>
                                          <p:attrName>style.rotation</p:attrName>
                                        </p:attrNameLst>
                                      </p:cBhvr>
                                      <p:tavLst>
                                        <p:tav tm="0">
                                          <p:val>
                                            <p:fltVal val="90"/>
                                          </p:val>
                                        </p:tav>
                                        <p:tav tm="100000">
                                          <p:val>
                                            <p:fltVal val="0"/>
                                          </p:val>
                                        </p:tav>
                                      </p:tavLst>
                                    </p:anim>
                                    <p:animEffect transition="in" filter="fade">
                                      <p:cBhvr>
                                        <p:cTn id="35" dur="1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fill="hold"/>
                                        <p:tgtEl>
                                          <p:spTgt spid="30"/>
                                        </p:tgtEl>
                                        <p:attrNameLst>
                                          <p:attrName>ppt_x</p:attrName>
                                        </p:attrNameLst>
                                      </p:cBhvr>
                                      <p:tavLst>
                                        <p:tav tm="0">
                                          <p:val>
                                            <p:strVal val="#ppt_x"/>
                                          </p:val>
                                        </p:tav>
                                        <p:tav tm="100000">
                                          <p:val>
                                            <p:strVal val="#ppt_x"/>
                                          </p:val>
                                        </p:tav>
                                      </p:tavLst>
                                    </p:anim>
                                    <p:anim calcmode="lin" valueType="num">
                                      <p:cBhvr additive="base">
                                        <p:cTn id="7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500" fill="hold"/>
                                        <p:tgtEl>
                                          <p:spTgt spid="32"/>
                                        </p:tgtEl>
                                        <p:attrNameLst>
                                          <p:attrName>ppt_x</p:attrName>
                                        </p:attrNameLst>
                                      </p:cBhvr>
                                      <p:tavLst>
                                        <p:tav tm="0">
                                          <p:val>
                                            <p:strVal val="#ppt_x"/>
                                          </p:val>
                                        </p:tav>
                                        <p:tav tm="100000">
                                          <p:val>
                                            <p:strVal val="#ppt_x"/>
                                          </p:val>
                                        </p:tav>
                                      </p:tavLst>
                                    </p:anim>
                                    <p:anim calcmode="lin" valueType="num">
                                      <p:cBhvr additive="base">
                                        <p:cTn id="8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7E3061CA-208A-B057-90CB-097F465A5EC3}"/>
              </a:ext>
            </a:extLst>
          </p:cNvPr>
          <p:cNvSpPr/>
          <p:nvPr/>
        </p:nvSpPr>
        <p:spPr>
          <a:xfrm>
            <a:off x="1854924" y="2734736"/>
            <a:ext cx="373106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A. </a:t>
            </a:r>
            <a:r>
              <a:rPr lang="en-US" sz="2800" dirty="0">
                <a:solidFill>
                  <a:schemeClr val="tx1"/>
                </a:solidFill>
                <a:effectLst/>
                <a:latin typeface="Times New Roman" panose="02020603050405020304" pitchFamily="18" charset="0"/>
                <a:ea typeface="Times New Roman" panose="02020603050405020304" pitchFamily="18" charset="0"/>
              </a:rPr>
              <a:t>5 </a:t>
            </a:r>
            <a:r>
              <a:rPr lang="en-US" sz="2800" dirty="0" err="1">
                <a:solidFill>
                  <a:schemeClr val="tx1"/>
                </a:solidFill>
                <a:effectLst/>
                <a:latin typeface="Times New Roman" panose="02020603050405020304" pitchFamily="18" charset="0"/>
                <a:ea typeface="Times New Roman" panose="02020603050405020304" pitchFamily="18" charset="0"/>
              </a:rPr>
              <a:t>ngày</a:t>
            </a:r>
            <a:r>
              <a:rPr lang="en-US" sz="2800" dirty="0">
                <a:solidFill>
                  <a:schemeClr val="tx1"/>
                </a:solidFill>
                <a:effectLst/>
                <a:latin typeface="Times New Roman" panose="02020603050405020304" pitchFamily="18" charset="0"/>
                <a:ea typeface="Times New Roman" panose="02020603050405020304" pitchFamily="18" charset="0"/>
              </a:rPr>
              <a:t>.</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854924" y="4536604"/>
            <a:ext cx="373106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C. </a:t>
            </a:r>
            <a:r>
              <a:rPr lang="en-US" sz="2800" dirty="0">
                <a:solidFill>
                  <a:schemeClr val="tx1"/>
                </a:solidFill>
                <a:latin typeface="Times New Roman" panose="02020603050405020304" pitchFamily="18" charset="0"/>
              </a:rPr>
              <a:t>10 </a:t>
            </a:r>
            <a:r>
              <a:rPr lang="en-US" sz="2800" dirty="0" err="1">
                <a:solidFill>
                  <a:schemeClr val="tx1"/>
                </a:solidFill>
                <a:latin typeface="Times New Roman" panose="02020603050405020304" pitchFamily="18" charset="0"/>
              </a:rPr>
              <a:t>ngày</a:t>
            </a:r>
            <a:r>
              <a:rPr lang="en-US" sz="2800" dirty="0">
                <a:solidFill>
                  <a:schemeClr val="tx1"/>
                </a:solidFill>
                <a:latin typeface="Times New Roman" panose="02020603050405020304" pitchFamily="18" charset="0"/>
              </a:rPr>
              <a:t>.</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696385" y="4526298"/>
            <a:ext cx="380615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a:t>
            </a:r>
            <a:r>
              <a:rPr lang="en-US" sz="2800" dirty="0">
                <a:solidFill>
                  <a:schemeClr val="tx1"/>
                </a:solidFill>
                <a:latin typeface="Times New Roman" panose="02020603050405020304" pitchFamily="18" charset="0"/>
              </a:rPr>
              <a:t>15 </a:t>
            </a:r>
            <a:r>
              <a:rPr lang="en-US" sz="2800" dirty="0" err="1">
                <a:solidFill>
                  <a:schemeClr val="tx1"/>
                </a:solidFill>
                <a:latin typeface="Times New Roman" panose="02020603050405020304" pitchFamily="18" charset="0"/>
              </a:rPr>
              <a:t>ngày</a:t>
            </a:r>
            <a:r>
              <a:rPr lang="en-US" sz="2800" dirty="0">
                <a:solidFill>
                  <a:schemeClr val="tx1"/>
                </a:solidFill>
                <a:latin typeface="Times New Roman" panose="02020603050405020304" pitchFamily="18" charset="0"/>
              </a:rPr>
              <a:t>.</a:t>
            </a: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696385" y="2729696"/>
            <a:ext cx="380615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 </a:t>
            </a:r>
            <a:r>
              <a:rPr lang="en-US" sz="2800" dirty="0">
                <a:solidFill>
                  <a:schemeClr val="tx1"/>
                </a:solidFill>
                <a:latin typeface="Times New Roman" panose="02020603050405020304" pitchFamily="18" charset="0"/>
              </a:rPr>
              <a:t>7 </a:t>
            </a:r>
            <a:r>
              <a:rPr lang="en-US" sz="2800" dirty="0" err="1">
                <a:solidFill>
                  <a:schemeClr val="tx1"/>
                </a:solidFill>
                <a:latin typeface="Times New Roman" panose="02020603050405020304" pitchFamily="18" charset="0"/>
              </a:rPr>
              <a:t>ngày</a:t>
            </a:r>
            <a:r>
              <a:rPr lang="en-US" sz="2800" dirty="0">
                <a:solidFill>
                  <a:schemeClr val="tx1"/>
                </a:solidFill>
                <a:latin typeface="Times New Roman" panose="02020603050405020304" pitchFamily="18" charset="0"/>
              </a:rPr>
              <a:t>.</a:t>
            </a: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4E4C6E71-6289-1CF4-8C9E-FCF0FBD83ED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0" name="Rectangle: Rounded Corners 9">
            <a:extLst>
              <a:ext uri="{FF2B5EF4-FFF2-40B4-BE49-F238E27FC236}">
                <a16:creationId xmlns="" xmlns:a16="http://schemas.microsoft.com/office/drawing/2014/main" id="{4CC1DB58-D2AC-4A54-BAC6-734D981CBA87}"/>
              </a:ext>
            </a:extLst>
          </p:cNvPr>
          <p:cNvSpPr/>
          <p:nvPr/>
        </p:nvSpPr>
        <p:spPr>
          <a:xfrm>
            <a:off x="1854925" y="605396"/>
            <a:ext cx="8647611" cy="16046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2.5. </a:t>
            </a:r>
            <a:r>
              <a:rPr lang="vi-VN" sz="2800" dirty="0">
                <a:solidFill>
                  <a:schemeClr val="tx1"/>
                </a:solidFill>
                <a:effectLst/>
                <a:latin typeface="Times New Roman" panose="02020603050405020304" pitchFamily="18" charset="0"/>
                <a:ea typeface="Times New Roman" panose="02020603050405020304" pitchFamily="18" charset="0"/>
              </a:rPr>
              <a:t>Ban</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Chỉ</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huy</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quân</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sự</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cấp</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xã</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chuyển</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Lệnh</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đăng</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kí</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nghĩa</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vụ</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quân</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sự</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đến công dân cư trú tại</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địa phương trước thời hạn đăng</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kí nghĩa vụ quân sự</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 xmlns:a16="http://schemas.microsoft.com/office/drawing/2014/main" id="{B995244A-81B1-2441-E6ED-1B0D355BCF56}"/>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8" name="Group 11">
            <a:extLst>
              <a:ext uri="{FF2B5EF4-FFF2-40B4-BE49-F238E27FC236}">
                <a16:creationId xmlns="" xmlns:a16="http://schemas.microsoft.com/office/drawing/2014/main" id="{05EBC004-119D-8276-6BAE-E4C1CD0B7C86}"/>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AF423C28-7ACD-1BFE-5D81-5E253F2553D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39403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724297" y="733143"/>
            <a:ext cx="8447314"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6.</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 nghĩa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 tại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467864" y="2784754"/>
            <a:ext cx="302724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thôn.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467864" y="4531565"/>
            <a:ext cx="313508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Ban Chỉ huy quân sự cấp huyện.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383383" y="4512636"/>
            <a:ext cx="3030583"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nhà trường nơi đang học.</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383383" y="2784754"/>
            <a:ext cx="3030583"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Ban Chỉ huy quân sự cấp xã.</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F4458ACE-DAE4-D946-17FF-E3BB08D425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17321613-1D5A-BB26-F83A-56F3444D2064}"/>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A7D1218B-EB19-FF61-BDAF-42BCBF7E8572}"/>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B457E9D6-39DE-D79B-B691-6934AF6E4F5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322488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2804160" y="654319"/>
            <a:ext cx="7402105"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2.7.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ngũ</a:t>
            </a:r>
            <a:r>
              <a:rPr lang="vi-VN" sz="28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804160" y="2732103"/>
            <a:ext cx="278183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A.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đủ 17 tuổi.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804160" y="4531564"/>
            <a:ext cx="278183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C. </a:t>
            </a:r>
            <a:r>
              <a:rPr lang="en-US" sz="2800" dirty="0">
                <a:solidFill>
                  <a:schemeClr val="tx1"/>
                </a:solidFill>
                <a:latin typeface="Times New Roman" panose="02020603050405020304" pitchFamily="18" charset="0"/>
                <a:cs typeface="Times New Roman" panose="02020603050405020304" pitchFamily="18" charset="0"/>
              </a:rPr>
              <a:t>17 </a:t>
            </a:r>
            <a:r>
              <a:rPr lang="en-US" sz="2800" dirty="0" err="1">
                <a:solidFill>
                  <a:schemeClr val="tx1"/>
                </a:solidFill>
                <a:latin typeface="Times New Roman" panose="02020603050405020304" pitchFamily="18" charset="0"/>
                <a:cs typeface="Times New Roman" panose="02020603050405020304" pitchFamily="18" charset="0"/>
              </a:rPr>
              <a:t>tuổi</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7350034" y="4531563"/>
            <a:ext cx="295220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 </a:t>
            </a:r>
            <a:r>
              <a:rPr lang="en-US" sz="2800" dirty="0">
                <a:solidFill>
                  <a:schemeClr val="tx1"/>
                </a:solidFill>
                <a:latin typeface="Times New Roman" panose="02020603050405020304" pitchFamily="18" charset="0"/>
                <a:cs typeface="Times New Roman" panose="02020603050405020304" pitchFamily="18" charset="0"/>
              </a:rPr>
              <a:t>18 </a:t>
            </a:r>
            <a:r>
              <a:rPr lang="en-US" sz="2800" dirty="0" err="1">
                <a:solidFill>
                  <a:schemeClr val="tx1"/>
                </a:solidFill>
                <a:latin typeface="Times New Roman" panose="02020603050405020304" pitchFamily="18" charset="0"/>
                <a:cs typeface="Times New Roman" panose="02020603050405020304" pitchFamily="18" charset="0"/>
              </a:rPr>
              <a:t>tuổi</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350034" y="2732103"/>
            <a:ext cx="295220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đủ</a:t>
            </a:r>
            <a:r>
              <a:rPr lang="en-US" sz="2800" dirty="0">
                <a:solidFill>
                  <a:schemeClr val="tx1"/>
                </a:solidFill>
                <a:latin typeface="Times New Roman" panose="02020603050405020304" pitchFamily="18" charset="0"/>
                <a:cs typeface="Times New Roman" panose="02020603050405020304" pitchFamily="18" charset="0"/>
              </a:rPr>
              <a:t> 18 </a:t>
            </a:r>
            <a:r>
              <a:rPr lang="en-US" sz="2800" dirty="0" err="1">
                <a:solidFill>
                  <a:schemeClr val="tx1"/>
                </a:solidFill>
                <a:latin typeface="Times New Roman" panose="02020603050405020304" pitchFamily="18" charset="0"/>
                <a:cs typeface="Times New Roman" panose="02020603050405020304" pitchFamily="18" charset="0"/>
              </a:rPr>
              <a:t>tuổi</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F4458ACE-DAE4-D946-17FF-E3BB08D425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163149E2-66DC-7D6A-F32B-1FB8A8D5E282}"/>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4E83ECEA-D6FE-BB5B-1B31-5146A1476F25}"/>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3800DAF8-2E93-5AE0-10E8-2606B171E48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37337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2107462" y="659587"/>
            <a:ext cx="8159750"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03555" marR="681990" indent="215900" algn="ctr">
              <a:lnSpc>
                <a:spcPct val="125000"/>
              </a:lnSpc>
              <a:spcBef>
                <a:spcPts val="425"/>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2.8.</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tuổi gọi nhập</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ngũ của công dân</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081348" y="2732103"/>
            <a:ext cx="350464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 đủ 17 tuổi đến hết 25 tuổi.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081348" y="4554090"/>
            <a:ext cx="350464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từ đủ 18 tuổi đến hết 25 tuổi.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696385" y="4536604"/>
            <a:ext cx="357102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 đủ 18 tuổi đến hết 27 tuổi.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696385" y="2732103"/>
            <a:ext cx="357102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 đủ 17 tuổi đến hết 27 tuổi.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80D044E1-FABB-A342-16A1-1C34CCCCF15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4D7EE357-8036-79C3-142C-EC91BF4AF72B}"/>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B2BB1750-EBE5-749C-EA44-4D6073A6C907}"/>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FB9288C0-713C-0740-7DF9-D47FA0DBAC8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237226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7E3061CA-208A-B057-90CB-097F465A5EC3}"/>
              </a:ext>
            </a:extLst>
          </p:cNvPr>
          <p:cNvSpPr/>
          <p:nvPr/>
        </p:nvSpPr>
        <p:spPr>
          <a:xfrm>
            <a:off x="1950900" y="2734736"/>
            <a:ext cx="363508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A.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hết 25 tuổi.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950900" y="4531564"/>
            <a:ext cx="363509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C. hết 27 tuổi.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7315199" y="4536604"/>
            <a:ext cx="4049438"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D. hết 28 tuổi.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315199" y="2729696"/>
            <a:ext cx="404943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B.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hết 26 tuổi.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80D044E1-FABB-A342-16A1-1C34CCCCF15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0" name="Rectangle: Rounded Corners 9">
            <a:extLst>
              <a:ext uri="{FF2B5EF4-FFF2-40B4-BE49-F238E27FC236}">
                <a16:creationId xmlns="" xmlns:a16="http://schemas.microsoft.com/office/drawing/2014/main" id="{F699C39E-FFD3-4B3D-99E0-0C7882B78033}"/>
              </a:ext>
            </a:extLst>
          </p:cNvPr>
          <p:cNvSpPr/>
          <p:nvPr/>
        </p:nvSpPr>
        <p:spPr>
          <a:xfrm>
            <a:off x="1811564" y="717154"/>
            <a:ext cx="9622790"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681990" algn="just">
              <a:lnSpc>
                <a:spcPct val="125000"/>
              </a:lnSpc>
              <a:spcBef>
                <a:spcPts val="425"/>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2.9.</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đào</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tạo</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trình</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độ</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cao</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đẳng,</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đại</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học</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đã</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tạm</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hoãn</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 nhập ngũ thì độ tuổi gọi nhập ngũ đến</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 xmlns:a16="http://schemas.microsoft.com/office/drawing/2014/main" id="{8CBA7EE6-664F-A93A-03ED-525CD5B7A5B4}"/>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8" name="Group 11">
            <a:extLst>
              <a:ext uri="{FF2B5EF4-FFF2-40B4-BE49-F238E27FC236}">
                <a16:creationId xmlns="" xmlns:a16="http://schemas.microsoft.com/office/drawing/2014/main" id="{FC259790-003F-DA20-6F7D-CD4703D969D1}"/>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9F1E46BD-9DE0-F938-D118-45A04D0C486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090286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536058" y="190537"/>
            <a:ext cx="10302058" cy="33835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62890" algn="just">
              <a:lnSpc>
                <a:spcPct val="110000"/>
              </a:lnSpc>
              <a:spcBef>
                <a:spcPts val="730"/>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2.10. </a:t>
            </a:r>
            <a:r>
              <a:rPr lang="vi-VN" sz="2800" dirty="0">
                <a:solidFill>
                  <a:schemeClr val="tx1"/>
                </a:solidFill>
                <a:latin typeface="Times New Roman" panose="02020603050405020304" pitchFamily="18" charset="0"/>
              </a:rPr>
              <a:t>Cho thông tin sau: “Công dân được gọi nhập ngũ khi có đủ các tiêu chuẩn sau: lí lịch rõ ràng; chấp hành nghiêm đường lối, chủ trương của Đảng, chính sách, pháp luật của Nhà nước; (</a:t>
            </a:r>
            <a:r>
              <a:rPr lang="en-US" sz="2800" dirty="0">
                <a:solidFill>
                  <a:schemeClr val="tx1"/>
                </a:solidFill>
                <a:latin typeface="Times New Roman" panose="02020603050405020304" pitchFamily="18" charset="0"/>
              </a:rPr>
              <a:t>….</a:t>
            </a:r>
            <a:r>
              <a:rPr lang="vi-VN" sz="2800" dirty="0">
                <a:solidFill>
                  <a:schemeClr val="tx1"/>
                </a:solidFill>
                <a:latin typeface="Times New Roman" panose="02020603050405020304" pitchFamily="18" charset="0"/>
              </a:rPr>
              <a:t>); trình độ văn hoá phù hợp”.</a:t>
            </a:r>
            <a:endParaRPr lang="en-US" sz="2800" dirty="0">
              <a:solidFill>
                <a:schemeClr val="tx1"/>
              </a:solidFill>
              <a:latin typeface="Times New Roman" panose="02020603050405020304" pitchFamily="18" charset="0"/>
            </a:endParaRPr>
          </a:p>
          <a:p>
            <a:pPr algn="just">
              <a:spcBef>
                <a:spcPts val="300"/>
              </a:spcBef>
              <a:spcAft>
                <a:spcPts val="0"/>
              </a:spcAft>
            </a:pPr>
            <a:r>
              <a:rPr lang="vi-VN" sz="2800" dirty="0">
                <a:solidFill>
                  <a:schemeClr val="tx1"/>
                </a:solidFill>
                <a:effectLst/>
                <a:latin typeface="Times New Roman" panose="02020603050405020304" pitchFamily="18" charset="0"/>
                <a:ea typeface="Times New Roman" panose="02020603050405020304" pitchFamily="18" charset="0"/>
              </a:rPr>
              <a:t>Từ</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ngữ</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cần</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điền</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vào</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chỗ</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a:t>
            </a:r>
            <a:r>
              <a:rPr lang="en-US" sz="2800" dirty="0">
                <a:solidFill>
                  <a:schemeClr val="tx1"/>
                </a:solidFill>
                <a:effectLst/>
                <a:latin typeface="Times New Roman" panose="02020603050405020304" pitchFamily="18" charset="0"/>
                <a:ea typeface="Times New Roman" panose="02020603050405020304" pitchFamily="18" charset="0"/>
              </a:rPr>
              <a:t>….</a:t>
            </a:r>
            <a:r>
              <a:rPr lang="vi-VN" sz="2800" dirty="0">
                <a:solidFill>
                  <a:schemeClr val="tx1"/>
                </a:solidFill>
                <a:effectLst/>
                <a:latin typeface="Times New Roman" panose="02020603050405020304" pitchFamily="18" charset="0"/>
                <a:ea typeface="Times New Roman" panose="02020603050405020304" pitchFamily="18" charset="0"/>
              </a:rPr>
              <a:t>)</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trong</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câu</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trên</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để</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hoàn</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chỉnh</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quy</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định</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về</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tiêu</a:t>
            </a:r>
            <a:r>
              <a:rPr lang="en-US" sz="2800" dirty="0">
                <a:solidFill>
                  <a:schemeClr val="tx1"/>
                </a:solidFill>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chuẩn</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 dân được</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 nhập ngũ</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theo quy định</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tại Luật Nghĩa</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vụ quân sự</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là</a:t>
            </a:r>
            <a:r>
              <a:rPr lang="en-US" sz="2800" dirty="0">
                <a:solidFill>
                  <a:schemeClr val="tx1"/>
                </a:solidFill>
                <a:effectLst/>
                <a:latin typeface="Times New Roman" panose="02020603050405020304" pitchFamily="18" charset="0"/>
                <a:ea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823448" y="3797216"/>
            <a:ext cx="4668252" cy="11231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đủ sức khoẻ phục vụ tại ngũ theo quy định</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823448" y="4975713"/>
            <a:ext cx="4668252" cy="11231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đủ sức khoẻ phục vụ trong quân đội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7070861" y="4975713"/>
            <a:ext cx="4528774" cy="11231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Times New Roman" panose="02020603050405020304" pitchFamily="18" charset="0"/>
                <a:cs typeface="Times New Roman" panose="02020603050405020304" pitchFamily="18" charset="0"/>
              </a:rPr>
              <a:t>D. đủ sức khoẻ làm chiến sĩ</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070861" y="3788021"/>
            <a:ext cx="4528774" cy="11231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B. đủ sức khoẻ</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p:txBody>
      </p:sp>
      <p:pic>
        <p:nvPicPr>
          <p:cNvPr id="7" name="Đúng">
            <a:hlinkClick r:id="" action="ppaction://media"/>
            <a:extLst>
              <a:ext uri="{FF2B5EF4-FFF2-40B4-BE49-F238E27FC236}">
                <a16:creationId xmlns="" xmlns:a16="http://schemas.microsoft.com/office/drawing/2014/main" id="{A0997C4E-ECDF-289E-C714-8D9A3851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9AD89EB9-733C-BAA5-615E-5C8FD7B785B2}"/>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6B14D11F-374B-49C4-0D1E-75CC614B8113}"/>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007EE663-0BCF-5F30-BC6B-E5EF3C5A44E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438227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776548" y="802466"/>
            <a:ext cx="9352824" cy="132242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5255" marR="262890" indent="215900" algn="ctr">
              <a:lnSpc>
                <a:spcPct val="110000"/>
              </a:lnSpc>
              <a:spcBef>
                <a:spcPts val="730"/>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2.11.</a:t>
            </a:r>
            <a:r>
              <a:rPr lang="vi-VN" sz="2800" b="1" spc="-7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vi-VN" sz="28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gồm: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866272" y="2596725"/>
            <a:ext cx="5067600" cy="177641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Phiếu tự khai sức khoẻ nghĩa vụ quân sự; bản chụp căn cước công dân hoặc giấy chứng minh nhân dân hoặc giấy khai sinh</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866272" y="4511580"/>
            <a:ext cx="5067600" cy="168493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chụp</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Sổ</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nam đủ 17 tuổi trong năm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657474" y="4486353"/>
            <a:ext cx="5067600" cy="171016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chụp</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Sổ</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sàng</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nhập ngũ</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657474" y="2617963"/>
            <a:ext cx="5067600" cy="161504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chụp</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bạ</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 sự</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14275"/>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A0997C4E-ECDF-289E-C714-8D9A3851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D82D0F27-6639-2D1B-7F02-4C7B5AB78E5A}"/>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C892BFBF-0632-2C1E-D8EB-94B3D372FCC0}"/>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644CFB1C-DD7E-BD7F-EBE1-2F8536B34A5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36749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759131" y="628294"/>
            <a:ext cx="9840504" cy="16185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82550" algn="just">
              <a:lnSpc>
                <a:spcPct val="110000"/>
              </a:lnSpc>
              <a:spcBef>
                <a:spcPts val="1315"/>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2.12.</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Hằng năm, công dân thuộc diện gọi nhập ngũ được gọi khám sức</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khoẻ trong khoảng thời gian</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759131" y="2731168"/>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A.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01</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759131" y="4513064"/>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từ ngày 01 tháng 11 đến hết ngày 31 tháng 12</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931383" y="4513064"/>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từ ngày 01 tháng 12 đến hết ngày 31 tháng 12</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931383" y="2722966"/>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01</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p:txBody>
      </p:sp>
      <p:pic>
        <p:nvPicPr>
          <p:cNvPr id="7" name="Đúng">
            <a:hlinkClick r:id="" action="ppaction://media"/>
            <a:extLst>
              <a:ext uri="{FF2B5EF4-FFF2-40B4-BE49-F238E27FC236}">
                <a16:creationId xmlns=""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052228F0-FC02-14AB-CAAC-DD4ED13025FB}"/>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07DA758A-E6D0-83AE-2284-79B29B6051CA}"/>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805A9E69-959C-F158-63CA-A1F74872B6A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17515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2009798" y="668876"/>
            <a:ext cx="9291865"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2.13.</a:t>
            </a:r>
            <a:r>
              <a:rPr lang="en-US"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Hằng</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năm,</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nhập</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ngũ</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một</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lần</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vào</a:t>
            </a:r>
            <a:endParaRPr lang="en-US" sz="2800" dirty="0">
              <a:solidFill>
                <a:schemeClr val="tx1"/>
              </a:solidFill>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009798" y="2732329"/>
            <a:ext cx="4539048"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009796" y="4531564"/>
            <a:ext cx="453905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2800" spc="-1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hoặc tháng</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800888" y="4531564"/>
            <a:ext cx="450077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tháng Hai hoặc tháng Ba.</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800888" y="2746659"/>
            <a:ext cx="450077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B7CAFEAE-A778-8CE2-208D-1754DDF697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ED34DADE-D9C2-B53A-DE1D-DAAC8693159A}"/>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F02326C2-BE0F-EF09-0E91-8AC89E99CB08}"/>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5AEA32A4-3993-EF15-A70A-12BA4CE9CFB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7747453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698171" y="628294"/>
            <a:ext cx="9666466"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62890" algn="just">
              <a:lnSpc>
                <a:spcPct val="110000"/>
              </a:lnSpc>
              <a:spcBef>
                <a:spcPts val="730"/>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2.14. </a:t>
            </a:r>
            <a:r>
              <a:rPr lang="vi-VN" sz="2800" dirty="0">
                <a:solidFill>
                  <a:schemeClr val="tx1"/>
                </a:solidFill>
                <a:effectLst/>
                <a:latin typeface="Times New Roman" panose="02020603050405020304" pitchFamily="18" charset="0"/>
                <a:ea typeface="Times New Roman" panose="02020603050405020304" pitchFamily="18" charset="0"/>
              </a:rPr>
              <a:t>Hằng</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năm,</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nhập</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ngũ</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lần</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thứ</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hai</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trong</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trường</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hợp</a:t>
            </a:r>
            <a:r>
              <a:rPr lang="vi-VN" sz="2800" spc="-2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cần thiết vì lí do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698170" y="2734736"/>
            <a:ext cx="388781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A. quốc phòng, an ninh.</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698170" y="4531564"/>
            <a:ext cx="388782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dịch bệnh nguy hiểm.</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7323909" y="4531563"/>
            <a:ext cx="4040728"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dịch bệnh.</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323909" y="2721676"/>
            <a:ext cx="4040728"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xảy ra thảm hoạ.</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A0997C4E-ECDF-289E-C714-8D9A3851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0E5D118D-0320-702B-6749-5BE2B34E1BFF}"/>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59957DAB-9166-3992-B0E3-3F397A026BD2}"/>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E5399292-2F84-F304-9BE7-53288ADE7DF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792605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2618236-98D6-4F77-9B86-63578B057CEB}"/>
              </a:ext>
            </a:extLst>
          </p:cNvPr>
          <p:cNvPicPr>
            <a:picLocks noChangeAspect="1"/>
          </p:cNvPicPr>
          <p:nvPr/>
        </p:nvPicPr>
        <p:blipFill>
          <a:blip r:embed="rId3"/>
          <a:stretch>
            <a:fillRect/>
          </a:stretch>
        </p:blipFill>
        <p:spPr>
          <a:xfrm>
            <a:off x="388759" y="1436863"/>
            <a:ext cx="1514686" cy="2486372"/>
          </a:xfrm>
          <a:prstGeom prst="rect">
            <a:avLst/>
          </a:prstGeom>
        </p:spPr>
      </p:pic>
      <p:pic>
        <p:nvPicPr>
          <p:cNvPr id="6" name="Picture 5">
            <a:extLst>
              <a:ext uri="{FF2B5EF4-FFF2-40B4-BE49-F238E27FC236}">
                <a16:creationId xmlns="" xmlns:a16="http://schemas.microsoft.com/office/drawing/2014/main" id="{79652365-F5BE-40DB-B2A5-F2E20818B477}"/>
              </a:ext>
            </a:extLst>
          </p:cNvPr>
          <p:cNvPicPr>
            <a:picLocks noChangeAspect="1"/>
          </p:cNvPicPr>
          <p:nvPr/>
        </p:nvPicPr>
        <p:blipFill>
          <a:blip r:embed="rId4"/>
          <a:stretch>
            <a:fillRect/>
          </a:stretch>
        </p:blipFill>
        <p:spPr>
          <a:xfrm>
            <a:off x="1886027" y="573210"/>
            <a:ext cx="238158" cy="4190379"/>
          </a:xfrm>
          <a:prstGeom prst="rect">
            <a:avLst/>
          </a:prstGeom>
        </p:spPr>
      </p:pic>
      <p:pic>
        <p:nvPicPr>
          <p:cNvPr id="8" name="Picture 7">
            <a:extLst>
              <a:ext uri="{FF2B5EF4-FFF2-40B4-BE49-F238E27FC236}">
                <a16:creationId xmlns="" xmlns:a16="http://schemas.microsoft.com/office/drawing/2014/main" id="{4068C0D3-BE95-4136-8167-1935E6A71226}"/>
              </a:ext>
            </a:extLst>
          </p:cNvPr>
          <p:cNvPicPr>
            <a:picLocks noChangeAspect="1"/>
          </p:cNvPicPr>
          <p:nvPr/>
        </p:nvPicPr>
        <p:blipFill>
          <a:blip r:embed="rId5"/>
          <a:stretch>
            <a:fillRect/>
          </a:stretch>
        </p:blipFill>
        <p:spPr>
          <a:xfrm>
            <a:off x="2124185" y="437247"/>
            <a:ext cx="6845644" cy="428685"/>
          </a:xfrm>
          <a:prstGeom prst="rect">
            <a:avLst/>
          </a:prstGeom>
        </p:spPr>
      </p:pic>
      <p:pic>
        <p:nvPicPr>
          <p:cNvPr id="10" name="Picture 9">
            <a:extLst>
              <a:ext uri="{FF2B5EF4-FFF2-40B4-BE49-F238E27FC236}">
                <a16:creationId xmlns="" xmlns:a16="http://schemas.microsoft.com/office/drawing/2014/main" id="{A9C4DA6C-9E2F-4761-B9DD-7DDDE2A39B87}"/>
              </a:ext>
            </a:extLst>
          </p:cNvPr>
          <p:cNvPicPr>
            <a:picLocks noChangeAspect="1"/>
          </p:cNvPicPr>
          <p:nvPr/>
        </p:nvPicPr>
        <p:blipFill>
          <a:blip r:embed="rId6"/>
          <a:stretch>
            <a:fillRect/>
          </a:stretch>
        </p:blipFill>
        <p:spPr>
          <a:xfrm>
            <a:off x="2124185" y="976548"/>
            <a:ext cx="5391312" cy="428685"/>
          </a:xfrm>
          <a:prstGeom prst="rect">
            <a:avLst/>
          </a:prstGeom>
        </p:spPr>
      </p:pic>
      <p:pic>
        <p:nvPicPr>
          <p:cNvPr id="12" name="Picture 11">
            <a:extLst>
              <a:ext uri="{FF2B5EF4-FFF2-40B4-BE49-F238E27FC236}">
                <a16:creationId xmlns="" xmlns:a16="http://schemas.microsoft.com/office/drawing/2014/main" id="{DF5A0E88-DEF8-4EA2-89D7-6402F5CE603C}"/>
              </a:ext>
            </a:extLst>
          </p:cNvPr>
          <p:cNvPicPr>
            <a:picLocks noChangeAspect="1"/>
          </p:cNvPicPr>
          <p:nvPr/>
        </p:nvPicPr>
        <p:blipFill>
          <a:blip r:embed="rId7"/>
          <a:stretch>
            <a:fillRect/>
          </a:stretch>
        </p:blipFill>
        <p:spPr>
          <a:xfrm>
            <a:off x="2124185" y="1515252"/>
            <a:ext cx="5391312" cy="466790"/>
          </a:xfrm>
          <a:prstGeom prst="rect">
            <a:avLst/>
          </a:prstGeom>
        </p:spPr>
      </p:pic>
      <p:pic>
        <p:nvPicPr>
          <p:cNvPr id="14" name="Picture 13">
            <a:extLst>
              <a:ext uri="{FF2B5EF4-FFF2-40B4-BE49-F238E27FC236}">
                <a16:creationId xmlns="" xmlns:a16="http://schemas.microsoft.com/office/drawing/2014/main" id="{850FD6D9-2010-4B77-88CE-206B6F67FC6C}"/>
              </a:ext>
            </a:extLst>
          </p:cNvPr>
          <p:cNvPicPr>
            <a:picLocks noChangeAspect="1"/>
          </p:cNvPicPr>
          <p:nvPr/>
        </p:nvPicPr>
        <p:blipFill>
          <a:blip r:embed="rId8"/>
          <a:stretch>
            <a:fillRect/>
          </a:stretch>
        </p:blipFill>
        <p:spPr>
          <a:xfrm>
            <a:off x="2124185" y="2114081"/>
            <a:ext cx="9307224" cy="447737"/>
          </a:xfrm>
          <a:prstGeom prst="rect">
            <a:avLst/>
          </a:prstGeom>
        </p:spPr>
      </p:pic>
      <p:pic>
        <p:nvPicPr>
          <p:cNvPr id="16" name="Picture 15">
            <a:extLst>
              <a:ext uri="{FF2B5EF4-FFF2-40B4-BE49-F238E27FC236}">
                <a16:creationId xmlns="" xmlns:a16="http://schemas.microsoft.com/office/drawing/2014/main" id="{B09110A0-A1D6-4F8F-9DC6-0C2E8C924929}"/>
              </a:ext>
            </a:extLst>
          </p:cNvPr>
          <p:cNvPicPr>
            <a:picLocks noChangeAspect="1"/>
          </p:cNvPicPr>
          <p:nvPr/>
        </p:nvPicPr>
        <p:blipFill>
          <a:blip r:embed="rId9"/>
          <a:stretch>
            <a:fillRect/>
          </a:stretch>
        </p:blipFill>
        <p:spPr>
          <a:xfrm>
            <a:off x="2124185" y="2728693"/>
            <a:ext cx="9307224" cy="752580"/>
          </a:xfrm>
          <a:prstGeom prst="rect">
            <a:avLst/>
          </a:prstGeom>
        </p:spPr>
      </p:pic>
      <p:pic>
        <p:nvPicPr>
          <p:cNvPr id="18" name="Picture 17">
            <a:extLst>
              <a:ext uri="{FF2B5EF4-FFF2-40B4-BE49-F238E27FC236}">
                <a16:creationId xmlns="" xmlns:a16="http://schemas.microsoft.com/office/drawing/2014/main" id="{07A30CD6-F9FA-47D5-94C9-C4F9CE5F38BE}"/>
              </a:ext>
            </a:extLst>
          </p:cNvPr>
          <p:cNvPicPr>
            <a:picLocks noChangeAspect="1"/>
          </p:cNvPicPr>
          <p:nvPr/>
        </p:nvPicPr>
        <p:blipFill>
          <a:blip r:embed="rId10"/>
          <a:stretch>
            <a:fillRect/>
          </a:stretch>
        </p:blipFill>
        <p:spPr>
          <a:xfrm>
            <a:off x="2124185" y="3664587"/>
            <a:ext cx="9307224" cy="428685"/>
          </a:xfrm>
          <a:prstGeom prst="rect">
            <a:avLst/>
          </a:prstGeom>
        </p:spPr>
      </p:pic>
      <p:pic>
        <p:nvPicPr>
          <p:cNvPr id="20" name="Picture 19">
            <a:extLst>
              <a:ext uri="{FF2B5EF4-FFF2-40B4-BE49-F238E27FC236}">
                <a16:creationId xmlns="" xmlns:a16="http://schemas.microsoft.com/office/drawing/2014/main" id="{49B74793-2D0C-4065-8A24-C9C64B14AB48}"/>
              </a:ext>
            </a:extLst>
          </p:cNvPr>
          <p:cNvPicPr>
            <a:picLocks noChangeAspect="1"/>
          </p:cNvPicPr>
          <p:nvPr/>
        </p:nvPicPr>
        <p:blipFill>
          <a:blip r:embed="rId11"/>
          <a:stretch>
            <a:fillRect/>
          </a:stretch>
        </p:blipFill>
        <p:spPr>
          <a:xfrm>
            <a:off x="2124185" y="4262760"/>
            <a:ext cx="9364382" cy="1076475"/>
          </a:xfrm>
          <a:prstGeom prst="rect">
            <a:avLst/>
          </a:prstGeom>
        </p:spPr>
      </p:pic>
      <p:sp>
        <p:nvSpPr>
          <p:cNvPr id="25" name="TextBox 24">
            <a:extLst>
              <a:ext uri="{FF2B5EF4-FFF2-40B4-BE49-F238E27FC236}">
                <a16:creationId xmlns="" xmlns:a16="http://schemas.microsoft.com/office/drawing/2014/main" id="{17C28B4E-C447-4817-9054-D8C0B89F61F0}"/>
              </a:ext>
            </a:extLst>
          </p:cNvPr>
          <p:cNvSpPr txBox="1"/>
          <p:nvPr/>
        </p:nvSpPr>
        <p:spPr>
          <a:xfrm>
            <a:off x="388758" y="5545076"/>
            <a:ext cx="11132681" cy="1200329"/>
          </a:xfrm>
          <a:prstGeom prst="rect">
            <a:avLst/>
          </a:prstGeom>
          <a:noFill/>
          <a:ln>
            <a:solidFill>
              <a:srgbClr val="FF0000"/>
            </a:solidFill>
          </a:ln>
        </p:spPr>
        <p:txBody>
          <a:bodyPr wrap="square">
            <a:spAutoFit/>
          </a:bodyPr>
          <a:lstStyle/>
          <a:p>
            <a:pPr algn="just"/>
            <a:r>
              <a:rPr lang="en-US" sz="2200" dirty="0" err="1">
                <a:solidFill>
                  <a:srgbClr val="FF0000"/>
                </a:solidFill>
                <a:latin typeface="Times New Roman" panose="02020603050405020304" pitchFamily="18" charset="0"/>
                <a:cs typeface="Times New Roman" panose="02020603050405020304" pitchFamily="18" charset="0"/>
              </a:rPr>
              <a:t>Chú</a:t>
            </a:r>
            <a:r>
              <a:rPr lang="en-US" sz="2200" dirty="0">
                <a:solidFill>
                  <a:srgbClr val="FF0000"/>
                </a:solidFill>
                <a:latin typeface="Times New Roman" panose="02020603050405020304" pitchFamily="18" charset="0"/>
                <a:cs typeface="Times New Roman" panose="02020603050405020304" pitchFamily="18" charset="0"/>
              </a:rPr>
              <a:t> ý:</a:t>
            </a:r>
            <a:r>
              <a:rPr lang="en-US" sz="22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Công dân thuộc diện tạm hoãn gọi nhập ngũ, nếu không còn lí do tạm hoãn thì được gọi nhập ngũ.</a:t>
            </a:r>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Công dân thuộc diện được tạm hoãn gọi nhập ngũ hoặc được miễn gọi nhập ngũ, nếu tình nguyện thì được xem xét tuyển chọn và gọi nhập ngũ.</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 xmlns:a16="http://schemas.microsoft.com/office/drawing/2014/main" id="{8848B32B-EF6E-CEAB-C7E8-B83E2C02C851}"/>
              </a:ext>
            </a:extLst>
          </p:cNvPr>
          <p:cNvPicPr>
            <a:picLocks noChangeAspect="1"/>
          </p:cNvPicPr>
          <p:nvPr/>
        </p:nvPicPr>
        <p:blipFill>
          <a:blip r:embed="rId12" cstate="print"/>
          <a:stretch>
            <a:fillRect/>
          </a:stretch>
        </p:blipFill>
        <p:spPr>
          <a:xfrm>
            <a:off x="23160" y="21951"/>
            <a:ext cx="557988" cy="559401"/>
          </a:xfrm>
          <a:prstGeom prst="rect">
            <a:avLst/>
          </a:prstGeom>
        </p:spPr>
      </p:pic>
      <p:grpSp>
        <p:nvGrpSpPr>
          <p:cNvPr id="4" name="Group 11">
            <a:extLst>
              <a:ext uri="{FF2B5EF4-FFF2-40B4-BE49-F238E27FC236}">
                <a16:creationId xmlns="" xmlns:a16="http://schemas.microsoft.com/office/drawing/2014/main" id="{75B8544D-9150-2FE3-B016-D49903E5EA11}"/>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 xmlns:a16="http://schemas.microsoft.com/office/drawing/2014/main" id="{5E0E3E05-D081-19AC-B836-1F3F1C3443B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4599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000" fill="hold"/>
                                        <p:tgtEl>
                                          <p:spTgt spid="25"/>
                                        </p:tgtEl>
                                        <p:attrNameLst>
                                          <p:attrName>ppt_w</p:attrName>
                                        </p:attrNameLst>
                                      </p:cBhvr>
                                      <p:tavLst>
                                        <p:tav tm="0">
                                          <p:val>
                                            <p:fltVal val="0"/>
                                          </p:val>
                                        </p:tav>
                                        <p:tav tm="100000">
                                          <p:val>
                                            <p:strVal val="#ppt_w"/>
                                          </p:val>
                                        </p:tav>
                                      </p:tavLst>
                                    </p:anim>
                                    <p:anim calcmode="lin" valueType="num">
                                      <p:cBhvr>
                                        <p:cTn id="56" dur="1000" fill="hold"/>
                                        <p:tgtEl>
                                          <p:spTgt spid="25"/>
                                        </p:tgtEl>
                                        <p:attrNameLst>
                                          <p:attrName>ppt_h</p:attrName>
                                        </p:attrNameLst>
                                      </p:cBhvr>
                                      <p:tavLst>
                                        <p:tav tm="0">
                                          <p:val>
                                            <p:fltVal val="0"/>
                                          </p:val>
                                        </p:tav>
                                        <p:tav tm="100000">
                                          <p:val>
                                            <p:strVal val="#ppt_h"/>
                                          </p:val>
                                        </p:tav>
                                      </p:tavLst>
                                    </p:anim>
                                    <p:anim calcmode="lin" valueType="num">
                                      <p:cBhvr>
                                        <p:cTn id="57" dur="1000" fill="hold"/>
                                        <p:tgtEl>
                                          <p:spTgt spid="25"/>
                                        </p:tgtEl>
                                        <p:attrNameLst>
                                          <p:attrName>style.rotation</p:attrName>
                                        </p:attrNameLst>
                                      </p:cBhvr>
                                      <p:tavLst>
                                        <p:tav tm="0">
                                          <p:val>
                                            <p:fltVal val="90"/>
                                          </p:val>
                                        </p:tav>
                                        <p:tav tm="100000">
                                          <p:val>
                                            <p:fltVal val="0"/>
                                          </p:val>
                                        </p:tav>
                                      </p:tavLst>
                                    </p:anim>
                                    <p:animEffect transition="in" filter="fade">
                                      <p:cBhvr>
                                        <p:cTn id="5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2046514" y="628294"/>
            <a:ext cx="9318123"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82550" algn="just">
              <a:lnSpc>
                <a:spcPct val="110000"/>
              </a:lnSpc>
              <a:spcBef>
                <a:spcPts val="1315"/>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2.15.</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tạm</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hoãn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nhập</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ngũ</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nếu</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là</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một</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con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của</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bệnh</a:t>
            </a:r>
            <a:r>
              <a:rPr lang="vi-VN" sz="2800" spc="-3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binh,</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người nhiễm chất độc da cam suy</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giảm khả năng lao động</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046514" y="2745686"/>
            <a:ext cx="353947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A.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 21 % đến 40 %.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046512" y="4531563"/>
            <a:ext cx="353947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từ 61 % đến 80 %.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7637415" y="4531564"/>
            <a:ext cx="372722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 81 %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637417" y="2734736"/>
            <a:ext cx="372722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 41 % đến 60 %.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74DFE6FB-4CCB-E0E6-015A-3E7CCBF216DE}"/>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33A9AAD2-F0B7-CD54-4F33-9CF362C68620}"/>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B97F0DB9-17B4-9FBE-65D5-59BCE1442D5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53116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724297" y="628295"/>
            <a:ext cx="9875339" cy="147047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16.</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miễn</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nhập</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ngũ</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nếu</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là</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một</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con</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của</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724297" y="2684302"/>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binh suy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giảm khả năng lao</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 từ 61 % trở lên.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724297" y="4512636"/>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người nhiễm chất độc da cam suy giảm khả năng lao động từ 61 % trở lên</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931384" y="4531565"/>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người nhiễm chất độc da cam suy giảm khả năng lao động từ 41 % trở lên.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931384" y="2731168"/>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bệnh binh suy giảm khả năng lao động từ 81 %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F4458ACE-DAE4-D946-17FF-E3BB08D425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FFBAA380-0C33-13A9-82EC-BB7F56673D99}"/>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FD70A259-3DC2-F743-87BA-46C8F5B7B28C}"/>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1622A627-C2D6-4EBD-50DB-3B0AF25DB25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284408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706880" y="628069"/>
            <a:ext cx="9831978" cy="13226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62890" algn="ctr">
              <a:lnSpc>
                <a:spcPct val="110000"/>
              </a:lnSpc>
              <a:spcBef>
                <a:spcPts val="730"/>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2.17.</a:t>
            </a:r>
            <a:r>
              <a:rPr lang="vi-VN" sz="2800" b="1" spc="-7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miễn</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nhập</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ngũ</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nếu</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là</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một</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con</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của</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706879" y="2691438"/>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người nhiễm chất độc da cam suy giảm khả năng lao động từ 81 % trở lên</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706879" y="4531563"/>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bệnh binh suy giảm khả năng lao động từ 61 % trở lên</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910023" y="4531563"/>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bệnh binh suy giảm khả năng lao động từ 41 %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870606" y="2731168"/>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người nhiễm chất độc da cam suy giảm khả năng lao động từ 61 % trở lên</a:t>
            </a:r>
            <a:r>
              <a:rPr lang="en-US" sz="2800">
                <a:solidFill>
                  <a:schemeClr val="tx1"/>
                </a:solidFill>
                <a:latin typeface="Times New Roman" panose="02020603050405020304" pitchFamily="18" charset="0"/>
                <a:cs typeface="Times New Roman" panose="02020603050405020304" pitchFamily="18" charset="0"/>
              </a:rPr>
              <a:t>.</a:t>
            </a: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A0997C4E-ECDF-289E-C714-8D9A3851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DD0B792B-7872-E1D2-55BF-981F1615F608}"/>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12A99C31-6DDB-62DA-D298-A344E64C3D5C}"/>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F51BFAB3-C122-D264-B201-475A0F02861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84381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811383" y="628294"/>
            <a:ext cx="9788253" cy="170023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82550" algn="just">
              <a:lnSpc>
                <a:spcPct val="110000"/>
              </a:lnSpc>
              <a:spcBef>
                <a:spcPts val="1315"/>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2.18.</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là</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quân</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thường</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trực</a:t>
            </a:r>
            <a:r>
              <a:rPr lang="vi-VN" sz="2800" spc="1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nhận</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hoàn</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thành</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nghĩa</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vụ quân sự</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tại ngũ trong thời bình khi có ít nhất</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811383" y="2737600"/>
            <a:ext cx="380564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A.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48 tháng phục vụ.</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811383" y="4409643"/>
            <a:ext cx="380564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24 tháng phục vụ.</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7680958" y="4409642"/>
            <a:ext cx="391867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18 tháng phục vụ.</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680960" y="2731168"/>
            <a:ext cx="391867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36 tháng phục vụ.</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CB7C6985-9FE0-DE0E-6CDB-0D6535053549}"/>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EF367099-9A31-8BD4-817D-F2E6E45DC848}"/>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991F75C9-3424-1509-1CEB-DDC222F3EBB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50195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759131" y="628294"/>
            <a:ext cx="9800060" cy="172912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82550" algn="just">
              <a:lnSpc>
                <a:spcPct val="110000"/>
              </a:lnSpc>
              <a:spcBef>
                <a:spcPts val="1315"/>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2.19.</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nhận</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hoàn</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thành</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nghĩa</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vụ</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quân</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sự</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tại</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ngũ</a:t>
            </a:r>
            <a:r>
              <a:rPr lang="vi-VN" sz="2800" spc="-2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trong thời bình nếu hoàn thành nhiệm vụ tham gia Công an xã liên tục từ</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759131" y="2621524"/>
            <a:ext cx="397110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đủ 60 tháng trở lên.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759131" y="4500585"/>
            <a:ext cx="397110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đủ 36 tháng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7526664" y="4500585"/>
            <a:ext cx="397110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đủ 24 tháng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526664" y="2621523"/>
            <a:ext cx="397110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đủ 48 tháng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22F02871-EA90-3305-A38A-B992EE4D6587}"/>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FE1DD500-4BC0-A27D-8A29-D435E45F615D}"/>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A2BC8918-556C-26B8-9834-4343E95F04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479889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715590" y="642050"/>
            <a:ext cx="9649048"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2.20.</a:t>
            </a:r>
            <a:r>
              <a:rPr lang="en-US"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nhận</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hoàn</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thành</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nghĩa</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vụ</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quân</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sự</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tại</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ngũ</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trong thời bình nếu phục vụ trên tàu kiểm ngư từ</a:t>
            </a:r>
            <a:endParaRPr lang="en-US" sz="2800" dirty="0">
              <a:solidFill>
                <a:schemeClr val="tx1"/>
              </a:solidFill>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942013" y="2704293"/>
            <a:ext cx="387040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đủ 48 tháng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942013" y="4563817"/>
            <a:ext cx="387040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đủ 36 tháng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7219405" y="4563818"/>
            <a:ext cx="398852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đủ 24 tháng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219406" y="2758581"/>
            <a:ext cx="398852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đủ 42 tháng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B7CAFEAE-A778-8CE2-208D-1754DDF697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C0F2C486-78AB-CD50-7E97-1FCB4794A805}"/>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FB9BEF46-7DC5-AC97-370C-A77B489B3650}"/>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2D92350F-67DF-7682-07D0-F945ACCD8C8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032900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750423" y="628294"/>
            <a:ext cx="9849213" cy="154884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82550" algn="just">
              <a:lnSpc>
                <a:spcPct val="110000"/>
              </a:lnSpc>
              <a:spcBef>
                <a:spcPts val="1315"/>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2.21.</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Thời</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hạn</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phục</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vụ</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tại</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ngũ</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của</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hạ</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sĩ</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quan,</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binh</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sĩ</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trong</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thời</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bình</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là</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534194" y="2810838"/>
            <a:ext cx="321346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A.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 tháng.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534195" y="4452106"/>
            <a:ext cx="321346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24 tháng.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7724503" y="4452106"/>
            <a:ext cx="311762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30 tháng.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724503" y="2810838"/>
            <a:ext cx="311761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18 tháng.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6CB564B7-CEF3-7718-30D0-6C7F537732AE}"/>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0FA20D09-3BB1-9C24-79E9-A46F241DE17B}"/>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81C1F37A-C108-235F-6086-2BB5473B81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45532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776549" y="628294"/>
            <a:ext cx="9527178"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Trong thời bình, trường hợp đang thực hiện nhiệm vụ phòng,</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chống dịch bệnh, thời hạn phục vụ tại ngũ của hạ sĩ quan, binh sĩ được kéo dài</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nhưng không quá</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699657" y="3069804"/>
            <a:ext cx="3039292" cy="122352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tháng.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699656" y="4531564"/>
            <a:ext cx="3039292" cy="115513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C. 9 tháng.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7141028" y="4531565"/>
            <a:ext cx="2969624" cy="115513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D. 12 tháng.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141028" y="3040468"/>
            <a:ext cx="2969623" cy="12528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B. 6 tháng.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F4458ACE-DAE4-D946-17FF-E3BB08D425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458F3B7E-4325-0BF6-14B2-0400F0CE236B}"/>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D096FC0B-9D14-E984-1305-EE4A79F596DF}"/>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916CE30F-5AC4-164A-82B7-681D2B5D3CF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339987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724298" y="628068"/>
            <a:ext cx="9640340"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23.</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Chế độ, chính sách của công dân trong thời gian đăng kí, khám,</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kiểm</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tra sức</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khoẻ nghĩa vụ quân sự</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 quy định tại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254541" y="2958648"/>
            <a:ext cx="510271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13/2015/NĐ</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CP</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19-02-2015 của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254541" y="4511265"/>
            <a:ext cx="510271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Nghị định số 13/2017/NĐ-CP ngày 19-02-2017 của 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696384" y="4531564"/>
            <a:ext cx="501664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Nghị định số 13/2018/NĐ-CP ngày 19-02-2018 của 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696384" y="2951974"/>
            <a:ext cx="501664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Nghị định số 13/2016/NĐ-CP ngày 19-02-2016 của 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278420"/>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F4458ACE-DAE4-D946-17FF-E3BB08D425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8E2F49AF-ECED-D719-EE07-C1C45563BD34}"/>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93628C2F-B98A-E12A-71BD-8D1AB90AC05F}"/>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64EAAD61-5E98-A1CB-3726-9249AA64305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00339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689463" y="628293"/>
            <a:ext cx="9318171" cy="170023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82550" algn="just">
              <a:lnSpc>
                <a:spcPct val="110000"/>
              </a:lnSpc>
              <a:spcBef>
                <a:spcPts val="1315"/>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2.24.</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Một</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số</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chế</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độ,</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chính</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sách</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đối</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với</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hạ</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sĩ</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quan,</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binh</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sĩ</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phục</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vụ</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tại</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ngũ,</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xuất ngũ và thân nhân của hạ sĩ</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quan, binh sĩ</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tại ngũ được quy</a:t>
            </a:r>
            <a:r>
              <a:rPr lang="en-US" sz="28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định tại</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917738" y="2961166"/>
            <a:ext cx="501613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27/2014/NĐ-CP</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06-4-2014 của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917738" y="4531563"/>
            <a:ext cx="501613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C. Nghị định số 27/2016/NĐ-CP ngày 06-4-2016 của 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692630" y="4531563"/>
            <a:ext cx="500001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 Nghị định số 27/2017/NĐ-CP ngày 06-4-2017 của 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696385" y="2961166"/>
            <a:ext cx="499626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27/2015/NĐ-CP</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06-4-2015 của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5E9201BB-EB91-4FE3-468B-7FE2F604FFE6}"/>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492880D7-6285-F135-45F5-74ABDAA7F87D}"/>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A2BCF6DB-ECD1-2820-9526-AAFD2838CD6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855414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14</a:t>
            </a:fld>
            <a:endParaRPr lang="en-US" dirty="0"/>
          </a:p>
        </p:txBody>
      </p:sp>
      <p:sp>
        <p:nvSpPr>
          <p:cNvPr id="11" name="TextBox 10">
            <a:extLst>
              <a:ext uri="{FF2B5EF4-FFF2-40B4-BE49-F238E27FC236}">
                <a16:creationId xmlns="" xmlns:a16="http://schemas.microsoft.com/office/drawing/2014/main" id="{3A7658F7-49DA-4976-A027-4A44BD2FBB20}"/>
              </a:ext>
            </a:extLst>
          </p:cNvPr>
          <p:cNvSpPr txBox="1"/>
          <p:nvPr/>
        </p:nvSpPr>
        <p:spPr>
          <a:xfrm>
            <a:off x="1746226" y="-29048"/>
            <a:ext cx="10322042" cy="1200329"/>
          </a:xfrm>
          <a:prstGeom prst="rect">
            <a:avLst/>
          </a:prstGeom>
          <a:noFill/>
        </p:spPr>
        <p:txBody>
          <a:bodyPr wrap="square">
            <a:spAutoFit/>
          </a:bodyPr>
          <a:lstStyle/>
          <a:p>
            <a:pPr algn="just"/>
            <a:r>
              <a:rPr lang="en-US" sz="2400" b="1" dirty="0">
                <a:solidFill>
                  <a:srgbClr val="00823B"/>
                </a:solidFill>
                <a:latin typeface="Arial" panose="020B0604020202020204" pitchFamily="34" charset="0"/>
                <a:cs typeface="Arial" panose="020B0604020202020204" pitchFamily="34" charset="0"/>
              </a:rPr>
              <a:t>3</a:t>
            </a:r>
            <a:r>
              <a:rPr lang="vi-VN" sz="2400" b="1" dirty="0">
                <a:solidFill>
                  <a:srgbClr val="00823B"/>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Tại</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ngũ</a:t>
            </a:r>
            <a:r>
              <a:rPr lang="en-US" sz="2400" b="1" dirty="0">
                <a:solidFill>
                  <a:srgbClr val="00823B"/>
                </a:solidFill>
                <a:latin typeface="Arial" panose="020B0604020202020204" pitchFamily="34" charset="0"/>
                <a:cs typeface="Arial" panose="020B0604020202020204" pitchFamily="34" charset="0"/>
              </a:rPr>
              <a:t> </a:t>
            </a:r>
          </a:p>
          <a:p>
            <a:pPr algn="just"/>
            <a:r>
              <a:rPr lang="en-US" sz="2400" b="1" dirty="0">
                <a:solidFill>
                  <a:srgbClr val="00823B"/>
                </a:solidFill>
                <a:latin typeface="Arial" panose="020B0604020202020204" pitchFamily="34" charset="0"/>
                <a:cs typeface="Arial" panose="020B0604020202020204" pitchFamily="34" charset="0"/>
              </a:rPr>
              <a:t>4. </a:t>
            </a:r>
            <a:r>
              <a:rPr lang="en-US" sz="2400" b="1" dirty="0" err="1">
                <a:solidFill>
                  <a:srgbClr val="00823B"/>
                </a:solidFill>
                <a:latin typeface="Arial" panose="020B0604020202020204" pitchFamily="34" charset="0"/>
                <a:cs typeface="Arial" panose="020B0604020202020204" pitchFamily="34" charset="0"/>
              </a:rPr>
              <a:t>Chế</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độ</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chính</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sách</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của</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công</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dân</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trong</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thực</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hiện</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nghĩa</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vụ</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quân</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sự</a:t>
            </a:r>
            <a:endParaRPr lang="en-US" sz="2400" b="1" dirty="0">
              <a:solidFill>
                <a:srgbClr val="00823B"/>
              </a:solidFill>
              <a:latin typeface="Arial" panose="020B0604020202020204" pitchFamily="34" charset="0"/>
              <a:cs typeface="Arial" panose="020B0604020202020204" pitchFamily="34" charset="0"/>
            </a:endParaRPr>
          </a:p>
          <a:p>
            <a:pPr algn="just"/>
            <a:r>
              <a:rPr lang="en-US" sz="2400" b="1" dirty="0">
                <a:solidFill>
                  <a:srgbClr val="00823B"/>
                </a:solidFill>
                <a:latin typeface="Arial" panose="020B0604020202020204" pitchFamily="34" charset="0"/>
                <a:cs typeface="Arial" panose="020B0604020202020204" pitchFamily="34" charset="0"/>
              </a:rPr>
              <a:t>5. </a:t>
            </a:r>
            <a:r>
              <a:rPr lang="en-US" sz="2400" b="1" dirty="0" err="1">
                <a:solidFill>
                  <a:srgbClr val="00823B"/>
                </a:solidFill>
                <a:latin typeface="Arial" panose="020B0604020202020204" pitchFamily="34" charset="0"/>
                <a:cs typeface="Arial" panose="020B0604020202020204" pitchFamily="34" charset="0"/>
              </a:rPr>
              <a:t>Phòng</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chống</a:t>
            </a:r>
            <a:r>
              <a:rPr lang="en-US" sz="2400" b="1" dirty="0">
                <a:solidFill>
                  <a:srgbClr val="00823B"/>
                </a:solidFill>
                <a:latin typeface="Arial" panose="020B0604020202020204" pitchFamily="34" charset="0"/>
                <a:cs typeface="Arial" panose="020B0604020202020204" pitchFamily="34" charset="0"/>
              </a:rPr>
              <a:t> vi </a:t>
            </a:r>
            <a:r>
              <a:rPr lang="en-US" sz="2400" b="1" dirty="0" err="1">
                <a:solidFill>
                  <a:srgbClr val="00823B"/>
                </a:solidFill>
                <a:latin typeface="Arial" panose="020B0604020202020204" pitchFamily="34" charset="0"/>
                <a:cs typeface="Arial" panose="020B0604020202020204" pitchFamily="34" charset="0"/>
              </a:rPr>
              <a:t>phạm</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pháp</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luật</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về</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thực</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hiện</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nghĩa</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vụ</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quân</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sự</a:t>
            </a:r>
            <a:endParaRPr lang="en-US" sz="2400" b="1" dirty="0">
              <a:solidFill>
                <a:srgbClr val="00823B"/>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5309C245-2288-450A-A11A-7955F855460D}"/>
              </a:ext>
            </a:extLst>
          </p:cNvPr>
          <p:cNvSpPr txBox="1"/>
          <p:nvPr/>
        </p:nvSpPr>
        <p:spPr>
          <a:xfrm>
            <a:off x="209620" y="1189394"/>
            <a:ext cx="11858648" cy="2246769"/>
          </a:xfrm>
          <a:prstGeom prst="rect">
            <a:avLst/>
          </a:prstGeom>
          <a:solidFill>
            <a:schemeClr val="accent2">
              <a:lumMod val="20000"/>
              <a:lumOff val="80000"/>
            </a:schemeClr>
          </a:solidFill>
          <a:ln>
            <a:solidFill>
              <a:srgbClr val="00B050"/>
            </a:solidFill>
          </a:ln>
        </p:spPr>
        <p:txBody>
          <a:bodyPr wrap="square">
            <a:spAutoFit/>
          </a:bodyPr>
          <a:lstStyle/>
          <a:p>
            <a:pPr algn="just">
              <a:lnSpc>
                <a:spcPts val="2400"/>
              </a:lnSpc>
              <a:spcBef>
                <a:spcPts val="300"/>
              </a:spcBef>
              <a:spcAft>
                <a:spcPts val="3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5</a:t>
            </a:r>
            <a:r>
              <a:rPr lang="vi-VN" sz="2400" dirty="0">
                <a:solidFill>
                  <a:srgbClr val="FF000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Thế nào là nghĩa vụ phục vụ tại ngũ của công dân? Những trường hợp nào được công nhận hoàn thành </a:t>
            </a:r>
            <a:r>
              <a:rPr lang="en-US" sz="2400" dirty="0">
                <a:latin typeface="Times New Roman" panose="02020603050405020304" pitchFamily="18" charset="0"/>
                <a:cs typeface="Times New Roman" panose="02020603050405020304" pitchFamily="18" charset="0"/>
              </a:rPr>
              <a:t>NVQS</a:t>
            </a:r>
            <a:r>
              <a:rPr lang="vi-VN" sz="2400" dirty="0">
                <a:latin typeface="Times New Roman" panose="02020603050405020304" pitchFamily="18" charset="0"/>
                <a:cs typeface="Times New Roman" panose="02020603050405020304" pitchFamily="18" charset="0"/>
              </a:rPr>
              <a:t> tại ngũ trong thời bình?</a:t>
            </a:r>
            <a:endParaRPr lang="en-US" sz="2400" dirty="0">
              <a:latin typeface="Times New Roman" panose="02020603050405020304" pitchFamily="18" charset="0"/>
              <a:cs typeface="Times New Roman" panose="02020603050405020304" pitchFamily="18" charset="0"/>
            </a:endParaRPr>
          </a:p>
          <a:p>
            <a:pPr algn="just">
              <a:lnSpc>
                <a:spcPts val="2400"/>
              </a:lnSpc>
              <a:spcBef>
                <a:spcPts val="300"/>
              </a:spcBef>
              <a:spcAft>
                <a:spcPts val="300"/>
              </a:spcAft>
            </a:pPr>
            <a:r>
              <a:rPr lang="en-US" sz="2400" dirty="0">
                <a:solidFill>
                  <a:srgbClr val="FF0000"/>
                </a:solidFill>
                <a:latin typeface="Times New Roman" panose="02020603050405020304" pitchFamily="18" charset="0"/>
                <a:cs typeface="Times New Roman" panose="02020603050405020304" pitchFamily="18" charset="0"/>
              </a:rPr>
              <a:t>6. </a:t>
            </a:r>
            <a:r>
              <a:rPr lang="vi-VN" sz="2400" dirty="0">
                <a:latin typeface="Times New Roman" panose="02020603050405020304" pitchFamily="18" charset="0"/>
                <a:cs typeface="Times New Roman" panose="02020603050405020304" pitchFamily="18" charset="0"/>
              </a:rPr>
              <a:t>Thời hạn phục vụ tại ngũ của hạ sĩ quan, binh sĩ được quy định như thế nào?</a:t>
            </a:r>
            <a:endParaRPr lang="en-US" sz="2400" dirty="0">
              <a:latin typeface="Times New Roman" panose="02020603050405020304" pitchFamily="18" charset="0"/>
              <a:cs typeface="Times New Roman" panose="02020603050405020304" pitchFamily="18" charset="0"/>
            </a:endParaRPr>
          </a:p>
          <a:p>
            <a:pPr algn="just">
              <a:lnSpc>
                <a:spcPts val="2400"/>
              </a:lnSpc>
              <a:spcBef>
                <a:spcPts val="300"/>
              </a:spcBef>
              <a:spcAft>
                <a:spcPts val="300"/>
              </a:spcAft>
            </a:pPr>
            <a:r>
              <a:rPr lang="en-US" sz="2400" dirty="0">
                <a:solidFill>
                  <a:srgbClr val="FF0000"/>
                </a:solidFill>
                <a:latin typeface="Times New Roman" panose="02020603050405020304" pitchFamily="18" charset="0"/>
                <a:cs typeface="Times New Roman" panose="02020603050405020304" pitchFamily="18" charset="0"/>
              </a:rPr>
              <a:t>7.</a:t>
            </a:r>
            <a:r>
              <a:rPr lang="vi-VN" sz="2400" dirty="0">
                <a:solidFill>
                  <a:srgbClr val="FF000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Chế độ, chính sách của công dân trong thực hiện </a:t>
            </a:r>
            <a:r>
              <a:rPr lang="en-US" sz="2400" dirty="0">
                <a:latin typeface="Times New Roman" panose="02020603050405020304" pitchFamily="18" charset="0"/>
                <a:cs typeface="Times New Roman" panose="02020603050405020304" pitchFamily="18" charset="0"/>
              </a:rPr>
              <a:t>NVQS</a:t>
            </a:r>
            <a:r>
              <a:rPr lang="vi-VN" sz="2400" dirty="0">
                <a:latin typeface="Times New Roman" panose="02020603050405020304" pitchFamily="18" charset="0"/>
                <a:cs typeface="Times New Roman" panose="02020603050405020304" pitchFamily="18" charset="0"/>
              </a:rPr>
              <a:t> được quy định tại văn bản nào?</a:t>
            </a:r>
            <a:endParaRPr lang="en-US" sz="2400" dirty="0">
              <a:latin typeface="Times New Roman" panose="02020603050405020304" pitchFamily="18" charset="0"/>
              <a:cs typeface="Times New Roman" panose="02020603050405020304" pitchFamily="18" charset="0"/>
            </a:endParaRPr>
          </a:p>
          <a:p>
            <a:pPr algn="just">
              <a:lnSpc>
                <a:spcPts val="2400"/>
              </a:lnSpc>
              <a:spcBef>
                <a:spcPts val="300"/>
              </a:spcBef>
              <a:spcAft>
                <a:spcPts val="300"/>
              </a:spcAft>
            </a:pPr>
            <a:r>
              <a:rPr lang="en-US" sz="2400" dirty="0">
                <a:solidFill>
                  <a:srgbClr val="FF0000"/>
                </a:solidFill>
                <a:latin typeface="Times New Roman" panose="02020603050405020304" pitchFamily="18" charset="0"/>
                <a:cs typeface="Times New Roman" panose="02020603050405020304" pitchFamily="18" charset="0"/>
              </a:rPr>
              <a:t>8.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NVQS?</a:t>
            </a:r>
          </a:p>
          <a:p>
            <a:pPr algn="just">
              <a:lnSpc>
                <a:spcPts val="2400"/>
              </a:lnSpc>
              <a:spcBef>
                <a:spcPts val="300"/>
              </a:spcBef>
              <a:spcAft>
                <a:spcPts val="300"/>
              </a:spcAft>
            </a:pPr>
            <a:r>
              <a:rPr lang="en-US" sz="2400" dirty="0">
                <a:solidFill>
                  <a:srgbClr val="FF0000"/>
                </a:solidFill>
                <a:latin typeface="Times New Roman" panose="02020603050405020304" pitchFamily="18" charset="0"/>
                <a:cs typeface="Times New Roman" panose="02020603050405020304" pitchFamily="18" charset="0"/>
              </a:rPr>
              <a:t>9.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NVQS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phạt</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 xmlns:a16="http://schemas.microsoft.com/office/drawing/2014/main" id="{7AF87FD2-4402-4C70-88D3-1F9213F4F70E}"/>
              </a:ext>
            </a:extLst>
          </p:cNvPr>
          <p:cNvSpPr txBox="1"/>
          <p:nvPr/>
        </p:nvSpPr>
        <p:spPr>
          <a:xfrm>
            <a:off x="209619" y="3521112"/>
            <a:ext cx="11858649" cy="3195747"/>
          </a:xfrm>
          <a:prstGeom prst="rect">
            <a:avLst/>
          </a:prstGeom>
          <a:noFill/>
          <a:ln>
            <a:solidFill>
              <a:srgbClr val="00B050"/>
            </a:solidFill>
          </a:ln>
        </p:spPr>
        <p:txBody>
          <a:bodyPr wrap="square">
            <a:spAutoFit/>
          </a:bodyPr>
          <a:lstStyle/>
          <a:p>
            <a:pPr algn="ctr">
              <a:lnSpc>
                <a:spcPts val="250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3</a:t>
            </a:r>
          </a:p>
          <a:p>
            <a:pPr marL="285750" indent="-285750">
              <a:lnSpc>
                <a:spcPts val="250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Nhiệm vụ</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(HS </a:t>
            </a:r>
            <a:r>
              <a:rPr lang="en-US" sz="2400" dirty="0" err="1">
                <a:solidFill>
                  <a:srgbClr val="00B050"/>
                </a:solidFill>
                <a:latin typeface="Times New Roman" panose="02020603050405020304" pitchFamily="18" charset="0"/>
                <a:cs typeface="Times New Roman" panose="02020603050405020304" pitchFamily="18" charset="0"/>
              </a:rPr>
              <a:t>làm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theo</a:t>
            </a:r>
            <a:r>
              <a:rPr lang="en-US" sz="2400" dirty="0">
                <a:solidFill>
                  <a:srgbClr val="00B050"/>
                </a:solidFill>
                <a:latin typeface="Times New Roman" panose="02020603050405020304" pitchFamily="18" charset="0"/>
                <a:cs typeface="Times New Roman" panose="02020603050405020304" pitchFamily="18" charset="0"/>
              </a:rPr>
              <a:t> 4 </a:t>
            </a:r>
            <a:r>
              <a:rPr lang="en-US" sz="2400" dirty="0" err="1">
                <a:solidFill>
                  <a:srgbClr val="00B050"/>
                </a:solidFill>
                <a:latin typeface="Times New Roman" panose="02020603050405020304" pitchFamily="18" charset="0"/>
                <a:cs typeface="Times New Roman" panose="02020603050405020304" pitchFamily="18" charset="0"/>
              </a:rPr>
              <a:t>nhóm</a:t>
            </a:r>
            <a:r>
              <a:rPr lang="en-US" sz="2400" dirty="0">
                <a:solidFill>
                  <a:srgbClr val="00B05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a:t>
            </a:r>
            <a:r>
              <a:rPr lang="vi-VN" sz="2400"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a:p>
            <a:pPr algn="just">
              <a:lnSpc>
                <a:spcPts val="2500"/>
              </a:lnSpc>
              <a:spcBef>
                <a:spcPts val="300"/>
              </a:spcBef>
              <a:spcAft>
                <a:spcPts val="300"/>
              </a:spcAft>
            </a:pP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Nhóm</a:t>
            </a:r>
            <a:r>
              <a:rPr lang="en-US" sz="2400" spc="-90" dirty="0">
                <a:latin typeface="Times New Roman" panose="02020603050405020304" pitchFamily="18" charset="0"/>
                <a:cs typeface="Times New Roman" panose="02020603050405020304" pitchFamily="18" charset="0"/>
              </a:rPr>
              <a:t> </a:t>
            </a:r>
            <a:r>
              <a:rPr lang="en-US" sz="2400" spc="-90" dirty="0">
                <a:solidFill>
                  <a:srgbClr val="00B050"/>
                </a:solidFill>
                <a:latin typeface="Times New Roman" panose="02020603050405020304" pitchFamily="18" charset="0"/>
                <a:cs typeface="Times New Roman" panose="02020603050405020304" pitchFamily="18" charset="0"/>
              </a:rPr>
              <a:t>1, 2</a:t>
            </a:r>
            <a:r>
              <a:rPr lang="en-US" sz="2400" spc="-90" dirty="0">
                <a:latin typeface="Times New Roman" panose="02020603050405020304" pitchFamily="18" charset="0"/>
                <a:cs typeface="Times New Roman" panose="02020603050405020304" pitchFamily="18" charset="0"/>
              </a:rPr>
              <a:t>: </a:t>
            </a:r>
            <a:r>
              <a:rPr lang="vi-VN" sz="2400" spc="-90" dirty="0">
                <a:latin typeface="Times New Roman" panose="02020603050405020304" pitchFamily="18" charset="0"/>
                <a:cs typeface="Times New Roman" panose="02020603050405020304" pitchFamily="18" charset="0"/>
              </a:rPr>
              <a:t>Đọc câu hỏi Khám phá </a:t>
            </a:r>
            <a:r>
              <a:rPr lang="en-US" sz="2400" spc="-90" dirty="0">
                <a:solidFill>
                  <a:srgbClr val="00B050"/>
                </a:solidFill>
                <a:latin typeface="Times New Roman" panose="02020603050405020304" pitchFamily="18" charset="0"/>
                <a:cs typeface="Times New Roman" panose="02020603050405020304" pitchFamily="18" charset="0"/>
              </a:rPr>
              <a:t>5</a:t>
            </a:r>
            <a:r>
              <a:rPr lang="vi-VN" sz="2400" spc="-90" dirty="0">
                <a:latin typeface="Times New Roman" panose="02020603050405020304" pitchFamily="18" charset="0"/>
                <a:cs typeface="Times New Roman" panose="02020603050405020304" pitchFamily="18" charset="0"/>
              </a:rPr>
              <a:t>, thông tin mục I/</a:t>
            </a:r>
            <a:r>
              <a:rPr lang="en-US" sz="2400" spc="-90" dirty="0">
                <a:latin typeface="Times New Roman" panose="02020603050405020304" pitchFamily="18" charset="0"/>
                <a:cs typeface="Times New Roman" panose="02020603050405020304" pitchFamily="18" charset="0"/>
              </a:rPr>
              <a:t>3</a:t>
            </a:r>
            <a:r>
              <a:rPr lang="vi-VN" sz="2400" spc="-90" dirty="0">
                <a:latin typeface="Times New Roman" panose="02020603050405020304" pitchFamily="18" charset="0"/>
                <a:cs typeface="Times New Roman" panose="02020603050405020304" pitchFamily="18" charset="0"/>
              </a:rPr>
              <a:t> SGK</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và</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lập</a:t>
            </a:r>
            <a:r>
              <a:rPr lang="en-US" sz="2400" spc="-90" dirty="0">
                <a:latin typeface="Times New Roman" panose="02020603050405020304" pitchFamily="18" charset="0"/>
                <a:cs typeface="Times New Roman" panose="02020603050405020304" pitchFamily="18" charset="0"/>
              </a:rPr>
              <a:t> LĐTD </a:t>
            </a:r>
            <a:r>
              <a:rPr lang="en-US" sz="2400" i="1" spc="-90" dirty="0" err="1">
                <a:latin typeface="Times New Roman" panose="02020603050405020304" pitchFamily="18" charset="0"/>
                <a:cs typeface="Times New Roman" panose="02020603050405020304" pitchFamily="18" charset="0"/>
              </a:rPr>
              <a:t>Một</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số</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quy</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định</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về</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tại</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ngũ</a:t>
            </a:r>
            <a:r>
              <a:rPr lang="en-US" sz="2400" i="1" spc="-90" dirty="0">
                <a:latin typeface="Times New Roman" panose="02020603050405020304" pitchFamily="18" charset="0"/>
                <a:cs typeface="Times New Roman" panose="02020603050405020304" pitchFamily="18" charset="0"/>
              </a:rPr>
              <a:t>.</a:t>
            </a:r>
            <a:r>
              <a:rPr lang="vi-VN" sz="2400" i="1" spc="-90" dirty="0">
                <a:latin typeface="Times New Roman" panose="02020603050405020304" pitchFamily="18" charset="0"/>
                <a:cs typeface="Times New Roman" panose="02020603050405020304" pitchFamily="18" charset="0"/>
              </a:rPr>
              <a:t> </a:t>
            </a:r>
            <a:endParaRPr lang="en-US" sz="2400" i="1" spc="-90" dirty="0">
              <a:latin typeface="Times New Roman" panose="02020603050405020304" pitchFamily="18" charset="0"/>
              <a:cs typeface="Times New Roman" panose="02020603050405020304" pitchFamily="18" charset="0"/>
            </a:endParaRPr>
          </a:p>
          <a:p>
            <a:pPr algn="just">
              <a:lnSpc>
                <a:spcPts val="2500"/>
              </a:lnSpc>
              <a:spcBef>
                <a:spcPts val="300"/>
              </a:spcBef>
              <a:spcAft>
                <a:spcPts val="300"/>
              </a:spcAft>
            </a:pPr>
            <a:r>
              <a:rPr lang="en-US" sz="240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Nhóm</a:t>
            </a:r>
            <a:r>
              <a:rPr lang="en-US" sz="2400" spc="-90" dirty="0">
                <a:latin typeface="Times New Roman" panose="02020603050405020304" pitchFamily="18" charset="0"/>
                <a:cs typeface="Times New Roman" panose="02020603050405020304" pitchFamily="18" charset="0"/>
              </a:rPr>
              <a:t> </a:t>
            </a:r>
            <a:r>
              <a:rPr lang="en-US" sz="2400" spc="-90" dirty="0">
                <a:solidFill>
                  <a:srgbClr val="00B050"/>
                </a:solidFill>
                <a:latin typeface="Times New Roman" panose="02020603050405020304" pitchFamily="18" charset="0"/>
                <a:cs typeface="Times New Roman" panose="02020603050405020304" pitchFamily="18" charset="0"/>
              </a:rPr>
              <a:t>3, 4</a:t>
            </a:r>
            <a:r>
              <a:rPr lang="en-US" sz="2400" spc="-90" dirty="0">
                <a:latin typeface="Times New Roman" panose="02020603050405020304" pitchFamily="18" charset="0"/>
                <a:cs typeface="Times New Roman" panose="02020603050405020304" pitchFamily="18" charset="0"/>
              </a:rPr>
              <a:t>:</a:t>
            </a:r>
            <a:r>
              <a:rPr lang="en-US" sz="2400" spc="-90" dirty="0">
                <a:solidFill>
                  <a:srgbClr val="00B050"/>
                </a:solidFill>
                <a:latin typeface="Times New Roman" panose="02020603050405020304" pitchFamily="18" charset="0"/>
                <a:cs typeface="Times New Roman" panose="02020603050405020304" pitchFamily="18" charset="0"/>
              </a:rPr>
              <a:t> </a:t>
            </a:r>
            <a:r>
              <a:rPr lang="vi-VN" sz="2400" spc="-90" dirty="0">
                <a:latin typeface="Times New Roman" panose="02020603050405020304" pitchFamily="18" charset="0"/>
                <a:cs typeface="Times New Roman" panose="02020603050405020304" pitchFamily="18" charset="0"/>
              </a:rPr>
              <a:t>Đọc </a:t>
            </a:r>
            <a:r>
              <a:rPr lang="en-US" sz="2400" spc="-90" dirty="0" err="1">
                <a:latin typeface="Times New Roman" panose="02020603050405020304" pitchFamily="18" charset="0"/>
                <a:cs typeface="Times New Roman" panose="02020603050405020304" pitchFamily="18" charset="0"/>
              </a:rPr>
              <a:t>các</a:t>
            </a:r>
            <a:r>
              <a:rPr lang="en-US" sz="2400" spc="-90" dirty="0">
                <a:latin typeface="Times New Roman" panose="02020603050405020304" pitchFamily="18" charset="0"/>
                <a:cs typeface="Times New Roman" panose="02020603050405020304" pitchFamily="18" charset="0"/>
              </a:rPr>
              <a:t> </a:t>
            </a:r>
            <a:r>
              <a:rPr lang="vi-VN" sz="2400" spc="-90" dirty="0">
                <a:latin typeface="Times New Roman" panose="02020603050405020304" pitchFamily="18" charset="0"/>
                <a:cs typeface="Times New Roman" panose="02020603050405020304" pitchFamily="18" charset="0"/>
              </a:rPr>
              <a:t>câu hỏi Khám phá </a:t>
            </a:r>
            <a:r>
              <a:rPr lang="en-US" sz="2400" spc="-90" dirty="0">
                <a:solidFill>
                  <a:srgbClr val="00B050"/>
                </a:solidFill>
                <a:latin typeface="Times New Roman" panose="02020603050405020304" pitchFamily="18" charset="0"/>
                <a:cs typeface="Times New Roman" panose="02020603050405020304" pitchFamily="18" charset="0"/>
              </a:rPr>
              <a:t>6, 7, 8, 9</a:t>
            </a:r>
            <a:r>
              <a:rPr lang="vi-VN" sz="2400" spc="-90" dirty="0">
                <a:latin typeface="Times New Roman" panose="02020603050405020304" pitchFamily="18" charset="0"/>
                <a:cs typeface="Times New Roman" panose="02020603050405020304" pitchFamily="18" charset="0"/>
              </a:rPr>
              <a:t>, thông tin mục I</a:t>
            </a:r>
            <a:r>
              <a:rPr lang="en-US" sz="2400" spc="-90" dirty="0">
                <a:latin typeface="Times New Roman" panose="02020603050405020304" pitchFamily="18" charset="0"/>
                <a:cs typeface="Times New Roman" panose="02020603050405020304" pitchFamily="18" charset="0"/>
              </a:rPr>
              <a:t>/4, 5</a:t>
            </a:r>
            <a:r>
              <a:rPr lang="vi-VN" sz="2400" spc="-90" dirty="0">
                <a:latin typeface="Times New Roman" panose="02020603050405020304" pitchFamily="18" charset="0"/>
                <a:cs typeface="Times New Roman" panose="02020603050405020304" pitchFamily="18" charset="0"/>
              </a:rPr>
              <a:t> SGK</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và</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lập</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các</a:t>
            </a:r>
            <a:r>
              <a:rPr lang="en-US" sz="2400" spc="-90" dirty="0">
                <a:latin typeface="Times New Roman" panose="02020603050405020304" pitchFamily="18" charset="0"/>
                <a:cs typeface="Times New Roman" panose="02020603050405020304" pitchFamily="18" charset="0"/>
              </a:rPr>
              <a:t> LĐTD:</a:t>
            </a:r>
          </a:p>
          <a:p>
            <a:pPr algn="just">
              <a:lnSpc>
                <a:spcPts val="2500"/>
              </a:lnSpc>
              <a:spcBef>
                <a:spcPts val="300"/>
              </a:spcBef>
              <a:spcAft>
                <a:spcPts val="300"/>
              </a:spcAft>
            </a:pP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hiện</a:t>
            </a:r>
            <a:r>
              <a:rPr lang="en-US" sz="2400" i="1" dirty="0">
                <a:latin typeface="Times New Roman" panose="02020603050405020304" pitchFamily="18" charset="0"/>
                <a:cs typeface="Times New Roman" panose="02020603050405020304" pitchFamily="18" charset="0"/>
              </a:rPr>
              <a:t> NVQS.</a:t>
            </a:r>
          </a:p>
          <a:p>
            <a:pPr algn="just">
              <a:lnSpc>
                <a:spcPts val="2500"/>
              </a:lnSpc>
              <a:spcBef>
                <a:spcPts val="300"/>
              </a:spcBef>
              <a:spcAft>
                <a:spcPts val="300"/>
              </a:spcAft>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hành</a:t>
            </a:r>
            <a:r>
              <a:rPr lang="en-US" sz="2400" i="1" dirty="0">
                <a:latin typeface="Times New Roman" panose="02020603050405020304" pitchFamily="18" charset="0"/>
                <a:cs typeface="Times New Roman" panose="02020603050405020304" pitchFamily="18" charset="0"/>
              </a:rPr>
              <a:t> vi </a:t>
            </a:r>
            <a:r>
              <a:rPr lang="en-US" sz="2400" i="1" dirty="0" err="1">
                <a:latin typeface="Times New Roman" panose="02020603050405020304" pitchFamily="18" charset="0"/>
                <a:cs typeface="Times New Roman" panose="02020603050405020304" pitchFamily="18" charset="0"/>
              </a:rPr>
              <a:t>bị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nghiêm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cấm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hiện</a:t>
            </a:r>
            <a:r>
              <a:rPr lang="en-US" sz="2400" i="1" dirty="0">
                <a:latin typeface="Times New Roman" panose="02020603050405020304" pitchFamily="18" charset="0"/>
                <a:cs typeface="Times New Roman" panose="02020603050405020304" pitchFamily="18" charset="0"/>
              </a:rPr>
              <a:t> NVQS.</a:t>
            </a:r>
          </a:p>
          <a:p>
            <a:pPr algn="just">
              <a:lnSpc>
                <a:spcPts val="2500"/>
              </a:lnSpc>
              <a:spcBef>
                <a:spcPts val="300"/>
              </a:spcBef>
              <a:spcAft>
                <a:spcPts val="300"/>
              </a:spcAft>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hành</a:t>
            </a:r>
            <a:r>
              <a:rPr lang="en-US" sz="2400" i="1" dirty="0">
                <a:latin typeface="Times New Roman" panose="02020603050405020304" pitchFamily="18" charset="0"/>
                <a:cs typeface="Times New Roman" panose="02020603050405020304" pitchFamily="18" charset="0"/>
              </a:rPr>
              <a:t> vi </a:t>
            </a:r>
            <a:r>
              <a:rPr lang="en-US" sz="2400" i="1" dirty="0" err="1">
                <a:latin typeface="Times New Roman" panose="02020603050405020304" pitchFamily="18" charset="0"/>
                <a:cs typeface="Times New Roman" panose="02020603050405020304" pitchFamily="18" charset="0"/>
              </a:rPr>
              <a:t>bị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phạt</a:t>
            </a:r>
            <a:r>
              <a:rPr lang="en-US" sz="2400" i="1" dirty="0">
                <a:latin typeface="Times New Roman" panose="02020603050405020304" pitchFamily="18" charset="0"/>
                <a:cs typeface="Times New Roman" panose="02020603050405020304" pitchFamily="18" charset="0"/>
              </a:rPr>
              <a:t> vi </a:t>
            </a:r>
            <a:r>
              <a:rPr lang="en-US" sz="2400" i="1" dirty="0" err="1">
                <a:latin typeface="Times New Roman" panose="02020603050405020304" pitchFamily="18" charset="0"/>
                <a:cs typeface="Times New Roman" panose="02020603050405020304" pitchFamily="18" charset="0"/>
              </a:rPr>
              <a:t>phạm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hiện</a:t>
            </a:r>
            <a:r>
              <a:rPr lang="en-US" sz="2400" i="1" dirty="0">
                <a:latin typeface="Times New Roman" panose="02020603050405020304" pitchFamily="18" charset="0"/>
                <a:cs typeface="Times New Roman" panose="02020603050405020304" pitchFamily="18" charset="0"/>
              </a:rPr>
              <a:t> NVQS.</a:t>
            </a:r>
          </a:p>
          <a:p>
            <a:pPr marL="342900" indent="-342900" algn="just">
              <a:lnSpc>
                <a:spcPts val="250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 xmlns:a16="http://schemas.microsoft.com/office/drawing/2014/main" id="{6B65BFEE-0D1F-3FE7-7089-38E2DAF747AE}"/>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B892EEFB-04C9-B159-34E6-66C136C5867A}"/>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 xmlns:a16="http://schemas.microsoft.com/office/drawing/2014/main" id="{501418A3-6801-64A8-3C93-C3F2FDB95D6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0658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P spid="1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759132" y="628293"/>
            <a:ext cx="908304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2.25.</a:t>
            </a:r>
            <a:r>
              <a:rPr lang="en-US"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Quy</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về</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thực</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hiện</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nghĩa</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vụ</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tham</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gia</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an</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nhân</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nêu tại</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917738" y="2969875"/>
            <a:ext cx="500923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70/2016/NĐ-CP</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23-8-2016 của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917738" y="4531564"/>
            <a:ext cx="500923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C.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70/2018/NĐ-CP</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23-8-2018 của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530503" y="4519641"/>
            <a:ext cx="500001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 Nghị định số 70/2019/NĐ-CP ngày 23-8-2019 của 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530503" y="2969875"/>
            <a:ext cx="500001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70/2017/NĐ-CP</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23-8-2017 của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B7CAFEAE-A778-8CE2-208D-1754DDF697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42CF0691-F046-44E8-7F55-5BCAA47235C0}"/>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9777A1F6-26BA-003D-EB05-FB4B41BE417E}"/>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2E03B983-820C-1B7E-1958-304B10CE740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03100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480457" y="504919"/>
            <a:ext cx="10158090" cy="267371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62255" algn="just">
              <a:lnSpc>
                <a:spcPct val="117000"/>
              </a:lnSpc>
              <a:spcBef>
                <a:spcPts val="1110"/>
              </a:spcBef>
              <a:spcAft>
                <a:spcPts val="0"/>
              </a:spcAft>
            </a:pPr>
            <a:r>
              <a:rPr lang="en-US" sz="2400" b="1" dirty="0" err="1">
                <a:solidFill>
                  <a:srgbClr val="FF0000"/>
                </a:solidFill>
                <a:effectLst/>
                <a:latin typeface="Times New Roman" panose="02020603050405020304" pitchFamily="18" charset="0"/>
                <a:ea typeface="Times New Roman" panose="02020603050405020304" pitchFamily="18" charset="0"/>
              </a:rPr>
              <a:t>Câu</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latin typeface="Times New Roman" panose="02020603050405020304" pitchFamily="18" charset="0"/>
                <a:ea typeface="Times New Roman" panose="02020603050405020304" pitchFamily="18" charset="0"/>
              </a:rPr>
              <a:t>2.26.</a:t>
            </a:r>
            <a:r>
              <a:rPr lang="en-US" sz="2400" b="1" dirty="0">
                <a:solidFill>
                  <a:srgbClr val="FF0000"/>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Cho thông tin sau: “Công dân nữ trong độ tuổi gọi nhập ngũ đã</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đăng kí nghĩa vụ quân sự theo quy định của Luật Nghĩa vụ quân sự, có trình độ</a:t>
            </a:r>
            <a:r>
              <a:rPr lang="vi-VN" sz="2400" spc="-30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chuyên</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môn</a:t>
            </a:r>
            <a:r>
              <a:rPr lang="vi-VN" sz="2400" spc="-5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phù</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hợp</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với</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yêu</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cầu</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của</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Công</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an</a:t>
            </a:r>
            <a:r>
              <a:rPr lang="vi-VN" sz="2400" spc="-5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nhân</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dân,</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a:t>
            </a:r>
            <a:r>
              <a:rPr lang="en-US" sz="2400" dirty="0">
                <a:solidFill>
                  <a:schemeClr val="tx1"/>
                </a:solidFill>
                <a:effectLst/>
                <a:latin typeface="Times New Roman" panose="02020603050405020304" pitchFamily="18" charset="0"/>
                <a:ea typeface="Times New Roman" panose="02020603050405020304" pitchFamily="18" charset="0"/>
              </a:rPr>
              <a:t>….</a:t>
            </a:r>
            <a:r>
              <a:rPr lang="vi-VN" sz="2400" dirty="0">
                <a:solidFill>
                  <a:schemeClr val="tx1"/>
                </a:solidFill>
                <a:effectLst/>
                <a:latin typeface="Times New Roman" panose="02020603050405020304" pitchFamily="18" charset="0"/>
                <a:ea typeface="Times New Roman" panose="02020603050405020304" pitchFamily="18" charset="0"/>
              </a:rPr>
              <a:t>)</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là</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đối</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tượng</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tuyển</a:t>
            </a:r>
            <a:r>
              <a:rPr lang="en-US" sz="2400" dirty="0">
                <a:solidFill>
                  <a:schemeClr val="tx1"/>
                </a:solidFill>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chọn công dân thực hiện nghĩa vụ tham gia Công an nhân dân”.</a:t>
            </a:r>
            <a:endParaRPr lang="en-US" sz="2400" dirty="0">
              <a:solidFill>
                <a:schemeClr val="tx1"/>
              </a:solidFill>
              <a:effectLst/>
              <a:latin typeface="Times New Roman" panose="02020603050405020304" pitchFamily="18" charset="0"/>
              <a:ea typeface="Times New Roman" panose="02020603050405020304" pitchFamily="18" charset="0"/>
            </a:endParaRPr>
          </a:p>
          <a:p>
            <a:pPr algn="just">
              <a:spcBef>
                <a:spcPts val="545"/>
              </a:spcBef>
              <a:spcAft>
                <a:spcPts val="0"/>
              </a:spcAft>
            </a:pPr>
            <a:r>
              <a:rPr lang="vi-VN" sz="2400" dirty="0">
                <a:solidFill>
                  <a:schemeClr val="tx1"/>
                </a:solidFill>
                <a:effectLst/>
                <a:latin typeface="Times New Roman" panose="02020603050405020304" pitchFamily="18" charset="0"/>
                <a:ea typeface="Times New Roman" panose="02020603050405020304" pitchFamily="18" charset="0"/>
              </a:rPr>
              <a:t>Từ</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ngữ</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cần</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điền</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vào</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chỗ</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a:t>
            </a:r>
            <a:r>
              <a:rPr lang="en-US" sz="2400" dirty="0">
                <a:solidFill>
                  <a:schemeClr val="tx1"/>
                </a:solidFill>
                <a:effectLst/>
                <a:latin typeface="Times New Roman" panose="02020603050405020304" pitchFamily="18" charset="0"/>
                <a:ea typeface="Times New Roman" panose="02020603050405020304" pitchFamily="18" charset="0"/>
              </a:rPr>
              <a:t>….</a:t>
            </a:r>
            <a:r>
              <a:rPr lang="vi-VN" sz="2400" dirty="0">
                <a:solidFill>
                  <a:schemeClr val="tx1"/>
                </a:solidFill>
                <a:effectLst/>
                <a:latin typeface="Times New Roman" panose="02020603050405020304" pitchFamily="18" charset="0"/>
                <a:ea typeface="Times New Roman" panose="02020603050405020304" pitchFamily="18" charset="0"/>
              </a:rPr>
              <a:t>)</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trong</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câu</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trên</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để</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hoàn</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chỉnh</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quy</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định</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về</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đối</a:t>
            </a:r>
            <a:r>
              <a:rPr lang="en-US" sz="2400" dirty="0">
                <a:solidFill>
                  <a:schemeClr val="tx1"/>
                </a:solidFill>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tượng</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tuyển</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chọn</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công</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dân</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nữ</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thực</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hiện</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nghĩa</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vụ</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tham</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gia</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Công</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an</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nhân</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dân</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là</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295268" y="3798173"/>
            <a:ext cx="3765899" cy="85318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A.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nếu tự nguyện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325188" y="4894210"/>
            <a:ext cx="3765899" cy="10323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C. nếu tự nguyện và Công an nhân dân có nhu cầu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7201483" y="4894210"/>
            <a:ext cx="3510060" cy="10323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D. nếu tự nguyện và Công an nhân dân yêu cầu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201483" y="3798172"/>
            <a:ext cx="3510060" cy="85318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B.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nếu Công an nhân dân có nhu cầu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CAF3AF9C-DF41-AD16-A283-175D132C52E9}"/>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99E5D581-F6FE-B652-598E-A339C985A90E}"/>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1FAC1BD9-6B81-9C55-0AC2-0F96B85D2C6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708741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759131" y="628068"/>
            <a:ext cx="9849395"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5255" marR="262890" indent="215900" algn="just">
              <a:lnSpc>
                <a:spcPct val="110000"/>
              </a:lnSpc>
              <a:spcBef>
                <a:spcPts val="730"/>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2.27.</a:t>
            </a:r>
            <a:r>
              <a:rPr lang="vi-VN" sz="2800" b="1" spc="-7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Độ</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tuổi</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tuyển</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chọn</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và</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ngành</a:t>
            </a:r>
            <a:r>
              <a:rPr lang="vi-VN" sz="2800" spc="9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nghề</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cần</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thiết</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để</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tuyển</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chọn công dân nữ thực hiện nghĩa vụ tham gia Công an nhân dân do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771176" y="3181647"/>
            <a:ext cx="4668252" cy="119867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Bộ trưởng Bộ Công an quy định cụ thể</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771176" y="4531565"/>
            <a:ext cx="4668252" cy="119867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Bộ trưởng Bộ Quốc phòng quy định cụ thể</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679465" y="4536604"/>
            <a:ext cx="4911591" cy="119363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Bộ trưởng Bộ Nội vụ quy định cụ thể.</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679465" y="3186686"/>
            <a:ext cx="4911591" cy="119363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Cục trưởng Cục Tổ chức cán bộ Bộ Công an quy định cụ thể.</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A0997C4E-ECDF-289E-C714-8D9A3851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836E5463-4D08-1472-CD3D-F6393AB0152C}"/>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F9496DCF-81B1-0B2D-4AE5-955845F8CDAD}"/>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0B0BC631-0F65-7C6A-43B1-E5B8E49AC1F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87972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898468" y="680935"/>
            <a:ext cx="9048206" cy="124974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2.28. </a:t>
            </a:r>
            <a:r>
              <a:rPr lang="vi-VN" sz="2400" dirty="0">
                <a:solidFill>
                  <a:schemeClr val="tx1"/>
                </a:solidFill>
                <a:effectLst/>
                <a:latin typeface="Times New Roman" panose="02020603050405020304" pitchFamily="18" charset="0"/>
                <a:ea typeface="Times New Roman" panose="02020603050405020304" pitchFamily="18" charset="0"/>
              </a:rPr>
              <a:t>Hồ</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sơ</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tuyển</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chọn</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công</a:t>
            </a:r>
            <a:r>
              <a:rPr lang="vi-VN" sz="2400" spc="3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dân</a:t>
            </a:r>
            <a:r>
              <a:rPr lang="vi-VN" sz="2400" spc="31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thực</a:t>
            </a:r>
            <a:r>
              <a:rPr lang="vi-VN" sz="2400" spc="3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hiện</a:t>
            </a:r>
            <a:r>
              <a:rPr lang="vi-VN" sz="2400" spc="31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nghĩa</a:t>
            </a:r>
            <a:r>
              <a:rPr lang="vi-VN" sz="2400" spc="3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vụ</a:t>
            </a:r>
            <a:r>
              <a:rPr lang="vi-VN" sz="2400" spc="31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tham</a:t>
            </a:r>
            <a:r>
              <a:rPr lang="vi-VN" sz="2400" spc="3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gia</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Công</a:t>
            </a:r>
            <a:r>
              <a:rPr lang="vi-VN" sz="2400" spc="4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an</a:t>
            </a:r>
            <a:r>
              <a:rPr lang="vi-VN" sz="2400" spc="4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nhân</a:t>
            </a:r>
            <a:r>
              <a:rPr lang="vi-VN" sz="2400" spc="4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dân</a:t>
            </a:r>
            <a:r>
              <a:rPr lang="vi-VN" sz="2400" spc="4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gồm:</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758393" y="2285596"/>
            <a:ext cx="5574973" cy="164021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A.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Tờ</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400" spc="3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vi-VN" sz="2400" spc="3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vi-VN" sz="2400" spc="3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vi-VN" sz="2400" spc="3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vi-VN" sz="2400" spc="3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vi-VN" sz="2400" spc="3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vi-VN" sz="2400" spc="4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vi-VN" sz="24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vi-VN" sz="24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vi-VN" sz="24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vi-VN" sz="24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4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4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vi-VN" sz="24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758393" y="4116349"/>
            <a:ext cx="5574973" cy="206071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C. Tờ khai đăng kí thực hiện nghĩa vụ tham gia Công an nhân dân; Giấy chứng nhận đăng kí nghĩa vụ quân sự; bản chụp căn cước công dân hoặc giấy chứng minh nhân dân hoặc giấy khai sinh.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585625" y="4116348"/>
            <a:ext cx="5145931" cy="20607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D. Giấy chứng nhận đăng kí nghĩa vụ quân sự; Phiếu tự khai sức khoẻ nghĩa vụ quân sự; bản chụp căn cước công dân hoặc giấy chứng minh nhân dân hoặc giấy khai sinh.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585626" y="2285595"/>
            <a:ext cx="5145931" cy="164021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B. Tờ khai đăng kí thực hiện nghĩa vụ tham gia Công an nhân dân; Giấy chứng nhận đăng kí nghĩa vụ quân sự.</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F4458ACE-DAE4-D946-17FF-E3BB08D425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3EEF160D-BF6B-11E7-E2E4-036CD14DBBFE}"/>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1E1A75D0-85CD-E1E1-F437-B6FF7607D09E}"/>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D7E7D3E6-83E9-C3CE-2810-70FC94D8D29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916705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846217" y="628294"/>
            <a:ext cx="9753419"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5255" marR="262890" indent="215900" algn="just">
              <a:lnSpc>
                <a:spcPct val="110000"/>
              </a:lnSpc>
              <a:spcBef>
                <a:spcPts val="730"/>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2.29.</a:t>
            </a:r>
            <a:r>
              <a:rPr lang="vi-VN" sz="2800" b="1" spc="-7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Việc sơ tuyển về chiều cao, cân nặng, hình thể của công dân là</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đối</a:t>
            </a:r>
            <a:r>
              <a:rPr lang="vi-VN" sz="2800" spc="1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tượng</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tuyển</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chọn</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thực</a:t>
            </a:r>
            <a:r>
              <a:rPr lang="vi-VN" sz="2800" spc="1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hiện</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nghĩa</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vụ</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tham</a:t>
            </a:r>
            <a:r>
              <a:rPr lang="vi-VN" sz="2800" spc="1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gia</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an</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nhân</a:t>
            </a:r>
            <a:r>
              <a:rPr lang="vi-VN" sz="2800" spc="1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tổ</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chức</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bởi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185860" y="3283136"/>
            <a:ext cx="3865446" cy="96290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Công an cấp xã</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185860" y="4419306"/>
            <a:ext cx="386544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Trung tâm y tế huyện có phòng khám đa khoa</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7271027" y="4419199"/>
            <a:ext cx="386544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Trạm y tế xã.</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271027" y="3283136"/>
            <a:ext cx="3865446" cy="100470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Công an cấp huyện.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A0997C4E-ECDF-289E-C714-8D9A3851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B8A072F9-98A0-08D9-035D-F6331B99A60D}"/>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8AB8346D-F2D3-00AB-6617-3856495021E0}"/>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313D479E-2859-8F6E-7689-1C8ACDABBED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344221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881055" y="628068"/>
            <a:ext cx="9030787"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62890" algn="just">
              <a:lnSpc>
                <a:spcPct val="110000"/>
              </a:lnSpc>
              <a:spcBef>
                <a:spcPts val="730"/>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2.30.</a:t>
            </a:r>
            <a:r>
              <a:rPr lang="vi-VN" sz="2800" b="1" spc="-7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Việc tuyển chọn và gọi công dân thực hiện nghĩa vụ tham gia</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an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nhân</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theo</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quy</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định</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tiến</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hành</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bởi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246826" y="2941115"/>
            <a:ext cx="387040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Công an cấp </a:t>
            </a:r>
            <a:r>
              <a:rPr lang="en-US" sz="2800" dirty="0" err="1">
                <a:solidFill>
                  <a:schemeClr val="tx1"/>
                </a:solidFill>
                <a:latin typeface="Times New Roman" panose="02020603050405020304" pitchFamily="18" charset="0"/>
                <a:cs typeface="Times New Roman" panose="02020603050405020304" pitchFamily="18" charset="0"/>
              </a:rPr>
              <a:t>huyện</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307784" y="4531112"/>
            <a:ext cx="380944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a:t>
            </a:r>
            <a:r>
              <a:rPr lang="en-US" sz="2800" dirty="0">
                <a:solidFill>
                  <a:schemeClr val="tx1"/>
                </a:solidFill>
                <a:latin typeface="Times New Roman" panose="02020603050405020304" pitchFamily="18" charset="0"/>
                <a:cs typeface="Times New Roman" panose="02020603050405020304" pitchFamily="18" charset="0"/>
              </a:rPr>
              <a:t>Ban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huy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cấp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huyện</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696385" y="4536604"/>
            <a:ext cx="387040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a:t>
            </a:r>
            <a:r>
              <a:rPr lang="en-US" sz="2800">
                <a:solidFill>
                  <a:schemeClr val="tx1"/>
                </a:solidFill>
                <a:latin typeface="Times New Roman" panose="02020603050405020304" pitchFamily="18" charset="0"/>
                <a:cs typeface="Times New Roman" panose="02020603050405020304" pitchFamily="18" charset="0"/>
              </a:rPr>
              <a:t>Bộ Chỉ huy quân sự cấp tỉnh</a:t>
            </a:r>
            <a:r>
              <a:rPr lang="vi-VN" sz="2800">
                <a:solidFill>
                  <a:schemeClr val="tx1"/>
                </a:solidFill>
                <a:latin typeface="Times New Roman" panose="02020603050405020304" pitchFamily="18" charset="0"/>
                <a:cs typeface="Times New Roman" panose="02020603050405020304" pitchFamily="18" charset="0"/>
              </a:rPr>
              <a: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696385" y="2941115"/>
            <a:ext cx="387040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Công an cấp </a:t>
            </a:r>
            <a:r>
              <a:rPr lang="en-US" sz="2800">
                <a:solidFill>
                  <a:schemeClr val="tx1"/>
                </a:solidFill>
                <a:latin typeface="Times New Roman" panose="02020603050405020304" pitchFamily="18" charset="0"/>
                <a:cs typeface="Times New Roman" panose="02020603050405020304" pitchFamily="18" charset="0"/>
              </a:rPr>
              <a:t>tỉnh</a:t>
            </a:r>
            <a:r>
              <a:rPr lang="vi-VN" sz="2800">
                <a:solidFill>
                  <a:schemeClr val="tx1"/>
                </a:solidFill>
                <a:latin typeface="Times New Roman" panose="02020603050405020304" pitchFamily="18" charset="0"/>
                <a:cs typeface="Times New Roman" panose="02020603050405020304" pitchFamily="18" charset="0"/>
              </a:rPr>
              <a: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A0997C4E-ECDF-289E-C714-8D9A3851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6DD3BA8D-3FCE-6B86-CFC7-EF60C34B2E3D}"/>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7F375B03-83AD-BB26-88B6-CB431B8988E9}"/>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F8DEE81B-4553-51FA-78B5-8AEE2C7D3E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992960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576255" y="505880"/>
            <a:ext cx="10136777" cy="204573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5255" marR="262255" indent="215900" algn="just">
              <a:lnSpc>
                <a:spcPct val="117000"/>
              </a:lnSpc>
              <a:spcBef>
                <a:spcPts val="1110"/>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2.31.</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Chế</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độ,</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chính</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sách</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đối</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với</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tham</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dự</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tuyển</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chọn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thực</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hiện</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nghĩa vụ tham gia Công an nhân dân trong thời gian thực hiện khám sức khoẻ;</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hạ sĩ quan, chiến sĩ nghĩa vụ trong thời gian phục vụ tại ngũ và khi xuất ngũ</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 quy định tại</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455171" y="3204996"/>
            <a:ext cx="5128516" cy="12102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70/2017/NĐ-CP</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23-8-2017 của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457995" y="4531565"/>
            <a:ext cx="5125692" cy="12102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C. Nghị định số 70/2019/NĐ-CP ngày 23-8-2019 của Chính phủ</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710833" y="4531565"/>
            <a:ext cx="5167661" cy="12102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70/2020/NĐ-CP</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23-8-2020 của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710833" y="3204996"/>
            <a:ext cx="5167661" cy="12102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70/2018/NĐ-CP</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23-8-2018 của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65069FD1-C65D-D6AB-533C-804875B3B92D}"/>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 xmlns:a16="http://schemas.microsoft.com/office/drawing/2014/main" id="{54DA935F-1288-BD5A-A7C3-40C6E82A9305}"/>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 xmlns:a16="http://schemas.microsoft.com/office/drawing/2014/main" id="{B6F3CFD9-03CE-340F-28C6-C614C64CE0C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34783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84A42C0-4781-48B0-7B84-13FFBD0D2F78}"/>
              </a:ext>
            </a:extLst>
          </p:cNvPr>
          <p:cNvSpPr txBox="1"/>
          <p:nvPr/>
        </p:nvSpPr>
        <p:spPr>
          <a:xfrm>
            <a:off x="1598944" y="624818"/>
            <a:ext cx="10456064" cy="5170646"/>
          </a:xfrm>
          <a:prstGeom prst="rect">
            <a:avLst/>
          </a:prstGeom>
          <a:noFill/>
        </p:spPr>
        <p:txBody>
          <a:bodyPr wrap="square" rtlCol="0">
            <a:spAutoFit/>
          </a:bodyPr>
          <a:lstStyle/>
          <a:p>
            <a:pPr marL="457200" indent="-457200">
              <a:lnSpc>
                <a:spcPts val="3000"/>
              </a:lnSpc>
              <a:spcBef>
                <a:spcPts val="600"/>
              </a:spcBef>
              <a:spcAft>
                <a:spcPts val="600"/>
              </a:spcAft>
              <a:buFont typeface="Wingdings" pitchFamily="2" charset="2"/>
              <a:buChar char="v"/>
            </a:pPr>
            <a:r>
              <a:rPr lang="vi-VN" sz="3000" b="1" dirty="0">
                <a:solidFill>
                  <a:srgbClr val="FF0000"/>
                </a:solidFill>
                <a:latin typeface="Times New Roman" panose="02020603050405020304" pitchFamily="18" charset="0"/>
                <a:cs typeface="Times New Roman" panose="02020603050405020304" pitchFamily="18" charset="0"/>
              </a:rPr>
              <a:t>Truy cập </a:t>
            </a:r>
            <a:r>
              <a:rPr lang="en-GB" sz="3000" b="1" dirty="0" err="1">
                <a:solidFill>
                  <a:srgbClr val="FF0000"/>
                </a:solidFill>
                <a:latin typeface="Times New Roman" panose="02020603050405020304" pitchFamily="18" charset="0"/>
                <a:cs typeface="Times New Roman" panose="02020603050405020304" pitchFamily="18" charset="0"/>
              </a:rPr>
              <a:t>thông</a:t>
            </a:r>
            <a:r>
              <a:rPr lang="en-GB" sz="3000" b="1" dirty="0">
                <a:solidFill>
                  <a:srgbClr val="FF0000"/>
                </a:solidFill>
                <a:latin typeface="Times New Roman" panose="02020603050405020304" pitchFamily="18" charset="0"/>
                <a:cs typeface="Times New Roman" panose="02020603050405020304" pitchFamily="18" charset="0"/>
              </a:rPr>
              <a:t> tin </a:t>
            </a:r>
            <a:r>
              <a:rPr lang="en-GB" sz="3000" b="1" dirty="0" err="1">
                <a:solidFill>
                  <a:srgbClr val="FF0000"/>
                </a:solidFill>
                <a:latin typeface="Times New Roman" panose="02020603050405020304" pitchFamily="18" charset="0"/>
                <a:cs typeface="Times New Roman" panose="02020603050405020304" pitchFamily="18" charset="0"/>
              </a:rPr>
              <a:t>về</a:t>
            </a:r>
            <a:r>
              <a:rPr lang="en-GB" sz="3000" b="1" dirty="0">
                <a:solidFill>
                  <a:srgbClr val="FF0000"/>
                </a:solidFill>
                <a:latin typeface="Times New Roman" panose="02020603050405020304" pitchFamily="18" charset="0"/>
                <a:cs typeface="Times New Roman" panose="02020603050405020304" pitchFamily="18" charset="0"/>
              </a:rPr>
              <a:t> SGK GD QPAN (</a:t>
            </a:r>
            <a:r>
              <a:rPr lang="en-GB" sz="3000" b="1" dirty="0" err="1">
                <a:solidFill>
                  <a:srgbClr val="FF0000"/>
                </a:solidFill>
                <a:latin typeface="Times New Roman" panose="02020603050405020304" pitchFamily="18" charset="0"/>
                <a:cs typeface="Times New Roman" panose="02020603050405020304" pitchFamily="18" charset="0"/>
              </a:rPr>
              <a:t>bộ</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sách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Cánh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Diều</a:t>
            </a:r>
            <a:r>
              <a:rPr lang="en-GB" sz="3000" b="1" dirty="0">
                <a:solidFill>
                  <a:srgbClr val="FF0000"/>
                </a:solidFill>
                <a:latin typeface="Times New Roman" panose="02020603050405020304" pitchFamily="18" charset="0"/>
                <a:cs typeface="Times New Roman" panose="02020603050405020304" pitchFamily="18" charset="0"/>
              </a:rPr>
              <a:t>):</a:t>
            </a: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Trang web </a:t>
            </a:r>
            <a:r>
              <a:rPr lang="en-GB" sz="3000" b="1" dirty="0" err="1">
                <a:solidFill>
                  <a:srgbClr val="00B050"/>
                </a:solidFill>
                <a:latin typeface="Times New Roman" panose="02020603050405020304" pitchFamily="18" charset="0"/>
                <a:cs typeface="Times New Roman" panose="02020603050405020304" pitchFamily="18" charset="0"/>
              </a:rPr>
              <a:t>bộ</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sách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https://hoc10.vn/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Facebook: </a:t>
            </a:r>
            <a:r>
              <a:rPr lang="en-GB" sz="3000" b="1" dirty="0" err="1">
                <a:solidFill>
                  <a:srgbClr val="00B050"/>
                </a:solidFill>
                <a:latin typeface="Times New Roman" panose="02020603050405020304" pitchFamily="18" charset="0"/>
                <a:cs typeface="Times New Roman" panose="02020603050405020304" pitchFamily="18" charset="0"/>
              </a:rPr>
              <a:t>Nhóm</a:t>
            </a:r>
            <a:r>
              <a:rPr lang="en-GB" sz="3000" b="1" dirty="0">
                <a:solidFill>
                  <a:srgbClr val="00B050"/>
                </a:solidFill>
                <a:latin typeface="Times New Roman" panose="02020603050405020304" pitchFamily="18" charset="0"/>
                <a:cs typeface="Times New Roman" panose="02020603050405020304" pitchFamily="18" charset="0"/>
              </a:rPr>
              <a:t> GV GD QPAN-</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vi-VN" sz="3000" b="1" dirty="0">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https://www.facebook.com/groups/729540662159272</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Sàn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thương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mại</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điện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tử</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indent="450850">
              <a:lnSpc>
                <a:spcPts val="3000"/>
              </a:lnSpc>
              <a:spcBef>
                <a:spcPts val="600"/>
              </a:spcBef>
              <a:spcAft>
                <a:spcPts val="600"/>
              </a:spcAft>
            </a:pPr>
            <a:r>
              <a:rPr lang="en-GB" sz="3000" b="1" dirty="0">
                <a:solidFill>
                  <a:srgbClr val="0000FF"/>
                </a:solidFill>
                <a:latin typeface="Times New Roman" panose="02020603050405020304" pitchFamily="18" charset="0"/>
                <a:cs typeface="Times New Roman" panose="02020603050405020304" pitchFamily="18" charset="0"/>
                <a:hlinkClick r:id="rId5">
                  <a:extLst>
                    <a:ext uri="{A12FA001-AC4F-418D-AE19-62706E023703}">
                      <ahyp:hlinkClr xmlns="" xmlns:ahyp="http://schemas.microsoft.com/office/drawing/2018/hyperlinkcolor" val="tx"/>
                    </a:ext>
                  </a:extLst>
                </a:hlinkClick>
              </a:rPr>
              <a:t>https://sachcanhdieu.vn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gn="just">
              <a:lnSpc>
                <a:spcPts val="3000"/>
              </a:lnSpc>
              <a:spcBef>
                <a:spcPts val="600"/>
              </a:spcBef>
              <a:spcAft>
                <a:spcPts val="600"/>
              </a:spcAft>
              <a:buFont typeface="Wingdings" pitchFamily="2" charset="2"/>
              <a:buChar char="v"/>
            </a:pPr>
            <a:r>
              <a:rPr lang="en-GB" sz="3000" b="1" dirty="0" err="1">
                <a:solidFill>
                  <a:srgbClr val="ED0000"/>
                </a:solidFill>
                <a:latin typeface="Times New Roman" panose="02020603050405020304" pitchFamily="18" charset="0"/>
                <a:cs typeface="Times New Roman" panose="02020603050405020304" pitchFamily="18" charset="0"/>
              </a:rPr>
              <a:t>Trao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đổi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giải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đáp</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hỗ</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trợ</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giáo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viên</a:t>
            </a:r>
            <a:r>
              <a:rPr lang="en-GB" sz="3000" b="1" dirty="0">
                <a:solidFill>
                  <a:srgbClr val="ED0000"/>
                </a:solidFill>
                <a:latin typeface="Times New Roman" panose="02020603050405020304" pitchFamily="18" charset="0"/>
                <a:cs typeface="Times New Roman" panose="02020603050405020304" pitchFamily="18" charset="0"/>
              </a:rPr>
              <a:t>: </a:t>
            </a: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Phòng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tin </a:t>
            </a:r>
            <a:r>
              <a:rPr lang="en-GB" sz="3000" b="1" dirty="0" err="1">
                <a:solidFill>
                  <a:srgbClr val="00B050"/>
                </a:solidFill>
                <a:latin typeface="Times New Roman" panose="02020603050405020304" pitchFamily="18" charset="0"/>
                <a:cs typeface="Times New Roman" panose="02020603050405020304" pitchFamily="18" charset="0"/>
              </a:rPr>
              <a:t>và</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Truyền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VEPIC</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thongtinvatruyenthong.vepic@gmail.c</a:t>
            </a:r>
            <a:r>
              <a:rPr lang="en-GB" sz="3000" b="1" u="sng"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om</a:t>
            </a:r>
            <a:endParaRPr lang="en-GB" sz="3000" b="1" u="sng" dirty="0">
              <a:solidFill>
                <a:srgbClr val="0000FF"/>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 xmlns:a16="http://schemas.microsoft.com/office/drawing/2014/main" id="{BCF555EF-28BC-4C51-624F-6D5CA7D179BC}"/>
              </a:ext>
            </a:extLst>
          </p:cNvPr>
          <p:cNvPicPr>
            <a:picLocks noChangeAspect="1"/>
          </p:cNvPicPr>
          <p:nvPr/>
        </p:nvPicPr>
        <p:blipFill>
          <a:blip r:embed="rId7"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1B0F5DD6-2605-9EB1-13F4-9F5D86BBA840}"/>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 xmlns:a16="http://schemas.microsoft.com/office/drawing/2014/main" id="{6EA426AE-5DCC-87BC-A450-013DFB031B4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38636458"/>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E0A463B-1849-4566-94B0-12B94C33EC35}"/>
              </a:ext>
            </a:extLst>
          </p:cNvPr>
          <p:cNvPicPr>
            <a:picLocks noChangeAspect="1"/>
          </p:cNvPicPr>
          <p:nvPr/>
        </p:nvPicPr>
        <p:blipFill>
          <a:blip r:embed="rId3"/>
          <a:stretch>
            <a:fillRect/>
          </a:stretch>
        </p:blipFill>
        <p:spPr>
          <a:xfrm>
            <a:off x="56049" y="925716"/>
            <a:ext cx="1580400" cy="5006568"/>
          </a:xfrm>
          <a:prstGeom prst="rect">
            <a:avLst/>
          </a:prstGeom>
        </p:spPr>
      </p:pic>
      <p:pic>
        <p:nvPicPr>
          <p:cNvPr id="6" name="Picture 5">
            <a:extLst>
              <a:ext uri="{FF2B5EF4-FFF2-40B4-BE49-F238E27FC236}">
                <a16:creationId xmlns="" xmlns:a16="http://schemas.microsoft.com/office/drawing/2014/main" id="{08704D2F-E5D4-4BFE-85C4-8A3A9DB295F1}"/>
              </a:ext>
            </a:extLst>
          </p:cNvPr>
          <p:cNvPicPr>
            <a:picLocks noChangeAspect="1"/>
          </p:cNvPicPr>
          <p:nvPr/>
        </p:nvPicPr>
        <p:blipFill>
          <a:blip r:embed="rId4"/>
          <a:stretch>
            <a:fillRect/>
          </a:stretch>
        </p:blipFill>
        <p:spPr>
          <a:xfrm>
            <a:off x="1639632" y="255067"/>
            <a:ext cx="1798793" cy="1652109"/>
          </a:xfrm>
          <a:prstGeom prst="rect">
            <a:avLst/>
          </a:prstGeom>
        </p:spPr>
      </p:pic>
      <p:pic>
        <p:nvPicPr>
          <p:cNvPr id="8" name="Picture 7">
            <a:extLst>
              <a:ext uri="{FF2B5EF4-FFF2-40B4-BE49-F238E27FC236}">
                <a16:creationId xmlns="" xmlns:a16="http://schemas.microsoft.com/office/drawing/2014/main" id="{1B683CC9-8286-4BA9-8F9B-0FE82B6FE6C3}"/>
              </a:ext>
            </a:extLst>
          </p:cNvPr>
          <p:cNvPicPr>
            <a:picLocks noChangeAspect="1"/>
          </p:cNvPicPr>
          <p:nvPr/>
        </p:nvPicPr>
        <p:blipFill>
          <a:blip r:embed="rId5"/>
          <a:stretch>
            <a:fillRect/>
          </a:stretch>
        </p:blipFill>
        <p:spPr>
          <a:xfrm>
            <a:off x="3476531" y="80665"/>
            <a:ext cx="8510256" cy="695422"/>
          </a:xfrm>
          <a:prstGeom prst="rect">
            <a:avLst/>
          </a:prstGeom>
        </p:spPr>
      </p:pic>
      <p:pic>
        <p:nvPicPr>
          <p:cNvPr id="10" name="Picture 9">
            <a:extLst>
              <a:ext uri="{FF2B5EF4-FFF2-40B4-BE49-F238E27FC236}">
                <a16:creationId xmlns="" xmlns:a16="http://schemas.microsoft.com/office/drawing/2014/main" id="{13A6C465-6045-46A9-8F74-791DE281F39D}"/>
              </a:ext>
            </a:extLst>
          </p:cNvPr>
          <p:cNvPicPr>
            <a:picLocks noChangeAspect="1"/>
          </p:cNvPicPr>
          <p:nvPr/>
        </p:nvPicPr>
        <p:blipFill>
          <a:blip r:embed="rId6"/>
          <a:stretch>
            <a:fillRect/>
          </a:stretch>
        </p:blipFill>
        <p:spPr>
          <a:xfrm>
            <a:off x="3452714" y="767034"/>
            <a:ext cx="8534073" cy="676369"/>
          </a:xfrm>
          <a:prstGeom prst="rect">
            <a:avLst/>
          </a:prstGeom>
        </p:spPr>
      </p:pic>
      <p:pic>
        <p:nvPicPr>
          <p:cNvPr id="12" name="Picture 11">
            <a:extLst>
              <a:ext uri="{FF2B5EF4-FFF2-40B4-BE49-F238E27FC236}">
                <a16:creationId xmlns="" xmlns:a16="http://schemas.microsoft.com/office/drawing/2014/main" id="{99940BB2-0720-4A58-A00C-148BEB7A8B39}"/>
              </a:ext>
            </a:extLst>
          </p:cNvPr>
          <p:cNvPicPr>
            <a:picLocks noChangeAspect="1"/>
          </p:cNvPicPr>
          <p:nvPr/>
        </p:nvPicPr>
        <p:blipFill>
          <a:blip r:embed="rId7"/>
          <a:stretch>
            <a:fillRect/>
          </a:stretch>
        </p:blipFill>
        <p:spPr>
          <a:xfrm>
            <a:off x="3438425" y="1454349"/>
            <a:ext cx="8548363" cy="657317"/>
          </a:xfrm>
          <a:prstGeom prst="rect">
            <a:avLst/>
          </a:prstGeom>
        </p:spPr>
      </p:pic>
      <p:pic>
        <p:nvPicPr>
          <p:cNvPr id="14" name="Picture 13">
            <a:extLst>
              <a:ext uri="{FF2B5EF4-FFF2-40B4-BE49-F238E27FC236}">
                <a16:creationId xmlns="" xmlns:a16="http://schemas.microsoft.com/office/drawing/2014/main" id="{B0FE3FC3-78E8-48B1-9DC3-F24B835DCFE3}"/>
              </a:ext>
            </a:extLst>
          </p:cNvPr>
          <p:cNvPicPr>
            <a:picLocks noChangeAspect="1"/>
          </p:cNvPicPr>
          <p:nvPr/>
        </p:nvPicPr>
        <p:blipFill>
          <a:blip r:embed="rId8"/>
          <a:stretch>
            <a:fillRect/>
          </a:stretch>
        </p:blipFill>
        <p:spPr>
          <a:xfrm>
            <a:off x="1636449" y="2261295"/>
            <a:ext cx="2152950" cy="2410294"/>
          </a:xfrm>
          <a:prstGeom prst="rect">
            <a:avLst/>
          </a:prstGeom>
        </p:spPr>
      </p:pic>
      <p:pic>
        <p:nvPicPr>
          <p:cNvPr id="16" name="Picture 15">
            <a:extLst>
              <a:ext uri="{FF2B5EF4-FFF2-40B4-BE49-F238E27FC236}">
                <a16:creationId xmlns="" xmlns:a16="http://schemas.microsoft.com/office/drawing/2014/main" id="{D8048BC5-9FC0-4344-BE2B-BBE4466D13E0}"/>
              </a:ext>
            </a:extLst>
          </p:cNvPr>
          <p:cNvPicPr>
            <a:picLocks noChangeAspect="1"/>
          </p:cNvPicPr>
          <p:nvPr/>
        </p:nvPicPr>
        <p:blipFill>
          <a:blip r:embed="rId9"/>
          <a:stretch>
            <a:fillRect/>
          </a:stretch>
        </p:blipFill>
        <p:spPr>
          <a:xfrm>
            <a:off x="3789399" y="2158984"/>
            <a:ext cx="6315956" cy="352474"/>
          </a:xfrm>
          <a:prstGeom prst="rect">
            <a:avLst/>
          </a:prstGeom>
        </p:spPr>
      </p:pic>
      <p:pic>
        <p:nvPicPr>
          <p:cNvPr id="18" name="Picture 17">
            <a:extLst>
              <a:ext uri="{FF2B5EF4-FFF2-40B4-BE49-F238E27FC236}">
                <a16:creationId xmlns="" xmlns:a16="http://schemas.microsoft.com/office/drawing/2014/main" id="{7DC634F2-6A2F-4615-BED2-0031B6BA427C}"/>
              </a:ext>
            </a:extLst>
          </p:cNvPr>
          <p:cNvPicPr>
            <a:picLocks noChangeAspect="1"/>
          </p:cNvPicPr>
          <p:nvPr/>
        </p:nvPicPr>
        <p:blipFill>
          <a:blip r:embed="rId10"/>
          <a:stretch>
            <a:fillRect/>
          </a:stretch>
        </p:blipFill>
        <p:spPr>
          <a:xfrm>
            <a:off x="3789399" y="2535937"/>
            <a:ext cx="8197389" cy="371527"/>
          </a:xfrm>
          <a:prstGeom prst="rect">
            <a:avLst/>
          </a:prstGeom>
        </p:spPr>
      </p:pic>
      <p:pic>
        <p:nvPicPr>
          <p:cNvPr id="20" name="Picture 19">
            <a:extLst>
              <a:ext uri="{FF2B5EF4-FFF2-40B4-BE49-F238E27FC236}">
                <a16:creationId xmlns="" xmlns:a16="http://schemas.microsoft.com/office/drawing/2014/main" id="{626BADD3-B46A-4DE6-A9CA-3C4A9ACEB798}"/>
              </a:ext>
            </a:extLst>
          </p:cNvPr>
          <p:cNvPicPr>
            <a:picLocks noChangeAspect="1"/>
          </p:cNvPicPr>
          <p:nvPr/>
        </p:nvPicPr>
        <p:blipFill>
          <a:blip r:embed="rId11"/>
          <a:stretch>
            <a:fillRect/>
          </a:stretch>
        </p:blipFill>
        <p:spPr>
          <a:xfrm>
            <a:off x="3780252" y="2931943"/>
            <a:ext cx="8206536" cy="564653"/>
          </a:xfrm>
          <a:prstGeom prst="rect">
            <a:avLst/>
          </a:prstGeom>
        </p:spPr>
      </p:pic>
      <p:pic>
        <p:nvPicPr>
          <p:cNvPr id="22" name="Picture 21">
            <a:extLst>
              <a:ext uri="{FF2B5EF4-FFF2-40B4-BE49-F238E27FC236}">
                <a16:creationId xmlns="" xmlns:a16="http://schemas.microsoft.com/office/drawing/2014/main" id="{0538878B-A22C-4448-91BC-FFA2FB5CE49D}"/>
              </a:ext>
            </a:extLst>
          </p:cNvPr>
          <p:cNvPicPr>
            <a:picLocks noChangeAspect="1"/>
          </p:cNvPicPr>
          <p:nvPr/>
        </p:nvPicPr>
        <p:blipFill>
          <a:blip r:embed="rId12"/>
          <a:stretch>
            <a:fillRect/>
          </a:stretch>
        </p:blipFill>
        <p:spPr>
          <a:xfrm>
            <a:off x="3789399" y="3514156"/>
            <a:ext cx="8206537" cy="858673"/>
          </a:xfrm>
          <a:prstGeom prst="rect">
            <a:avLst/>
          </a:prstGeom>
        </p:spPr>
      </p:pic>
      <p:pic>
        <p:nvPicPr>
          <p:cNvPr id="24" name="Picture 23">
            <a:extLst>
              <a:ext uri="{FF2B5EF4-FFF2-40B4-BE49-F238E27FC236}">
                <a16:creationId xmlns="" xmlns:a16="http://schemas.microsoft.com/office/drawing/2014/main" id="{99401802-5CE0-4D7B-8F81-3EA58869C8B9}"/>
              </a:ext>
            </a:extLst>
          </p:cNvPr>
          <p:cNvPicPr>
            <a:picLocks noChangeAspect="1"/>
          </p:cNvPicPr>
          <p:nvPr/>
        </p:nvPicPr>
        <p:blipFill>
          <a:blip r:embed="rId13"/>
          <a:stretch>
            <a:fillRect/>
          </a:stretch>
        </p:blipFill>
        <p:spPr>
          <a:xfrm>
            <a:off x="3780252" y="4415500"/>
            <a:ext cx="5953956" cy="313226"/>
          </a:xfrm>
          <a:prstGeom prst="rect">
            <a:avLst/>
          </a:prstGeom>
        </p:spPr>
      </p:pic>
      <p:pic>
        <p:nvPicPr>
          <p:cNvPr id="26" name="Picture 25">
            <a:extLst>
              <a:ext uri="{FF2B5EF4-FFF2-40B4-BE49-F238E27FC236}">
                <a16:creationId xmlns="" xmlns:a16="http://schemas.microsoft.com/office/drawing/2014/main" id="{8F3B0399-FBF3-4B48-BAD3-1D3DC72C3FF1}"/>
              </a:ext>
            </a:extLst>
          </p:cNvPr>
          <p:cNvPicPr>
            <a:picLocks noChangeAspect="1"/>
          </p:cNvPicPr>
          <p:nvPr/>
        </p:nvPicPr>
        <p:blipFill>
          <a:blip r:embed="rId14"/>
          <a:stretch>
            <a:fillRect/>
          </a:stretch>
        </p:blipFill>
        <p:spPr>
          <a:xfrm>
            <a:off x="1636448" y="4866356"/>
            <a:ext cx="2523209" cy="1736576"/>
          </a:xfrm>
          <a:prstGeom prst="rect">
            <a:avLst/>
          </a:prstGeom>
        </p:spPr>
      </p:pic>
      <p:pic>
        <p:nvPicPr>
          <p:cNvPr id="28" name="Picture 27">
            <a:extLst>
              <a:ext uri="{FF2B5EF4-FFF2-40B4-BE49-F238E27FC236}">
                <a16:creationId xmlns="" xmlns:a16="http://schemas.microsoft.com/office/drawing/2014/main" id="{8FFA0DC8-3E55-4E76-A520-A87FFCB08736}"/>
              </a:ext>
            </a:extLst>
          </p:cNvPr>
          <p:cNvPicPr>
            <a:picLocks noChangeAspect="1"/>
          </p:cNvPicPr>
          <p:nvPr/>
        </p:nvPicPr>
        <p:blipFill>
          <a:blip r:embed="rId15"/>
          <a:stretch>
            <a:fillRect/>
          </a:stretch>
        </p:blipFill>
        <p:spPr>
          <a:xfrm>
            <a:off x="4159658" y="4766482"/>
            <a:ext cx="3448531" cy="438211"/>
          </a:xfrm>
          <a:prstGeom prst="rect">
            <a:avLst/>
          </a:prstGeom>
        </p:spPr>
      </p:pic>
      <p:pic>
        <p:nvPicPr>
          <p:cNvPr id="30" name="Picture 29">
            <a:extLst>
              <a:ext uri="{FF2B5EF4-FFF2-40B4-BE49-F238E27FC236}">
                <a16:creationId xmlns="" xmlns:a16="http://schemas.microsoft.com/office/drawing/2014/main" id="{B90E2EBB-C2A9-4FD0-88A5-AEAD90DA2732}"/>
              </a:ext>
            </a:extLst>
          </p:cNvPr>
          <p:cNvPicPr>
            <a:picLocks noChangeAspect="1"/>
          </p:cNvPicPr>
          <p:nvPr/>
        </p:nvPicPr>
        <p:blipFill>
          <a:blip r:embed="rId16"/>
          <a:stretch>
            <a:fillRect/>
          </a:stretch>
        </p:blipFill>
        <p:spPr>
          <a:xfrm>
            <a:off x="4159657" y="5222253"/>
            <a:ext cx="7836279" cy="904598"/>
          </a:xfrm>
          <a:prstGeom prst="rect">
            <a:avLst/>
          </a:prstGeom>
        </p:spPr>
      </p:pic>
      <p:pic>
        <p:nvPicPr>
          <p:cNvPr id="32" name="Picture 31">
            <a:extLst>
              <a:ext uri="{FF2B5EF4-FFF2-40B4-BE49-F238E27FC236}">
                <a16:creationId xmlns="" xmlns:a16="http://schemas.microsoft.com/office/drawing/2014/main" id="{24C35A35-AFB3-4867-AEDB-8AA41028E88D}"/>
              </a:ext>
            </a:extLst>
          </p:cNvPr>
          <p:cNvPicPr>
            <a:picLocks noChangeAspect="1"/>
          </p:cNvPicPr>
          <p:nvPr/>
        </p:nvPicPr>
        <p:blipFill>
          <a:blip r:embed="rId17"/>
          <a:stretch>
            <a:fillRect/>
          </a:stretch>
        </p:blipFill>
        <p:spPr>
          <a:xfrm>
            <a:off x="4159657" y="6126851"/>
            <a:ext cx="7836279" cy="733527"/>
          </a:xfrm>
          <a:prstGeom prst="rect">
            <a:avLst/>
          </a:prstGeom>
        </p:spPr>
      </p:pic>
      <p:pic>
        <p:nvPicPr>
          <p:cNvPr id="2" name="image4.png">
            <a:extLst>
              <a:ext uri="{FF2B5EF4-FFF2-40B4-BE49-F238E27FC236}">
                <a16:creationId xmlns="" xmlns:a16="http://schemas.microsoft.com/office/drawing/2014/main" id="{C2E14027-6D79-E31D-6397-D946EDFCD343}"/>
              </a:ext>
            </a:extLst>
          </p:cNvPr>
          <p:cNvPicPr>
            <a:picLocks noChangeAspect="1"/>
          </p:cNvPicPr>
          <p:nvPr/>
        </p:nvPicPr>
        <p:blipFill>
          <a:blip r:embed="rId18" cstate="print"/>
          <a:stretch>
            <a:fillRect/>
          </a:stretch>
        </p:blipFill>
        <p:spPr>
          <a:xfrm>
            <a:off x="23160" y="21951"/>
            <a:ext cx="557988" cy="559401"/>
          </a:xfrm>
          <a:prstGeom prst="rect">
            <a:avLst/>
          </a:prstGeom>
        </p:spPr>
      </p:pic>
      <p:grpSp>
        <p:nvGrpSpPr>
          <p:cNvPr id="4" name="Group 11">
            <a:extLst>
              <a:ext uri="{FF2B5EF4-FFF2-40B4-BE49-F238E27FC236}">
                <a16:creationId xmlns="" xmlns:a16="http://schemas.microsoft.com/office/drawing/2014/main" id="{B61F5FB7-08B7-C02F-1BD3-ADA7210A8D47}"/>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 xmlns:a16="http://schemas.microsoft.com/office/drawing/2014/main" id="{58F3FF3F-D26A-0DA5-0353-29B23F075BB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8833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1000" fill="hold"/>
                                        <p:tgtEl>
                                          <p:spTgt spid="28"/>
                                        </p:tgtEl>
                                        <p:attrNameLst>
                                          <p:attrName>ppt_w</p:attrName>
                                        </p:attrNameLst>
                                      </p:cBhvr>
                                      <p:tavLst>
                                        <p:tav tm="0">
                                          <p:val>
                                            <p:fltVal val="0"/>
                                          </p:val>
                                        </p:tav>
                                        <p:tav tm="100000">
                                          <p:val>
                                            <p:strVal val="#ppt_w"/>
                                          </p:val>
                                        </p:tav>
                                      </p:tavLst>
                                    </p:anim>
                                    <p:anim calcmode="lin" valueType="num">
                                      <p:cBhvr>
                                        <p:cTn id="75" dur="1000" fill="hold"/>
                                        <p:tgtEl>
                                          <p:spTgt spid="28"/>
                                        </p:tgtEl>
                                        <p:attrNameLst>
                                          <p:attrName>ppt_h</p:attrName>
                                        </p:attrNameLst>
                                      </p:cBhvr>
                                      <p:tavLst>
                                        <p:tav tm="0">
                                          <p:val>
                                            <p:fltVal val="0"/>
                                          </p:val>
                                        </p:tav>
                                        <p:tav tm="100000">
                                          <p:val>
                                            <p:strVal val="#ppt_h"/>
                                          </p:val>
                                        </p:tav>
                                      </p:tavLst>
                                    </p:anim>
                                    <p:anim calcmode="lin" valueType="num">
                                      <p:cBhvr>
                                        <p:cTn id="76" dur="1000" fill="hold"/>
                                        <p:tgtEl>
                                          <p:spTgt spid="28"/>
                                        </p:tgtEl>
                                        <p:attrNameLst>
                                          <p:attrName>style.rotation</p:attrName>
                                        </p:attrNameLst>
                                      </p:cBhvr>
                                      <p:tavLst>
                                        <p:tav tm="0">
                                          <p:val>
                                            <p:fltVal val="90"/>
                                          </p:val>
                                        </p:tav>
                                        <p:tav tm="100000">
                                          <p:val>
                                            <p:fltVal val="0"/>
                                          </p:val>
                                        </p:tav>
                                      </p:tavLst>
                                    </p:anim>
                                    <p:animEffect transition="in" filter="fade">
                                      <p:cBhvr>
                                        <p:cTn id="77" dur="10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1000" fill="hold"/>
                                        <p:tgtEl>
                                          <p:spTgt spid="30"/>
                                        </p:tgtEl>
                                        <p:attrNameLst>
                                          <p:attrName>ppt_w</p:attrName>
                                        </p:attrNameLst>
                                      </p:cBhvr>
                                      <p:tavLst>
                                        <p:tav tm="0">
                                          <p:val>
                                            <p:fltVal val="0"/>
                                          </p:val>
                                        </p:tav>
                                        <p:tav tm="100000">
                                          <p:val>
                                            <p:strVal val="#ppt_w"/>
                                          </p:val>
                                        </p:tav>
                                      </p:tavLst>
                                    </p:anim>
                                    <p:anim calcmode="lin" valueType="num">
                                      <p:cBhvr>
                                        <p:cTn id="83" dur="1000" fill="hold"/>
                                        <p:tgtEl>
                                          <p:spTgt spid="30"/>
                                        </p:tgtEl>
                                        <p:attrNameLst>
                                          <p:attrName>ppt_h</p:attrName>
                                        </p:attrNameLst>
                                      </p:cBhvr>
                                      <p:tavLst>
                                        <p:tav tm="0">
                                          <p:val>
                                            <p:fltVal val="0"/>
                                          </p:val>
                                        </p:tav>
                                        <p:tav tm="100000">
                                          <p:val>
                                            <p:strVal val="#ppt_h"/>
                                          </p:val>
                                        </p:tav>
                                      </p:tavLst>
                                    </p:anim>
                                    <p:anim calcmode="lin" valueType="num">
                                      <p:cBhvr>
                                        <p:cTn id="84" dur="1000" fill="hold"/>
                                        <p:tgtEl>
                                          <p:spTgt spid="30"/>
                                        </p:tgtEl>
                                        <p:attrNameLst>
                                          <p:attrName>style.rotation</p:attrName>
                                        </p:attrNameLst>
                                      </p:cBhvr>
                                      <p:tavLst>
                                        <p:tav tm="0">
                                          <p:val>
                                            <p:fltVal val="90"/>
                                          </p:val>
                                        </p:tav>
                                        <p:tav tm="100000">
                                          <p:val>
                                            <p:fltVal val="0"/>
                                          </p:val>
                                        </p:tav>
                                      </p:tavLst>
                                    </p:anim>
                                    <p:animEffect transition="in" filter="fade">
                                      <p:cBhvr>
                                        <p:cTn id="85" dur="1000"/>
                                        <p:tgtEl>
                                          <p:spTgt spid="30"/>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1000" fill="hold"/>
                                        <p:tgtEl>
                                          <p:spTgt spid="32"/>
                                        </p:tgtEl>
                                        <p:attrNameLst>
                                          <p:attrName>ppt_w</p:attrName>
                                        </p:attrNameLst>
                                      </p:cBhvr>
                                      <p:tavLst>
                                        <p:tav tm="0">
                                          <p:val>
                                            <p:fltVal val="0"/>
                                          </p:val>
                                        </p:tav>
                                        <p:tav tm="100000">
                                          <p:val>
                                            <p:strVal val="#ppt_w"/>
                                          </p:val>
                                        </p:tav>
                                      </p:tavLst>
                                    </p:anim>
                                    <p:anim calcmode="lin" valueType="num">
                                      <p:cBhvr>
                                        <p:cTn id="91" dur="1000" fill="hold"/>
                                        <p:tgtEl>
                                          <p:spTgt spid="32"/>
                                        </p:tgtEl>
                                        <p:attrNameLst>
                                          <p:attrName>ppt_h</p:attrName>
                                        </p:attrNameLst>
                                      </p:cBhvr>
                                      <p:tavLst>
                                        <p:tav tm="0">
                                          <p:val>
                                            <p:fltVal val="0"/>
                                          </p:val>
                                        </p:tav>
                                        <p:tav tm="100000">
                                          <p:val>
                                            <p:strVal val="#ppt_h"/>
                                          </p:val>
                                        </p:tav>
                                      </p:tavLst>
                                    </p:anim>
                                    <p:anim calcmode="lin" valueType="num">
                                      <p:cBhvr>
                                        <p:cTn id="92" dur="1000" fill="hold"/>
                                        <p:tgtEl>
                                          <p:spTgt spid="32"/>
                                        </p:tgtEl>
                                        <p:attrNameLst>
                                          <p:attrName>style.rotation</p:attrName>
                                        </p:attrNameLst>
                                      </p:cBhvr>
                                      <p:tavLst>
                                        <p:tav tm="0">
                                          <p:val>
                                            <p:fltVal val="90"/>
                                          </p:val>
                                        </p:tav>
                                        <p:tav tm="100000">
                                          <p:val>
                                            <p:fltVal val="0"/>
                                          </p:val>
                                        </p:tav>
                                      </p:tavLst>
                                    </p:anim>
                                    <p:animEffect transition="in" filter="fade">
                                      <p:cBhvr>
                                        <p:cTn id="9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68360" y="6492875"/>
            <a:ext cx="2743200" cy="365125"/>
          </a:xfrm>
        </p:spPr>
        <p:txBody>
          <a:bodyPr/>
          <a:lstStyle/>
          <a:p>
            <a:fld id="{CABAA8C2-8E73-4BA3-8646-3345C5432D50}" type="slidenum">
              <a:rPr lang="en-US" smtClean="0"/>
              <a:t>16</a:t>
            </a:fld>
            <a:endParaRPr lang="en-US" dirty="0"/>
          </a:p>
        </p:txBody>
      </p:sp>
      <p:pic>
        <p:nvPicPr>
          <p:cNvPr id="3" name="Picture 2">
            <a:extLst>
              <a:ext uri="{FF2B5EF4-FFF2-40B4-BE49-F238E27FC236}">
                <a16:creationId xmlns="" xmlns:a16="http://schemas.microsoft.com/office/drawing/2014/main" id="{B1885E8D-6032-480C-A5F8-F8301646E2EA}"/>
              </a:ext>
            </a:extLst>
          </p:cNvPr>
          <p:cNvPicPr>
            <a:picLocks noChangeAspect="1"/>
          </p:cNvPicPr>
          <p:nvPr/>
        </p:nvPicPr>
        <p:blipFill>
          <a:blip r:embed="rId3"/>
          <a:stretch>
            <a:fillRect/>
          </a:stretch>
        </p:blipFill>
        <p:spPr>
          <a:xfrm>
            <a:off x="371341" y="6045824"/>
            <a:ext cx="11469701" cy="714475"/>
          </a:xfrm>
          <a:prstGeom prst="rect">
            <a:avLst/>
          </a:prstGeom>
        </p:spPr>
      </p:pic>
      <p:pic>
        <p:nvPicPr>
          <p:cNvPr id="6" name="Picture 5">
            <a:extLst>
              <a:ext uri="{FF2B5EF4-FFF2-40B4-BE49-F238E27FC236}">
                <a16:creationId xmlns="" xmlns:a16="http://schemas.microsoft.com/office/drawing/2014/main" id="{D70A6008-1CD0-4743-B30D-3F133CCE6197}"/>
              </a:ext>
            </a:extLst>
          </p:cNvPr>
          <p:cNvPicPr>
            <a:picLocks noChangeAspect="1"/>
          </p:cNvPicPr>
          <p:nvPr/>
        </p:nvPicPr>
        <p:blipFill>
          <a:blip r:embed="rId4"/>
          <a:stretch>
            <a:fillRect/>
          </a:stretch>
        </p:blipFill>
        <p:spPr>
          <a:xfrm>
            <a:off x="768571" y="1585867"/>
            <a:ext cx="390580" cy="4477375"/>
          </a:xfrm>
          <a:prstGeom prst="rect">
            <a:avLst/>
          </a:prstGeom>
        </p:spPr>
      </p:pic>
      <p:pic>
        <p:nvPicPr>
          <p:cNvPr id="8" name="Picture 7">
            <a:extLst>
              <a:ext uri="{FF2B5EF4-FFF2-40B4-BE49-F238E27FC236}">
                <a16:creationId xmlns="" xmlns:a16="http://schemas.microsoft.com/office/drawing/2014/main" id="{F3A61622-8CE6-4818-BECC-4F0AC2EC8BC5}"/>
              </a:ext>
            </a:extLst>
          </p:cNvPr>
          <p:cNvPicPr>
            <a:picLocks noChangeAspect="1"/>
          </p:cNvPicPr>
          <p:nvPr/>
        </p:nvPicPr>
        <p:blipFill>
          <a:blip r:embed="rId5"/>
          <a:stretch>
            <a:fillRect/>
          </a:stretch>
        </p:blipFill>
        <p:spPr>
          <a:xfrm>
            <a:off x="1159151" y="671339"/>
            <a:ext cx="3077004" cy="1829055"/>
          </a:xfrm>
          <a:prstGeom prst="rect">
            <a:avLst/>
          </a:prstGeom>
        </p:spPr>
      </p:pic>
      <p:pic>
        <p:nvPicPr>
          <p:cNvPr id="10" name="Picture 9">
            <a:extLst>
              <a:ext uri="{FF2B5EF4-FFF2-40B4-BE49-F238E27FC236}">
                <a16:creationId xmlns="" xmlns:a16="http://schemas.microsoft.com/office/drawing/2014/main" id="{FFCEF429-FD5A-4CC3-854E-1DF90E6F2830}"/>
              </a:ext>
            </a:extLst>
          </p:cNvPr>
          <p:cNvPicPr>
            <a:picLocks noChangeAspect="1"/>
          </p:cNvPicPr>
          <p:nvPr/>
        </p:nvPicPr>
        <p:blipFill>
          <a:blip r:embed="rId6"/>
          <a:stretch>
            <a:fillRect/>
          </a:stretch>
        </p:blipFill>
        <p:spPr>
          <a:xfrm>
            <a:off x="4236155" y="530078"/>
            <a:ext cx="7392432" cy="1038370"/>
          </a:xfrm>
          <a:prstGeom prst="rect">
            <a:avLst/>
          </a:prstGeom>
        </p:spPr>
      </p:pic>
      <p:pic>
        <p:nvPicPr>
          <p:cNvPr id="12" name="Picture 11">
            <a:extLst>
              <a:ext uri="{FF2B5EF4-FFF2-40B4-BE49-F238E27FC236}">
                <a16:creationId xmlns="" xmlns:a16="http://schemas.microsoft.com/office/drawing/2014/main" id="{3E485E3F-5870-4987-9B94-44A25106FA12}"/>
              </a:ext>
            </a:extLst>
          </p:cNvPr>
          <p:cNvPicPr>
            <a:picLocks noChangeAspect="1"/>
          </p:cNvPicPr>
          <p:nvPr/>
        </p:nvPicPr>
        <p:blipFill>
          <a:blip r:embed="rId7"/>
          <a:stretch>
            <a:fillRect/>
          </a:stretch>
        </p:blipFill>
        <p:spPr>
          <a:xfrm>
            <a:off x="4236155" y="1592077"/>
            <a:ext cx="6868484" cy="1086002"/>
          </a:xfrm>
          <a:prstGeom prst="rect">
            <a:avLst/>
          </a:prstGeom>
        </p:spPr>
      </p:pic>
      <p:pic>
        <p:nvPicPr>
          <p:cNvPr id="14" name="Picture 13">
            <a:extLst>
              <a:ext uri="{FF2B5EF4-FFF2-40B4-BE49-F238E27FC236}">
                <a16:creationId xmlns="" xmlns:a16="http://schemas.microsoft.com/office/drawing/2014/main" id="{E3E4E67F-12A9-4481-9A5E-17B806399BE1}"/>
              </a:ext>
            </a:extLst>
          </p:cNvPr>
          <p:cNvPicPr>
            <a:picLocks noChangeAspect="1"/>
          </p:cNvPicPr>
          <p:nvPr/>
        </p:nvPicPr>
        <p:blipFill>
          <a:blip r:embed="rId8"/>
          <a:stretch>
            <a:fillRect/>
          </a:stretch>
        </p:blipFill>
        <p:spPr>
          <a:xfrm>
            <a:off x="1159151" y="2901317"/>
            <a:ext cx="2200582" cy="2743583"/>
          </a:xfrm>
          <a:prstGeom prst="rect">
            <a:avLst/>
          </a:prstGeom>
        </p:spPr>
      </p:pic>
      <p:pic>
        <p:nvPicPr>
          <p:cNvPr id="16" name="Picture 15">
            <a:extLst>
              <a:ext uri="{FF2B5EF4-FFF2-40B4-BE49-F238E27FC236}">
                <a16:creationId xmlns="" xmlns:a16="http://schemas.microsoft.com/office/drawing/2014/main" id="{0F797690-2D51-4E70-A0EE-0A64276FCB41}"/>
              </a:ext>
            </a:extLst>
          </p:cNvPr>
          <p:cNvPicPr>
            <a:picLocks noChangeAspect="1"/>
          </p:cNvPicPr>
          <p:nvPr/>
        </p:nvPicPr>
        <p:blipFill>
          <a:blip r:embed="rId9"/>
          <a:stretch>
            <a:fillRect/>
          </a:stretch>
        </p:blipFill>
        <p:spPr>
          <a:xfrm>
            <a:off x="3429031" y="2783872"/>
            <a:ext cx="7354326" cy="371527"/>
          </a:xfrm>
          <a:prstGeom prst="rect">
            <a:avLst/>
          </a:prstGeom>
        </p:spPr>
      </p:pic>
      <p:pic>
        <p:nvPicPr>
          <p:cNvPr id="18" name="Picture 17">
            <a:extLst>
              <a:ext uri="{FF2B5EF4-FFF2-40B4-BE49-F238E27FC236}">
                <a16:creationId xmlns="" xmlns:a16="http://schemas.microsoft.com/office/drawing/2014/main" id="{A9ED33CF-E11B-4CBB-B037-49D7AFE951E7}"/>
              </a:ext>
            </a:extLst>
          </p:cNvPr>
          <p:cNvPicPr>
            <a:picLocks noChangeAspect="1"/>
          </p:cNvPicPr>
          <p:nvPr/>
        </p:nvPicPr>
        <p:blipFill>
          <a:blip r:embed="rId10"/>
          <a:stretch>
            <a:fillRect/>
          </a:stretch>
        </p:blipFill>
        <p:spPr>
          <a:xfrm>
            <a:off x="3418690" y="3178539"/>
            <a:ext cx="8209898" cy="685896"/>
          </a:xfrm>
          <a:prstGeom prst="rect">
            <a:avLst/>
          </a:prstGeom>
        </p:spPr>
      </p:pic>
      <p:pic>
        <p:nvPicPr>
          <p:cNvPr id="20" name="Picture 19">
            <a:extLst>
              <a:ext uri="{FF2B5EF4-FFF2-40B4-BE49-F238E27FC236}">
                <a16:creationId xmlns="" xmlns:a16="http://schemas.microsoft.com/office/drawing/2014/main" id="{CF9BD12A-FF66-4257-B9AC-2C3F10BE7DEA}"/>
              </a:ext>
            </a:extLst>
          </p:cNvPr>
          <p:cNvPicPr>
            <a:picLocks noChangeAspect="1"/>
          </p:cNvPicPr>
          <p:nvPr/>
        </p:nvPicPr>
        <p:blipFill>
          <a:blip r:embed="rId11"/>
          <a:stretch>
            <a:fillRect/>
          </a:stretch>
        </p:blipFill>
        <p:spPr>
          <a:xfrm>
            <a:off x="3429031" y="3901418"/>
            <a:ext cx="8199556" cy="362001"/>
          </a:xfrm>
          <a:prstGeom prst="rect">
            <a:avLst/>
          </a:prstGeom>
        </p:spPr>
      </p:pic>
      <p:pic>
        <p:nvPicPr>
          <p:cNvPr id="22" name="Picture 21">
            <a:extLst>
              <a:ext uri="{FF2B5EF4-FFF2-40B4-BE49-F238E27FC236}">
                <a16:creationId xmlns="" xmlns:a16="http://schemas.microsoft.com/office/drawing/2014/main" id="{B49B955A-B46F-4326-9318-A05AE6DB2644}"/>
              </a:ext>
            </a:extLst>
          </p:cNvPr>
          <p:cNvPicPr>
            <a:picLocks noChangeAspect="1"/>
          </p:cNvPicPr>
          <p:nvPr/>
        </p:nvPicPr>
        <p:blipFill>
          <a:blip r:embed="rId12"/>
          <a:stretch>
            <a:fillRect/>
          </a:stretch>
        </p:blipFill>
        <p:spPr>
          <a:xfrm>
            <a:off x="3418690" y="4315825"/>
            <a:ext cx="8209898" cy="647790"/>
          </a:xfrm>
          <a:prstGeom prst="rect">
            <a:avLst/>
          </a:prstGeom>
        </p:spPr>
      </p:pic>
      <p:pic>
        <p:nvPicPr>
          <p:cNvPr id="24" name="Picture 23">
            <a:extLst>
              <a:ext uri="{FF2B5EF4-FFF2-40B4-BE49-F238E27FC236}">
                <a16:creationId xmlns="" xmlns:a16="http://schemas.microsoft.com/office/drawing/2014/main" id="{BDF12715-2614-4697-B9BC-31A68413A681}"/>
              </a:ext>
            </a:extLst>
          </p:cNvPr>
          <p:cNvPicPr>
            <a:picLocks noChangeAspect="1"/>
          </p:cNvPicPr>
          <p:nvPr/>
        </p:nvPicPr>
        <p:blipFill>
          <a:blip r:embed="rId13"/>
          <a:stretch>
            <a:fillRect/>
          </a:stretch>
        </p:blipFill>
        <p:spPr>
          <a:xfrm>
            <a:off x="3417613" y="5016021"/>
            <a:ext cx="7365744" cy="362001"/>
          </a:xfrm>
          <a:prstGeom prst="rect">
            <a:avLst/>
          </a:prstGeom>
        </p:spPr>
      </p:pic>
      <p:pic>
        <p:nvPicPr>
          <p:cNvPr id="26" name="Picture 25">
            <a:extLst>
              <a:ext uri="{FF2B5EF4-FFF2-40B4-BE49-F238E27FC236}">
                <a16:creationId xmlns="" xmlns:a16="http://schemas.microsoft.com/office/drawing/2014/main" id="{8F0185B8-22C0-4734-A45E-C79599D482F8}"/>
              </a:ext>
            </a:extLst>
          </p:cNvPr>
          <p:cNvPicPr>
            <a:picLocks noChangeAspect="1"/>
          </p:cNvPicPr>
          <p:nvPr/>
        </p:nvPicPr>
        <p:blipFill>
          <a:blip r:embed="rId14"/>
          <a:stretch>
            <a:fillRect/>
          </a:stretch>
        </p:blipFill>
        <p:spPr>
          <a:xfrm>
            <a:off x="3394569" y="5457733"/>
            <a:ext cx="8234018" cy="371527"/>
          </a:xfrm>
          <a:prstGeom prst="rect">
            <a:avLst/>
          </a:prstGeom>
        </p:spPr>
      </p:pic>
      <p:pic>
        <p:nvPicPr>
          <p:cNvPr id="2" name="image4.png">
            <a:extLst>
              <a:ext uri="{FF2B5EF4-FFF2-40B4-BE49-F238E27FC236}">
                <a16:creationId xmlns="" xmlns:a16="http://schemas.microsoft.com/office/drawing/2014/main" id="{B9C42006-E692-2607-0854-F0EA771EA989}"/>
              </a:ext>
            </a:extLst>
          </p:cNvPr>
          <p:cNvPicPr>
            <a:picLocks noChangeAspect="1"/>
          </p:cNvPicPr>
          <p:nvPr/>
        </p:nvPicPr>
        <p:blipFill>
          <a:blip r:embed="rId15" cstate="print"/>
          <a:stretch>
            <a:fillRect/>
          </a:stretch>
        </p:blipFill>
        <p:spPr>
          <a:xfrm>
            <a:off x="23160" y="21951"/>
            <a:ext cx="557988" cy="559401"/>
          </a:xfrm>
          <a:prstGeom prst="rect">
            <a:avLst/>
          </a:prstGeom>
        </p:spPr>
      </p:pic>
      <p:grpSp>
        <p:nvGrpSpPr>
          <p:cNvPr id="5" name="Group 11">
            <a:extLst>
              <a:ext uri="{FF2B5EF4-FFF2-40B4-BE49-F238E27FC236}">
                <a16:creationId xmlns="" xmlns:a16="http://schemas.microsoft.com/office/drawing/2014/main" id="{0CD7FB44-EB0E-C764-FA6B-F484C0CA330F}"/>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 xmlns:a16="http://schemas.microsoft.com/office/drawing/2014/main" id="{774D092D-8757-E8DF-A599-E79C4A8F10D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5498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064D2C3-A592-45A8-9C5B-57E6CFBFBBCA}"/>
              </a:ext>
            </a:extLst>
          </p:cNvPr>
          <p:cNvPicPr>
            <a:picLocks noChangeAspect="1"/>
          </p:cNvPicPr>
          <p:nvPr/>
        </p:nvPicPr>
        <p:blipFill>
          <a:blip r:embed="rId3"/>
          <a:stretch>
            <a:fillRect/>
          </a:stretch>
        </p:blipFill>
        <p:spPr>
          <a:xfrm>
            <a:off x="1587974" y="4812633"/>
            <a:ext cx="9863792" cy="838500"/>
          </a:xfrm>
          <a:prstGeom prst="rect">
            <a:avLst/>
          </a:prstGeom>
        </p:spPr>
      </p:pic>
      <p:pic>
        <p:nvPicPr>
          <p:cNvPr id="10" name="Picture 9">
            <a:extLst>
              <a:ext uri="{FF2B5EF4-FFF2-40B4-BE49-F238E27FC236}">
                <a16:creationId xmlns="" xmlns:a16="http://schemas.microsoft.com/office/drawing/2014/main" id="{987DD98A-E21D-49DF-8985-E3A4133D9B74}"/>
              </a:ext>
            </a:extLst>
          </p:cNvPr>
          <p:cNvPicPr>
            <a:picLocks noChangeAspect="1"/>
          </p:cNvPicPr>
          <p:nvPr/>
        </p:nvPicPr>
        <p:blipFill>
          <a:blip r:embed="rId4"/>
          <a:stretch>
            <a:fillRect/>
          </a:stretch>
        </p:blipFill>
        <p:spPr>
          <a:xfrm>
            <a:off x="2416091" y="818214"/>
            <a:ext cx="581106" cy="3994419"/>
          </a:xfrm>
          <a:prstGeom prst="rect">
            <a:avLst/>
          </a:prstGeom>
        </p:spPr>
      </p:pic>
      <p:pic>
        <p:nvPicPr>
          <p:cNvPr id="12" name="Picture 11">
            <a:extLst>
              <a:ext uri="{FF2B5EF4-FFF2-40B4-BE49-F238E27FC236}">
                <a16:creationId xmlns="" xmlns:a16="http://schemas.microsoft.com/office/drawing/2014/main" id="{A6066D4F-8124-43A2-951E-CF748FE58D9B}"/>
              </a:ext>
            </a:extLst>
          </p:cNvPr>
          <p:cNvPicPr>
            <a:picLocks noChangeAspect="1"/>
          </p:cNvPicPr>
          <p:nvPr/>
        </p:nvPicPr>
        <p:blipFill>
          <a:blip r:embed="rId5"/>
          <a:stretch>
            <a:fillRect/>
          </a:stretch>
        </p:blipFill>
        <p:spPr>
          <a:xfrm>
            <a:off x="2962361" y="759829"/>
            <a:ext cx="4866640" cy="460537"/>
          </a:xfrm>
          <a:prstGeom prst="rect">
            <a:avLst/>
          </a:prstGeom>
        </p:spPr>
      </p:pic>
      <p:pic>
        <p:nvPicPr>
          <p:cNvPr id="14" name="Picture 13">
            <a:extLst>
              <a:ext uri="{FF2B5EF4-FFF2-40B4-BE49-F238E27FC236}">
                <a16:creationId xmlns="" xmlns:a16="http://schemas.microsoft.com/office/drawing/2014/main" id="{0D1A8923-5E1F-47FB-A82E-17824C62F1E7}"/>
              </a:ext>
            </a:extLst>
          </p:cNvPr>
          <p:cNvPicPr>
            <a:picLocks noChangeAspect="1"/>
          </p:cNvPicPr>
          <p:nvPr/>
        </p:nvPicPr>
        <p:blipFill>
          <a:blip r:embed="rId6"/>
          <a:stretch>
            <a:fillRect/>
          </a:stretch>
        </p:blipFill>
        <p:spPr>
          <a:xfrm>
            <a:off x="2962361" y="1400855"/>
            <a:ext cx="5751094" cy="460537"/>
          </a:xfrm>
          <a:prstGeom prst="rect">
            <a:avLst/>
          </a:prstGeom>
        </p:spPr>
      </p:pic>
      <p:pic>
        <p:nvPicPr>
          <p:cNvPr id="16" name="Picture 15">
            <a:extLst>
              <a:ext uri="{FF2B5EF4-FFF2-40B4-BE49-F238E27FC236}">
                <a16:creationId xmlns="" xmlns:a16="http://schemas.microsoft.com/office/drawing/2014/main" id="{6E87CD2A-F55C-40AE-9576-683AAFC7B5D0}"/>
              </a:ext>
            </a:extLst>
          </p:cNvPr>
          <p:cNvPicPr>
            <a:picLocks noChangeAspect="1"/>
          </p:cNvPicPr>
          <p:nvPr/>
        </p:nvPicPr>
        <p:blipFill>
          <a:blip r:embed="rId7"/>
          <a:stretch>
            <a:fillRect/>
          </a:stretch>
        </p:blipFill>
        <p:spPr>
          <a:xfrm>
            <a:off x="2962360" y="2153807"/>
            <a:ext cx="5894251" cy="418337"/>
          </a:xfrm>
          <a:prstGeom prst="rect">
            <a:avLst/>
          </a:prstGeom>
        </p:spPr>
      </p:pic>
      <p:pic>
        <p:nvPicPr>
          <p:cNvPr id="18" name="Picture 17">
            <a:extLst>
              <a:ext uri="{FF2B5EF4-FFF2-40B4-BE49-F238E27FC236}">
                <a16:creationId xmlns="" xmlns:a16="http://schemas.microsoft.com/office/drawing/2014/main" id="{976B9F78-282F-432E-BCC3-F4ED7D0BD15C}"/>
              </a:ext>
            </a:extLst>
          </p:cNvPr>
          <p:cNvPicPr>
            <a:picLocks noChangeAspect="1"/>
          </p:cNvPicPr>
          <p:nvPr/>
        </p:nvPicPr>
        <p:blipFill>
          <a:blip r:embed="rId8"/>
          <a:stretch>
            <a:fillRect/>
          </a:stretch>
        </p:blipFill>
        <p:spPr>
          <a:xfrm>
            <a:off x="2962361" y="2876476"/>
            <a:ext cx="6947988" cy="460537"/>
          </a:xfrm>
          <a:prstGeom prst="rect">
            <a:avLst/>
          </a:prstGeom>
        </p:spPr>
      </p:pic>
      <p:pic>
        <p:nvPicPr>
          <p:cNvPr id="20" name="Picture 19">
            <a:extLst>
              <a:ext uri="{FF2B5EF4-FFF2-40B4-BE49-F238E27FC236}">
                <a16:creationId xmlns="" xmlns:a16="http://schemas.microsoft.com/office/drawing/2014/main" id="{6F0D88B8-E6E9-4EA0-BE40-50AA1F1BA8F1}"/>
              </a:ext>
            </a:extLst>
          </p:cNvPr>
          <p:cNvPicPr>
            <a:picLocks noChangeAspect="1"/>
          </p:cNvPicPr>
          <p:nvPr/>
        </p:nvPicPr>
        <p:blipFill>
          <a:blip r:embed="rId9"/>
          <a:stretch>
            <a:fillRect/>
          </a:stretch>
        </p:blipFill>
        <p:spPr>
          <a:xfrm>
            <a:off x="2962361" y="3577014"/>
            <a:ext cx="5751094" cy="312531"/>
          </a:xfrm>
          <a:prstGeom prst="rect">
            <a:avLst/>
          </a:prstGeom>
        </p:spPr>
      </p:pic>
      <p:pic>
        <p:nvPicPr>
          <p:cNvPr id="22" name="Picture 21">
            <a:extLst>
              <a:ext uri="{FF2B5EF4-FFF2-40B4-BE49-F238E27FC236}">
                <a16:creationId xmlns="" xmlns:a16="http://schemas.microsoft.com/office/drawing/2014/main" id="{180C8AF1-21F3-40B6-B3F6-E46D0813E3C2}"/>
              </a:ext>
            </a:extLst>
          </p:cNvPr>
          <p:cNvPicPr>
            <a:picLocks noChangeAspect="1"/>
          </p:cNvPicPr>
          <p:nvPr/>
        </p:nvPicPr>
        <p:blipFill>
          <a:blip r:embed="rId10"/>
          <a:stretch>
            <a:fillRect/>
          </a:stretch>
        </p:blipFill>
        <p:spPr>
          <a:xfrm>
            <a:off x="3004766" y="4171607"/>
            <a:ext cx="8044079" cy="348611"/>
          </a:xfrm>
          <a:prstGeom prst="rect">
            <a:avLst/>
          </a:prstGeom>
        </p:spPr>
      </p:pic>
      <p:pic>
        <p:nvPicPr>
          <p:cNvPr id="2" name="image4.png">
            <a:extLst>
              <a:ext uri="{FF2B5EF4-FFF2-40B4-BE49-F238E27FC236}">
                <a16:creationId xmlns="" xmlns:a16="http://schemas.microsoft.com/office/drawing/2014/main" id="{5BB27811-186C-1C0E-6174-557A3AFB65AF}"/>
              </a:ext>
            </a:extLst>
          </p:cNvPr>
          <p:cNvPicPr>
            <a:picLocks noChangeAspect="1"/>
          </p:cNvPicPr>
          <p:nvPr/>
        </p:nvPicPr>
        <p:blipFill>
          <a:blip r:embed="rId11"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DB05DD22-81A4-99D4-E367-2F1F3AE9FBC3}"/>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 xmlns:a16="http://schemas.microsoft.com/office/drawing/2014/main" id="{9E3BB781-DCD7-C022-7C8A-336380B5872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7236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heel(1)">
                                      <p:cBhvr>
                                        <p:cTn id="26" dur="2000"/>
                                        <p:tgtEl>
                                          <p:spTgt spid="16"/>
                                        </p:tgtEl>
                                      </p:cBhvr>
                                    </p:animEffect>
                                  </p:childTnLst>
                                </p:cTn>
                              </p:par>
                              <p:par>
                                <p:cTn id="27" presetID="21" presetClass="entr" presetSubtype="1"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heel(1)">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fltVal val="0"/>
                                          </p:val>
                                        </p:tav>
                                        <p:tav tm="100000">
                                          <p:val>
                                            <p:strVal val="#ppt_w"/>
                                          </p:val>
                                        </p:tav>
                                      </p:tavLst>
                                    </p:anim>
                                    <p:anim calcmode="lin" valueType="num">
                                      <p:cBhvr>
                                        <p:cTn id="35" dur="1000" fill="hold"/>
                                        <p:tgtEl>
                                          <p:spTgt spid="20"/>
                                        </p:tgtEl>
                                        <p:attrNameLst>
                                          <p:attrName>ppt_h</p:attrName>
                                        </p:attrNameLst>
                                      </p:cBhvr>
                                      <p:tavLst>
                                        <p:tav tm="0">
                                          <p:val>
                                            <p:fltVal val="0"/>
                                          </p:val>
                                        </p:tav>
                                        <p:tav tm="100000">
                                          <p:val>
                                            <p:strVal val="#ppt_h"/>
                                          </p:val>
                                        </p:tav>
                                      </p:tavLst>
                                    </p:anim>
                                    <p:anim calcmode="lin" valueType="num">
                                      <p:cBhvr>
                                        <p:cTn id="36" dur="1000" fill="hold"/>
                                        <p:tgtEl>
                                          <p:spTgt spid="20"/>
                                        </p:tgtEl>
                                        <p:attrNameLst>
                                          <p:attrName>style.rotation</p:attrName>
                                        </p:attrNameLst>
                                      </p:cBhvr>
                                      <p:tavLst>
                                        <p:tav tm="0">
                                          <p:val>
                                            <p:fltVal val="90"/>
                                          </p:val>
                                        </p:tav>
                                        <p:tav tm="100000">
                                          <p:val>
                                            <p:fltVal val="0"/>
                                          </p:val>
                                        </p:tav>
                                      </p:tavLst>
                                    </p:anim>
                                    <p:animEffect transition="in" filter="fade">
                                      <p:cBhvr>
                                        <p:cTn id="37" dur="1000"/>
                                        <p:tgtEl>
                                          <p:spTgt spid="20"/>
                                        </p:tgtEl>
                                      </p:cBhvr>
                                    </p:animEffect>
                                  </p:childTnLst>
                                </p:cTn>
                              </p:par>
                              <p:par>
                                <p:cTn id="38" presetID="31"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 calcmode="lin" valueType="num">
                                      <p:cBhvr>
                                        <p:cTn id="42" dur="1000" fill="hold"/>
                                        <p:tgtEl>
                                          <p:spTgt spid="22"/>
                                        </p:tgtEl>
                                        <p:attrNameLst>
                                          <p:attrName>style.rotation</p:attrName>
                                        </p:attrNameLst>
                                      </p:cBhvr>
                                      <p:tavLst>
                                        <p:tav tm="0">
                                          <p:val>
                                            <p:fltVal val="90"/>
                                          </p:val>
                                        </p:tav>
                                        <p:tav tm="100000">
                                          <p:val>
                                            <p:fltVal val="0"/>
                                          </p:val>
                                        </p:tav>
                                      </p:tavLst>
                                    </p:anim>
                                    <p:animEffect transition="in" filter="fade">
                                      <p:cBhvr>
                                        <p:cTn id="4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CD4DB29-979F-4114-B15A-BC9B91751D66}"/>
              </a:ext>
            </a:extLst>
          </p:cNvPr>
          <p:cNvPicPr>
            <a:picLocks noChangeAspect="1"/>
          </p:cNvPicPr>
          <p:nvPr/>
        </p:nvPicPr>
        <p:blipFill>
          <a:blip r:embed="rId3"/>
          <a:stretch>
            <a:fillRect/>
          </a:stretch>
        </p:blipFill>
        <p:spPr>
          <a:xfrm>
            <a:off x="4392" y="1970122"/>
            <a:ext cx="1476581" cy="2743583"/>
          </a:xfrm>
          <a:prstGeom prst="rect">
            <a:avLst/>
          </a:prstGeom>
        </p:spPr>
      </p:pic>
      <p:pic>
        <p:nvPicPr>
          <p:cNvPr id="11" name="Picture 10">
            <a:extLst>
              <a:ext uri="{FF2B5EF4-FFF2-40B4-BE49-F238E27FC236}">
                <a16:creationId xmlns="" xmlns:a16="http://schemas.microsoft.com/office/drawing/2014/main" id="{C88101C7-21D4-4BD4-90F9-32D68FF9498F}"/>
              </a:ext>
            </a:extLst>
          </p:cNvPr>
          <p:cNvPicPr>
            <a:picLocks noChangeAspect="1"/>
          </p:cNvPicPr>
          <p:nvPr/>
        </p:nvPicPr>
        <p:blipFill>
          <a:blip r:embed="rId4"/>
          <a:stretch>
            <a:fillRect/>
          </a:stretch>
        </p:blipFill>
        <p:spPr>
          <a:xfrm>
            <a:off x="1460209" y="287383"/>
            <a:ext cx="821437" cy="5968573"/>
          </a:xfrm>
          <a:prstGeom prst="rect">
            <a:avLst/>
          </a:prstGeom>
        </p:spPr>
      </p:pic>
      <p:pic>
        <p:nvPicPr>
          <p:cNvPr id="14" name="Picture 13">
            <a:extLst>
              <a:ext uri="{FF2B5EF4-FFF2-40B4-BE49-F238E27FC236}">
                <a16:creationId xmlns="" xmlns:a16="http://schemas.microsoft.com/office/drawing/2014/main" id="{F75743A3-510D-4FFD-8A56-5590D9D3FDC9}"/>
              </a:ext>
            </a:extLst>
          </p:cNvPr>
          <p:cNvPicPr>
            <a:picLocks noChangeAspect="1"/>
          </p:cNvPicPr>
          <p:nvPr/>
        </p:nvPicPr>
        <p:blipFill>
          <a:blip r:embed="rId5"/>
          <a:stretch>
            <a:fillRect/>
          </a:stretch>
        </p:blipFill>
        <p:spPr>
          <a:xfrm>
            <a:off x="2265075" y="417731"/>
            <a:ext cx="4628978" cy="288821"/>
          </a:xfrm>
          <a:prstGeom prst="rect">
            <a:avLst/>
          </a:prstGeom>
        </p:spPr>
      </p:pic>
      <p:pic>
        <p:nvPicPr>
          <p:cNvPr id="16" name="Picture 15">
            <a:extLst>
              <a:ext uri="{FF2B5EF4-FFF2-40B4-BE49-F238E27FC236}">
                <a16:creationId xmlns="" xmlns:a16="http://schemas.microsoft.com/office/drawing/2014/main" id="{A82B93C6-CE50-42A6-AE87-F86BC77B083E}"/>
              </a:ext>
            </a:extLst>
          </p:cNvPr>
          <p:cNvPicPr>
            <a:picLocks noChangeAspect="1"/>
          </p:cNvPicPr>
          <p:nvPr/>
        </p:nvPicPr>
        <p:blipFill>
          <a:blip r:embed="rId6"/>
          <a:stretch>
            <a:fillRect/>
          </a:stretch>
        </p:blipFill>
        <p:spPr>
          <a:xfrm>
            <a:off x="2587331" y="918423"/>
            <a:ext cx="8881857" cy="666843"/>
          </a:xfrm>
          <a:prstGeom prst="rect">
            <a:avLst/>
          </a:prstGeom>
        </p:spPr>
      </p:pic>
      <p:pic>
        <p:nvPicPr>
          <p:cNvPr id="18" name="Picture 17">
            <a:extLst>
              <a:ext uri="{FF2B5EF4-FFF2-40B4-BE49-F238E27FC236}">
                <a16:creationId xmlns="" xmlns:a16="http://schemas.microsoft.com/office/drawing/2014/main" id="{A3286C43-88F0-4AF6-BF3A-419139F2DD0D}"/>
              </a:ext>
            </a:extLst>
          </p:cNvPr>
          <p:cNvPicPr>
            <a:picLocks noChangeAspect="1"/>
          </p:cNvPicPr>
          <p:nvPr/>
        </p:nvPicPr>
        <p:blipFill>
          <a:blip r:embed="rId7"/>
          <a:stretch>
            <a:fillRect/>
          </a:stretch>
        </p:blipFill>
        <p:spPr>
          <a:xfrm>
            <a:off x="2265071" y="1246209"/>
            <a:ext cx="304843" cy="3360626"/>
          </a:xfrm>
          <a:prstGeom prst="rect">
            <a:avLst/>
          </a:prstGeom>
        </p:spPr>
      </p:pic>
      <p:pic>
        <p:nvPicPr>
          <p:cNvPr id="20" name="Picture 19">
            <a:extLst>
              <a:ext uri="{FF2B5EF4-FFF2-40B4-BE49-F238E27FC236}">
                <a16:creationId xmlns="" xmlns:a16="http://schemas.microsoft.com/office/drawing/2014/main" id="{6B074C45-A3A4-4656-952A-F2BA8BF46C9B}"/>
              </a:ext>
            </a:extLst>
          </p:cNvPr>
          <p:cNvPicPr>
            <a:picLocks noChangeAspect="1"/>
          </p:cNvPicPr>
          <p:nvPr/>
        </p:nvPicPr>
        <p:blipFill>
          <a:blip r:embed="rId8"/>
          <a:stretch>
            <a:fillRect/>
          </a:stretch>
        </p:blipFill>
        <p:spPr>
          <a:xfrm>
            <a:off x="2604753" y="1619060"/>
            <a:ext cx="8864435" cy="676369"/>
          </a:xfrm>
          <a:prstGeom prst="rect">
            <a:avLst/>
          </a:prstGeom>
        </p:spPr>
      </p:pic>
      <p:pic>
        <p:nvPicPr>
          <p:cNvPr id="22" name="Picture 21">
            <a:extLst>
              <a:ext uri="{FF2B5EF4-FFF2-40B4-BE49-F238E27FC236}">
                <a16:creationId xmlns="" xmlns:a16="http://schemas.microsoft.com/office/drawing/2014/main" id="{0A392232-9105-4E94-A6DE-1B64CCEC0B51}"/>
              </a:ext>
            </a:extLst>
          </p:cNvPr>
          <p:cNvPicPr>
            <a:picLocks noChangeAspect="1"/>
          </p:cNvPicPr>
          <p:nvPr/>
        </p:nvPicPr>
        <p:blipFill>
          <a:blip r:embed="rId9"/>
          <a:stretch>
            <a:fillRect/>
          </a:stretch>
        </p:blipFill>
        <p:spPr>
          <a:xfrm>
            <a:off x="2604753" y="2329223"/>
            <a:ext cx="8864435" cy="647790"/>
          </a:xfrm>
          <a:prstGeom prst="rect">
            <a:avLst/>
          </a:prstGeom>
        </p:spPr>
      </p:pic>
      <p:pic>
        <p:nvPicPr>
          <p:cNvPr id="24" name="Picture 23">
            <a:extLst>
              <a:ext uri="{FF2B5EF4-FFF2-40B4-BE49-F238E27FC236}">
                <a16:creationId xmlns="" xmlns:a16="http://schemas.microsoft.com/office/drawing/2014/main" id="{C5FA80B5-5EF8-4DED-B905-2FD618F49159}"/>
              </a:ext>
            </a:extLst>
          </p:cNvPr>
          <p:cNvPicPr>
            <a:picLocks noChangeAspect="1"/>
          </p:cNvPicPr>
          <p:nvPr/>
        </p:nvPicPr>
        <p:blipFill>
          <a:blip r:embed="rId10"/>
          <a:stretch>
            <a:fillRect/>
          </a:stretch>
        </p:blipFill>
        <p:spPr>
          <a:xfrm>
            <a:off x="2604753" y="3010807"/>
            <a:ext cx="8881856" cy="1305107"/>
          </a:xfrm>
          <a:prstGeom prst="rect">
            <a:avLst/>
          </a:prstGeom>
        </p:spPr>
      </p:pic>
      <p:pic>
        <p:nvPicPr>
          <p:cNvPr id="26" name="Picture 25">
            <a:extLst>
              <a:ext uri="{FF2B5EF4-FFF2-40B4-BE49-F238E27FC236}">
                <a16:creationId xmlns="" xmlns:a16="http://schemas.microsoft.com/office/drawing/2014/main" id="{89331DE6-0829-45F2-949D-9A42FD909FC9}"/>
              </a:ext>
            </a:extLst>
          </p:cNvPr>
          <p:cNvPicPr>
            <a:picLocks noChangeAspect="1"/>
          </p:cNvPicPr>
          <p:nvPr/>
        </p:nvPicPr>
        <p:blipFill>
          <a:blip r:embed="rId11"/>
          <a:stretch>
            <a:fillRect/>
          </a:stretch>
        </p:blipFill>
        <p:spPr>
          <a:xfrm>
            <a:off x="2596044" y="4367718"/>
            <a:ext cx="6916115" cy="342948"/>
          </a:xfrm>
          <a:prstGeom prst="rect">
            <a:avLst/>
          </a:prstGeom>
        </p:spPr>
      </p:pic>
      <p:pic>
        <p:nvPicPr>
          <p:cNvPr id="28" name="Picture 27">
            <a:extLst>
              <a:ext uri="{FF2B5EF4-FFF2-40B4-BE49-F238E27FC236}">
                <a16:creationId xmlns="" xmlns:a16="http://schemas.microsoft.com/office/drawing/2014/main" id="{6B8EF5A7-7DB7-437F-8866-1C7AA01CE455}"/>
              </a:ext>
            </a:extLst>
          </p:cNvPr>
          <p:cNvPicPr>
            <a:picLocks noChangeAspect="1"/>
          </p:cNvPicPr>
          <p:nvPr/>
        </p:nvPicPr>
        <p:blipFill>
          <a:blip r:embed="rId12"/>
          <a:stretch>
            <a:fillRect/>
          </a:stretch>
        </p:blipFill>
        <p:spPr>
          <a:xfrm>
            <a:off x="2272966" y="5305182"/>
            <a:ext cx="314369" cy="1381318"/>
          </a:xfrm>
          <a:prstGeom prst="rect">
            <a:avLst/>
          </a:prstGeom>
        </p:spPr>
      </p:pic>
      <p:pic>
        <p:nvPicPr>
          <p:cNvPr id="30" name="Picture 29">
            <a:extLst>
              <a:ext uri="{FF2B5EF4-FFF2-40B4-BE49-F238E27FC236}">
                <a16:creationId xmlns="" xmlns:a16="http://schemas.microsoft.com/office/drawing/2014/main" id="{BBE5D290-9629-4C67-B8C0-80F3633FD673}"/>
              </a:ext>
            </a:extLst>
          </p:cNvPr>
          <p:cNvPicPr>
            <a:picLocks noChangeAspect="1"/>
          </p:cNvPicPr>
          <p:nvPr/>
        </p:nvPicPr>
        <p:blipFill>
          <a:blip r:embed="rId13"/>
          <a:stretch>
            <a:fillRect/>
          </a:stretch>
        </p:blipFill>
        <p:spPr>
          <a:xfrm>
            <a:off x="2596044" y="4910890"/>
            <a:ext cx="8873144" cy="695422"/>
          </a:xfrm>
          <a:prstGeom prst="rect">
            <a:avLst/>
          </a:prstGeom>
        </p:spPr>
      </p:pic>
      <p:pic>
        <p:nvPicPr>
          <p:cNvPr id="32" name="Picture 31">
            <a:extLst>
              <a:ext uri="{FF2B5EF4-FFF2-40B4-BE49-F238E27FC236}">
                <a16:creationId xmlns="" xmlns:a16="http://schemas.microsoft.com/office/drawing/2014/main" id="{F4BBB0A2-3D59-489F-BF51-A9E0F553FA50}"/>
              </a:ext>
            </a:extLst>
          </p:cNvPr>
          <p:cNvPicPr>
            <a:picLocks noChangeAspect="1"/>
          </p:cNvPicPr>
          <p:nvPr/>
        </p:nvPicPr>
        <p:blipFill>
          <a:blip r:embed="rId14"/>
          <a:stretch>
            <a:fillRect/>
          </a:stretch>
        </p:blipFill>
        <p:spPr>
          <a:xfrm>
            <a:off x="2604752" y="5667182"/>
            <a:ext cx="8864435" cy="657317"/>
          </a:xfrm>
          <a:prstGeom prst="rect">
            <a:avLst/>
          </a:prstGeom>
        </p:spPr>
      </p:pic>
      <p:pic>
        <p:nvPicPr>
          <p:cNvPr id="34" name="Picture 33">
            <a:extLst>
              <a:ext uri="{FF2B5EF4-FFF2-40B4-BE49-F238E27FC236}">
                <a16:creationId xmlns="" xmlns:a16="http://schemas.microsoft.com/office/drawing/2014/main" id="{56440284-E303-4262-BCB7-226E9599CE5F}"/>
              </a:ext>
            </a:extLst>
          </p:cNvPr>
          <p:cNvPicPr>
            <a:picLocks noChangeAspect="1"/>
          </p:cNvPicPr>
          <p:nvPr/>
        </p:nvPicPr>
        <p:blipFill>
          <a:blip r:embed="rId15"/>
          <a:stretch>
            <a:fillRect/>
          </a:stretch>
        </p:blipFill>
        <p:spPr>
          <a:xfrm>
            <a:off x="2578625" y="6385369"/>
            <a:ext cx="4315427" cy="390580"/>
          </a:xfrm>
          <a:prstGeom prst="rect">
            <a:avLst/>
          </a:prstGeom>
        </p:spPr>
      </p:pic>
    </p:spTree>
    <p:extLst>
      <p:ext uri="{BB962C8B-B14F-4D97-AF65-F5344CB8AC3E}">
        <p14:creationId xmlns:p14="http://schemas.microsoft.com/office/powerpoint/2010/main" val="244847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80">
                                          <p:stCondLst>
                                            <p:cond delay="0"/>
                                          </p:stCondLst>
                                        </p:cTn>
                                        <p:tgtEl>
                                          <p:spTgt spid="16"/>
                                        </p:tgtEl>
                                      </p:cBhvr>
                                    </p:animEffect>
                                    <p:anim calcmode="lin" valueType="num">
                                      <p:cBhvr>
                                        <p:cTn id="3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0" dur="26">
                                          <p:stCondLst>
                                            <p:cond delay="650"/>
                                          </p:stCondLst>
                                        </p:cTn>
                                        <p:tgtEl>
                                          <p:spTgt spid="16"/>
                                        </p:tgtEl>
                                      </p:cBhvr>
                                      <p:to x="100000" y="60000"/>
                                    </p:animScale>
                                    <p:animScale>
                                      <p:cBhvr>
                                        <p:cTn id="41" dur="166" decel="50000">
                                          <p:stCondLst>
                                            <p:cond delay="676"/>
                                          </p:stCondLst>
                                        </p:cTn>
                                        <p:tgtEl>
                                          <p:spTgt spid="16"/>
                                        </p:tgtEl>
                                      </p:cBhvr>
                                      <p:to x="100000" y="100000"/>
                                    </p:animScale>
                                    <p:animScale>
                                      <p:cBhvr>
                                        <p:cTn id="42" dur="26">
                                          <p:stCondLst>
                                            <p:cond delay="1312"/>
                                          </p:stCondLst>
                                        </p:cTn>
                                        <p:tgtEl>
                                          <p:spTgt spid="16"/>
                                        </p:tgtEl>
                                      </p:cBhvr>
                                      <p:to x="100000" y="80000"/>
                                    </p:animScale>
                                    <p:animScale>
                                      <p:cBhvr>
                                        <p:cTn id="43" dur="166" decel="50000">
                                          <p:stCondLst>
                                            <p:cond delay="1338"/>
                                          </p:stCondLst>
                                        </p:cTn>
                                        <p:tgtEl>
                                          <p:spTgt spid="16"/>
                                        </p:tgtEl>
                                      </p:cBhvr>
                                      <p:to x="100000" y="100000"/>
                                    </p:animScale>
                                    <p:animScale>
                                      <p:cBhvr>
                                        <p:cTn id="44" dur="26">
                                          <p:stCondLst>
                                            <p:cond delay="1642"/>
                                          </p:stCondLst>
                                        </p:cTn>
                                        <p:tgtEl>
                                          <p:spTgt spid="16"/>
                                        </p:tgtEl>
                                      </p:cBhvr>
                                      <p:to x="100000" y="90000"/>
                                    </p:animScale>
                                    <p:animScale>
                                      <p:cBhvr>
                                        <p:cTn id="45" dur="166" decel="50000">
                                          <p:stCondLst>
                                            <p:cond delay="1668"/>
                                          </p:stCondLst>
                                        </p:cTn>
                                        <p:tgtEl>
                                          <p:spTgt spid="16"/>
                                        </p:tgtEl>
                                      </p:cBhvr>
                                      <p:to x="100000" y="100000"/>
                                    </p:animScale>
                                    <p:animScale>
                                      <p:cBhvr>
                                        <p:cTn id="46" dur="26">
                                          <p:stCondLst>
                                            <p:cond delay="1808"/>
                                          </p:stCondLst>
                                        </p:cTn>
                                        <p:tgtEl>
                                          <p:spTgt spid="16"/>
                                        </p:tgtEl>
                                      </p:cBhvr>
                                      <p:to x="100000" y="95000"/>
                                    </p:animScale>
                                    <p:animScale>
                                      <p:cBhvr>
                                        <p:cTn id="47" dur="166" decel="50000">
                                          <p:stCondLst>
                                            <p:cond delay="1834"/>
                                          </p:stCondLst>
                                        </p:cTn>
                                        <p:tgtEl>
                                          <p:spTgt spid="16"/>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80">
                                          <p:stCondLst>
                                            <p:cond delay="0"/>
                                          </p:stCondLst>
                                        </p:cTn>
                                        <p:tgtEl>
                                          <p:spTgt spid="20"/>
                                        </p:tgtEl>
                                      </p:cBhvr>
                                    </p:animEffect>
                                    <p:anim calcmode="lin" valueType="num">
                                      <p:cBhvr>
                                        <p:cTn id="5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8" dur="26">
                                          <p:stCondLst>
                                            <p:cond delay="650"/>
                                          </p:stCondLst>
                                        </p:cTn>
                                        <p:tgtEl>
                                          <p:spTgt spid="20"/>
                                        </p:tgtEl>
                                      </p:cBhvr>
                                      <p:to x="100000" y="60000"/>
                                    </p:animScale>
                                    <p:animScale>
                                      <p:cBhvr>
                                        <p:cTn id="59" dur="166" decel="50000">
                                          <p:stCondLst>
                                            <p:cond delay="676"/>
                                          </p:stCondLst>
                                        </p:cTn>
                                        <p:tgtEl>
                                          <p:spTgt spid="20"/>
                                        </p:tgtEl>
                                      </p:cBhvr>
                                      <p:to x="100000" y="100000"/>
                                    </p:animScale>
                                    <p:animScale>
                                      <p:cBhvr>
                                        <p:cTn id="60" dur="26">
                                          <p:stCondLst>
                                            <p:cond delay="1312"/>
                                          </p:stCondLst>
                                        </p:cTn>
                                        <p:tgtEl>
                                          <p:spTgt spid="20"/>
                                        </p:tgtEl>
                                      </p:cBhvr>
                                      <p:to x="100000" y="80000"/>
                                    </p:animScale>
                                    <p:animScale>
                                      <p:cBhvr>
                                        <p:cTn id="61" dur="166" decel="50000">
                                          <p:stCondLst>
                                            <p:cond delay="1338"/>
                                          </p:stCondLst>
                                        </p:cTn>
                                        <p:tgtEl>
                                          <p:spTgt spid="20"/>
                                        </p:tgtEl>
                                      </p:cBhvr>
                                      <p:to x="100000" y="100000"/>
                                    </p:animScale>
                                    <p:animScale>
                                      <p:cBhvr>
                                        <p:cTn id="62" dur="26">
                                          <p:stCondLst>
                                            <p:cond delay="1642"/>
                                          </p:stCondLst>
                                        </p:cTn>
                                        <p:tgtEl>
                                          <p:spTgt spid="20"/>
                                        </p:tgtEl>
                                      </p:cBhvr>
                                      <p:to x="100000" y="90000"/>
                                    </p:animScale>
                                    <p:animScale>
                                      <p:cBhvr>
                                        <p:cTn id="63" dur="166" decel="50000">
                                          <p:stCondLst>
                                            <p:cond delay="1668"/>
                                          </p:stCondLst>
                                        </p:cTn>
                                        <p:tgtEl>
                                          <p:spTgt spid="20"/>
                                        </p:tgtEl>
                                      </p:cBhvr>
                                      <p:to x="100000" y="100000"/>
                                    </p:animScale>
                                    <p:animScale>
                                      <p:cBhvr>
                                        <p:cTn id="64" dur="26">
                                          <p:stCondLst>
                                            <p:cond delay="1808"/>
                                          </p:stCondLst>
                                        </p:cTn>
                                        <p:tgtEl>
                                          <p:spTgt spid="20"/>
                                        </p:tgtEl>
                                      </p:cBhvr>
                                      <p:to x="100000" y="95000"/>
                                    </p:animScale>
                                    <p:animScale>
                                      <p:cBhvr>
                                        <p:cTn id="65" dur="166" decel="50000">
                                          <p:stCondLst>
                                            <p:cond delay="1834"/>
                                          </p:stCondLst>
                                        </p:cTn>
                                        <p:tgtEl>
                                          <p:spTgt spid="20"/>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80">
                                          <p:stCondLst>
                                            <p:cond delay="0"/>
                                          </p:stCondLst>
                                        </p:cTn>
                                        <p:tgtEl>
                                          <p:spTgt spid="22"/>
                                        </p:tgtEl>
                                      </p:cBhvr>
                                    </p:animEffect>
                                    <p:anim calcmode="lin" valueType="num">
                                      <p:cBhvr>
                                        <p:cTn id="7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6" dur="26">
                                          <p:stCondLst>
                                            <p:cond delay="650"/>
                                          </p:stCondLst>
                                        </p:cTn>
                                        <p:tgtEl>
                                          <p:spTgt spid="22"/>
                                        </p:tgtEl>
                                      </p:cBhvr>
                                      <p:to x="100000" y="60000"/>
                                    </p:animScale>
                                    <p:animScale>
                                      <p:cBhvr>
                                        <p:cTn id="77" dur="166" decel="50000">
                                          <p:stCondLst>
                                            <p:cond delay="676"/>
                                          </p:stCondLst>
                                        </p:cTn>
                                        <p:tgtEl>
                                          <p:spTgt spid="22"/>
                                        </p:tgtEl>
                                      </p:cBhvr>
                                      <p:to x="100000" y="100000"/>
                                    </p:animScale>
                                    <p:animScale>
                                      <p:cBhvr>
                                        <p:cTn id="78" dur="26">
                                          <p:stCondLst>
                                            <p:cond delay="1312"/>
                                          </p:stCondLst>
                                        </p:cTn>
                                        <p:tgtEl>
                                          <p:spTgt spid="22"/>
                                        </p:tgtEl>
                                      </p:cBhvr>
                                      <p:to x="100000" y="80000"/>
                                    </p:animScale>
                                    <p:animScale>
                                      <p:cBhvr>
                                        <p:cTn id="79" dur="166" decel="50000">
                                          <p:stCondLst>
                                            <p:cond delay="1338"/>
                                          </p:stCondLst>
                                        </p:cTn>
                                        <p:tgtEl>
                                          <p:spTgt spid="22"/>
                                        </p:tgtEl>
                                      </p:cBhvr>
                                      <p:to x="100000" y="100000"/>
                                    </p:animScale>
                                    <p:animScale>
                                      <p:cBhvr>
                                        <p:cTn id="80" dur="26">
                                          <p:stCondLst>
                                            <p:cond delay="1642"/>
                                          </p:stCondLst>
                                        </p:cTn>
                                        <p:tgtEl>
                                          <p:spTgt spid="22"/>
                                        </p:tgtEl>
                                      </p:cBhvr>
                                      <p:to x="100000" y="90000"/>
                                    </p:animScale>
                                    <p:animScale>
                                      <p:cBhvr>
                                        <p:cTn id="81" dur="166" decel="50000">
                                          <p:stCondLst>
                                            <p:cond delay="1668"/>
                                          </p:stCondLst>
                                        </p:cTn>
                                        <p:tgtEl>
                                          <p:spTgt spid="22"/>
                                        </p:tgtEl>
                                      </p:cBhvr>
                                      <p:to x="100000" y="100000"/>
                                    </p:animScale>
                                    <p:animScale>
                                      <p:cBhvr>
                                        <p:cTn id="82" dur="26">
                                          <p:stCondLst>
                                            <p:cond delay="1808"/>
                                          </p:stCondLst>
                                        </p:cTn>
                                        <p:tgtEl>
                                          <p:spTgt spid="22"/>
                                        </p:tgtEl>
                                      </p:cBhvr>
                                      <p:to x="100000" y="95000"/>
                                    </p:animScale>
                                    <p:animScale>
                                      <p:cBhvr>
                                        <p:cTn id="83" dur="166" decel="50000">
                                          <p:stCondLst>
                                            <p:cond delay="1834"/>
                                          </p:stCondLst>
                                        </p:cTn>
                                        <p:tgtEl>
                                          <p:spTgt spid="22"/>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down)">
                                      <p:cBhvr>
                                        <p:cTn id="88" dur="580">
                                          <p:stCondLst>
                                            <p:cond delay="0"/>
                                          </p:stCondLst>
                                        </p:cTn>
                                        <p:tgtEl>
                                          <p:spTgt spid="24"/>
                                        </p:tgtEl>
                                      </p:cBhvr>
                                    </p:animEffect>
                                    <p:anim calcmode="lin" valueType="num">
                                      <p:cBhvr>
                                        <p:cTn id="8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94" dur="26">
                                          <p:stCondLst>
                                            <p:cond delay="650"/>
                                          </p:stCondLst>
                                        </p:cTn>
                                        <p:tgtEl>
                                          <p:spTgt spid="24"/>
                                        </p:tgtEl>
                                      </p:cBhvr>
                                      <p:to x="100000" y="60000"/>
                                    </p:animScale>
                                    <p:animScale>
                                      <p:cBhvr>
                                        <p:cTn id="95" dur="166" decel="50000">
                                          <p:stCondLst>
                                            <p:cond delay="676"/>
                                          </p:stCondLst>
                                        </p:cTn>
                                        <p:tgtEl>
                                          <p:spTgt spid="24"/>
                                        </p:tgtEl>
                                      </p:cBhvr>
                                      <p:to x="100000" y="100000"/>
                                    </p:animScale>
                                    <p:animScale>
                                      <p:cBhvr>
                                        <p:cTn id="96" dur="26">
                                          <p:stCondLst>
                                            <p:cond delay="1312"/>
                                          </p:stCondLst>
                                        </p:cTn>
                                        <p:tgtEl>
                                          <p:spTgt spid="24"/>
                                        </p:tgtEl>
                                      </p:cBhvr>
                                      <p:to x="100000" y="80000"/>
                                    </p:animScale>
                                    <p:animScale>
                                      <p:cBhvr>
                                        <p:cTn id="97" dur="166" decel="50000">
                                          <p:stCondLst>
                                            <p:cond delay="1338"/>
                                          </p:stCondLst>
                                        </p:cTn>
                                        <p:tgtEl>
                                          <p:spTgt spid="24"/>
                                        </p:tgtEl>
                                      </p:cBhvr>
                                      <p:to x="100000" y="100000"/>
                                    </p:animScale>
                                    <p:animScale>
                                      <p:cBhvr>
                                        <p:cTn id="98" dur="26">
                                          <p:stCondLst>
                                            <p:cond delay="1642"/>
                                          </p:stCondLst>
                                        </p:cTn>
                                        <p:tgtEl>
                                          <p:spTgt spid="24"/>
                                        </p:tgtEl>
                                      </p:cBhvr>
                                      <p:to x="100000" y="90000"/>
                                    </p:animScale>
                                    <p:animScale>
                                      <p:cBhvr>
                                        <p:cTn id="99" dur="166" decel="50000">
                                          <p:stCondLst>
                                            <p:cond delay="1668"/>
                                          </p:stCondLst>
                                        </p:cTn>
                                        <p:tgtEl>
                                          <p:spTgt spid="24"/>
                                        </p:tgtEl>
                                      </p:cBhvr>
                                      <p:to x="100000" y="100000"/>
                                    </p:animScale>
                                    <p:animScale>
                                      <p:cBhvr>
                                        <p:cTn id="100" dur="26">
                                          <p:stCondLst>
                                            <p:cond delay="1808"/>
                                          </p:stCondLst>
                                        </p:cTn>
                                        <p:tgtEl>
                                          <p:spTgt spid="24"/>
                                        </p:tgtEl>
                                      </p:cBhvr>
                                      <p:to x="100000" y="95000"/>
                                    </p:animScale>
                                    <p:animScale>
                                      <p:cBhvr>
                                        <p:cTn id="101" dur="166" decel="50000">
                                          <p:stCondLst>
                                            <p:cond delay="1834"/>
                                          </p:stCondLst>
                                        </p:cTn>
                                        <p:tgtEl>
                                          <p:spTgt spid="24"/>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nodeType="click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wipe(down)">
                                      <p:cBhvr>
                                        <p:cTn id="106" dur="580">
                                          <p:stCondLst>
                                            <p:cond delay="0"/>
                                          </p:stCondLst>
                                        </p:cTn>
                                        <p:tgtEl>
                                          <p:spTgt spid="26"/>
                                        </p:tgtEl>
                                      </p:cBhvr>
                                    </p:animEffect>
                                    <p:anim calcmode="lin" valueType="num">
                                      <p:cBhvr>
                                        <p:cTn id="10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12" dur="26">
                                          <p:stCondLst>
                                            <p:cond delay="650"/>
                                          </p:stCondLst>
                                        </p:cTn>
                                        <p:tgtEl>
                                          <p:spTgt spid="26"/>
                                        </p:tgtEl>
                                      </p:cBhvr>
                                      <p:to x="100000" y="60000"/>
                                    </p:animScale>
                                    <p:animScale>
                                      <p:cBhvr>
                                        <p:cTn id="113" dur="166" decel="50000">
                                          <p:stCondLst>
                                            <p:cond delay="676"/>
                                          </p:stCondLst>
                                        </p:cTn>
                                        <p:tgtEl>
                                          <p:spTgt spid="26"/>
                                        </p:tgtEl>
                                      </p:cBhvr>
                                      <p:to x="100000" y="100000"/>
                                    </p:animScale>
                                    <p:animScale>
                                      <p:cBhvr>
                                        <p:cTn id="114" dur="26">
                                          <p:stCondLst>
                                            <p:cond delay="1312"/>
                                          </p:stCondLst>
                                        </p:cTn>
                                        <p:tgtEl>
                                          <p:spTgt spid="26"/>
                                        </p:tgtEl>
                                      </p:cBhvr>
                                      <p:to x="100000" y="80000"/>
                                    </p:animScale>
                                    <p:animScale>
                                      <p:cBhvr>
                                        <p:cTn id="115" dur="166" decel="50000">
                                          <p:stCondLst>
                                            <p:cond delay="1338"/>
                                          </p:stCondLst>
                                        </p:cTn>
                                        <p:tgtEl>
                                          <p:spTgt spid="26"/>
                                        </p:tgtEl>
                                      </p:cBhvr>
                                      <p:to x="100000" y="100000"/>
                                    </p:animScale>
                                    <p:animScale>
                                      <p:cBhvr>
                                        <p:cTn id="116" dur="26">
                                          <p:stCondLst>
                                            <p:cond delay="1642"/>
                                          </p:stCondLst>
                                        </p:cTn>
                                        <p:tgtEl>
                                          <p:spTgt spid="26"/>
                                        </p:tgtEl>
                                      </p:cBhvr>
                                      <p:to x="100000" y="90000"/>
                                    </p:animScale>
                                    <p:animScale>
                                      <p:cBhvr>
                                        <p:cTn id="117" dur="166" decel="50000">
                                          <p:stCondLst>
                                            <p:cond delay="1668"/>
                                          </p:stCondLst>
                                        </p:cTn>
                                        <p:tgtEl>
                                          <p:spTgt spid="26"/>
                                        </p:tgtEl>
                                      </p:cBhvr>
                                      <p:to x="100000" y="100000"/>
                                    </p:animScale>
                                    <p:animScale>
                                      <p:cBhvr>
                                        <p:cTn id="118" dur="26">
                                          <p:stCondLst>
                                            <p:cond delay="1808"/>
                                          </p:stCondLst>
                                        </p:cTn>
                                        <p:tgtEl>
                                          <p:spTgt spid="26"/>
                                        </p:tgtEl>
                                      </p:cBhvr>
                                      <p:to x="100000" y="95000"/>
                                    </p:animScale>
                                    <p:animScale>
                                      <p:cBhvr>
                                        <p:cTn id="119" dur="166" decel="50000">
                                          <p:stCondLst>
                                            <p:cond delay="1834"/>
                                          </p:stCondLst>
                                        </p:cTn>
                                        <p:tgtEl>
                                          <p:spTgt spid="26"/>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21" presetClass="entr" presetSubtype="1" fill="hold"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heel(1)">
                                      <p:cBhvr>
                                        <p:cTn id="124" dur="2000"/>
                                        <p:tgtEl>
                                          <p:spTgt spid="28"/>
                                        </p:tgtEl>
                                      </p:cBhvr>
                                    </p:animEffect>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nodeType="click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randombar(horizontal)">
                                      <p:cBhvr>
                                        <p:cTn id="129" dur="500"/>
                                        <p:tgtEl>
                                          <p:spTgt spid="30"/>
                                        </p:tgtEl>
                                      </p:cBhvr>
                                    </p:animEffect>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nodeType="click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randombar(horizontal)">
                                      <p:cBhvr>
                                        <p:cTn id="134" dur="500"/>
                                        <p:tgtEl>
                                          <p:spTgt spid="3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nodeType="clickEffect">
                                  <p:stCondLst>
                                    <p:cond delay="0"/>
                                  </p:stCondLst>
                                  <p:childTnLst>
                                    <p:set>
                                      <p:cBhvr>
                                        <p:cTn id="138" dur="1" fill="hold">
                                          <p:stCondLst>
                                            <p:cond delay="0"/>
                                          </p:stCondLst>
                                        </p:cTn>
                                        <p:tgtEl>
                                          <p:spTgt spid="34"/>
                                        </p:tgtEl>
                                        <p:attrNameLst>
                                          <p:attrName>style.visibility</p:attrName>
                                        </p:attrNameLst>
                                      </p:cBhvr>
                                      <p:to>
                                        <p:strVal val="visible"/>
                                      </p:to>
                                    </p:set>
                                    <p:animEffect transition="in" filter="randombar(horizontal)">
                                      <p:cBhvr>
                                        <p:cTn id="1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19</a:t>
            </a:fld>
            <a:endParaRPr lang="en-US" dirty="0"/>
          </a:p>
        </p:txBody>
      </p:sp>
      <p:sp>
        <p:nvSpPr>
          <p:cNvPr id="2" name="Rectangle 1"/>
          <p:cNvSpPr/>
          <p:nvPr/>
        </p:nvSpPr>
        <p:spPr>
          <a:xfrm>
            <a:off x="1967345" y="226711"/>
            <a:ext cx="9448800" cy="1200329"/>
          </a:xfrm>
          <a:prstGeom prst="rect">
            <a:avLst/>
          </a:prstGeom>
          <a:ln>
            <a:solidFill>
              <a:schemeClr val="accent1"/>
            </a:solidFill>
          </a:ln>
          <a:effectLst>
            <a:glow rad="127000">
              <a:schemeClr val="accent2">
                <a:lumMod val="20000"/>
                <a:lumOff val="80000"/>
              </a:schemeClr>
            </a:glow>
          </a:effectLst>
        </p:spPr>
        <p:txBody>
          <a:bodyPr wrap="square">
            <a:spAutoFit/>
          </a:bodyPr>
          <a:lstStyle/>
          <a:p>
            <a:r>
              <a:rPr lang="en-US" sz="2400" dirty="0" err="1">
                <a:solidFill>
                  <a:srgbClr val="004CE5"/>
                </a:solidFill>
                <a:latin typeface="Times New Roman" charset="0"/>
                <a:ea typeface="Times New Roman" charset="0"/>
                <a:cs typeface="Times New Roman" charset="0"/>
              </a:rPr>
              <a:t>Luy</a:t>
            </a:r>
            <a:r>
              <a:rPr lang="vi-VN" sz="2400" dirty="0">
                <a:solidFill>
                  <a:srgbClr val="004CE5"/>
                </a:solidFill>
                <a:latin typeface="Times New Roman" charset="0"/>
                <a:ea typeface="Times New Roman" charset="0"/>
                <a:cs typeface="Times New Roman" charset="0"/>
              </a:rPr>
              <a:t>ệ</a:t>
            </a:r>
            <a:r>
              <a:rPr lang="en-US" sz="2400" dirty="0">
                <a:solidFill>
                  <a:srgbClr val="004CE5"/>
                </a:solidFill>
                <a:latin typeface="Times New Roman" charset="0"/>
                <a:ea typeface="Times New Roman" charset="0"/>
                <a:cs typeface="Times New Roman" charset="0"/>
              </a:rPr>
              <a:t>n t</a:t>
            </a:r>
            <a:r>
              <a:rPr lang="vi-VN" sz="2400" dirty="0">
                <a:solidFill>
                  <a:srgbClr val="004CE5"/>
                </a:solidFill>
                <a:latin typeface="Times New Roman" charset="0"/>
                <a:ea typeface="Times New Roman" charset="0"/>
                <a:cs typeface="Times New Roman" charset="0"/>
              </a:rPr>
              <a:t>ậ</a:t>
            </a:r>
            <a:r>
              <a:rPr lang="en-US" sz="2400" dirty="0">
                <a:solidFill>
                  <a:srgbClr val="004CE5"/>
                </a:solidFill>
                <a:latin typeface="Times New Roman" charset="0"/>
                <a:ea typeface="Times New Roman" charset="0"/>
                <a:cs typeface="Times New Roman" charset="0"/>
              </a:rPr>
              <a:t>p 1 (</a:t>
            </a:r>
            <a:r>
              <a:rPr lang="en-US" sz="2400" dirty="0" err="1">
                <a:solidFill>
                  <a:srgbClr val="004CE5"/>
                </a:solidFill>
                <a:latin typeface="Times New Roman" charset="0"/>
                <a:ea typeface="Times New Roman" charset="0"/>
                <a:cs typeface="Times New Roman" charset="0"/>
              </a:rPr>
              <a:t>trang</a:t>
            </a:r>
            <a:r>
              <a:rPr lang="en-US" sz="2400" dirty="0">
                <a:solidFill>
                  <a:srgbClr val="004CE5"/>
                </a:solidFill>
                <a:latin typeface="Times New Roman" charset="0"/>
                <a:ea typeface="Times New Roman" charset="0"/>
                <a:cs typeface="Times New Roman" charset="0"/>
              </a:rPr>
              <a:t> 16 SGK)  </a:t>
            </a:r>
            <a:endParaRPr lang="en-US" sz="2400" dirty="0">
              <a:latin typeface="Times New Roman" charset="0"/>
              <a:ea typeface="Times New Roman" charset="0"/>
              <a:cs typeface="Times New Roman" charset="0"/>
            </a:endParaRPr>
          </a:p>
          <a:p>
            <a:r>
              <a:rPr lang="en-US" sz="2400" dirty="0">
                <a:latin typeface="Times New Roman" charset="0"/>
                <a:ea typeface="Times New Roman" charset="0"/>
                <a:cs typeface="Times New Roman" charset="0"/>
              </a:rPr>
              <a:t>C</a:t>
            </a:r>
            <a:r>
              <a:rPr lang="vi-VN" sz="2400" dirty="0">
                <a:latin typeface="Times New Roman" charset="0"/>
                <a:ea typeface="Times New Roman" charset="0"/>
                <a:cs typeface="Times New Roman" charset="0"/>
              </a:rPr>
              <a:t>ă</a:t>
            </a:r>
            <a:r>
              <a:rPr lang="en-US" sz="2400" dirty="0">
                <a:latin typeface="Times New Roman" charset="0"/>
                <a:ea typeface="Times New Roman" charset="0"/>
                <a:cs typeface="Times New Roman" charset="0"/>
              </a:rPr>
              <a:t>n c</a:t>
            </a:r>
            <a:r>
              <a:rPr lang="vi-VN" sz="2400" dirty="0">
                <a:latin typeface="Times New Roman" charset="0"/>
                <a:ea typeface="Times New Roman" charset="0"/>
                <a:cs typeface="Times New Roman" charset="0"/>
              </a:rPr>
              <a:t>ứ</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vào</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ngày</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sinh</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của</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mình</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em</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hãy</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xác</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định</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khoảng</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thời</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gian</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đ</a:t>
            </a:r>
            <a:r>
              <a:rPr lang="vi-VN" sz="2400" dirty="0">
                <a:latin typeface="Times New Roman" charset="0"/>
                <a:ea typeface="Times New Roman" charset="0"/>
                <a:cs typeface="Times New Roman" charset="0"/>
              </a:rPr>
              <a:t>ă</a:t>
            </a:r>
            <a:r>
              <a:rPr lang="en-US" sz="2400" dirty="0">
                <a:latin typeface="Times New Roman" charset="0"/>
                <a:ea typeface="Times New Roman" charset="0"/>
                <a:cs typeface="Times New Roman" charset="0"/>
              </a:rPr>
              <a:t>ng k</a:t>
            </a:r>
            <a:r>
              <a:rPr lang="vi-VN" sz="2400" dirty="0">
                <a:latin typeface="Times New Roman" charset="0"/>
                <a:ea typeface="Times New Roman" charset="0"/>
                <a:cs typeface="Times New Roman" charset="0"/>
              </a:rPr>
              <a:t>í</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nghĩa</a:t>
            </a:r>
            <a:r>
              <a:rPr lang="en-US" sz="2400" dirty="0">
                <a:latin typeface="Times New Roman" charset="0"/>
                <a:ea typeface="Times New Roman" charset="0"/>
                <a:cs typeface="Times New Roman" charset="0"/>
              </a:rPr>
              <a:t> vụ </a:t>
            </a:r>
            <a:r>
              <a:rPr lang="en-US" sz="2400" dirty="0" err="1">
                <a:latin typeface="Times New Roman" charset="0"/>
                <a:ea typeface="Times New Roman" charset="0"/>
                <a:cs typeface="Times New Roman" charset="0"/>
              </a:rPr>
              <a:t>qu</a:t>
            </a:r>
            <a:r>
              <a:rPr lang="vi-VN" sz="2400" dirty="0">
                <a:latin typeface="Times New Roman" charset="0"/>
                <a:ea typeface="Times New Roman" charset="0"/>
                <a:cs typeface="Times New Roman" charset="0"/>
              </a:rPr>
              <a:t>â</a:t>
            </a:r>
            <a:r>
              <a:rPr lang="en-US" sz="2400" dirty="0">
                <a:latin typeface="Times New Roman" charset="0"/>
                <a:ea typeface="Times New Roman" charset="0"/>
                <a:cs typeface="Times New Roman" charset="0"/>
              </a:rPr>
              <a:t>n </a:t>
            </a:r>
            <a:r>
              <a:rPr lang="en-US" sz="2400" dirty="0" err="1">
                <a:latin typeface="Times New Roman" charset="0"/>
                <a:ea typeface="Times New Roman" charset="0"/>
                <a:cs typeface="Times New Roman" charset="0"/>
              </a:rPr>
              <a:t>sư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lần</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đầu</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khám</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sức</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kh</a:t>
            </a:r>
            <a:r>
              <a:rPr lang="vi-VN" sz="2400" dirty="0">
                <a:latin typeface="Times New Roman" charset="0"/>
                <a:ea typeface="Times New Roman" charset="0"/>
                <a:cs typeface="Times New Roman" charset="0"/>
              </a:rPr>
              <a:t>oẻ</a:t>
            </a:r>
            <a:r>
              <a:rPr lang="en-US" sz="2400" dirty="0">
                <a:latin typeface="Times New Roman" charset="0"/>
                <a:ea typeface="Times New Roman" charset="0"/>
                <a:cs typeface="Times New Roman" charset="0"/>
              </a:rPr>
              <a:t> v</a:t>
            </a:r>
            <a:r>
              <a:rPr lang="vi-VN" sz="2400" dirty="0">
                <a:latin typeface="Times New Roman" charset="0"/>
                <a:ea typeface="Times New Roman" charset="0"/>
                <a:cs typeface="Times New Roman" charset="0"/>
              </a:rPr>
              <a:t>à</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nh</a:t>
            </a:r>
            <a:r>
              <a:rPr lang="vi-VN" sz="2400" dirty="0">
                <a:latin typeface="Times New Roman" charset="0"/>
                <a:ea typeface="Times New Roman" charset="0"/>
                <a:cs typeface="Times New Roman" charset="0"/>
              </a:rPr>
              <a:t>ậ</a:t>
            </a:r>
            <a:r>
              <a:rPr lang="en-US" sz="2400" dirty="0">
                <a:latin typeface="Times New Roman" charset="0"/>
                <a:ea typeface="Times New Roman" charset="0"/>
                <a:cs typeface="Times New Roman" charset="0"/>
              </a:rPr>
              <a:t>p ng</a:t>
            </a:r>
            <a:r>
              <a:rPr lang="vi-VN" sz="2400" dirty="0">
                <a:latin typeface="Times New Roman" charset="0"/>
                <a:ea typeface="Times New Roman" charset="0"/>
                <a:cs typeface="Times New Roman" charset="0"/>
              </a:rPr>
              <a:t>ũ</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của</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em</a:t>
            </a:r>
            <a:r>
              <a:rPr lang="en-US" sz="2400" dirty="0">
                <a:latin typeface="Times New Roman" charset="0"/>
                <a:ea typeface="Times New Roman" charset="0"/>
                <a:cs typeface="Times New Roman" charset="0"/>
              </a:rPr>
              <a:t>. </a:t>
            </a:r>
          </a:p>
        </p:txBody>
      </p:sp>
      <p:sp>
        <p:nvSpPr>
          <p:cNvPr id="7" name="Rectangle 6"/>
          <p:cNvSpPr/>
          <p:nvPr/>
        </p:nvSpPr>
        <p:spPr>
          <a:xfrm>
            <a:off x="1834997" y="4499526"/>
            <a:ext cx="9581148" cy="1938992"/>
          </a:xfrm>
          <a:prstGeom prst="rect">
            <a:avLst/>
          </a:prstGeom>
          <a:ln>
            <a:solidFill>
              <a:schemeClr val="accent1"/>
            </a:solidFill>
          </a:ln>
          <a:effectLst>
            <a:glow rad="127000">
              <a:schemeClr val="accent6">
                <a:lumMod val="40000"/>
                <a:lumOff val="60000"/>
              </a:schemeClr>
            </a:glow>
          </a:effectLst>
        </p:spPr>
        <p:txBody>
          <a:bodyPr wrap="square">
            <a:spAutoFit/>
          </a:bodyPr>
          <a:lstStyle/>
          <a:p>
            <a:r>
              <a:rPr lang="vi-VN" sz="2400" dirty="0">
                <a:solidFill>
                  <a:srgbClr val="004CE5"/>
                </a:solidFill>
                <a:latin typeface="Times New Roman" charset="0"/>
                <a:ea typeface="Times New Roman" charset="0"/>
                <a:cs typeface="Times New Roman" charset="0"/>
              </a:rPr>
              <a:t>Ví dụ 2:</a:t>
            </a:r>
            <a:endParaRPr lang="en-US" sz="2400" dirty="0">
              <a:latin typeface="Times New Roman" charset="0"/>
              <a:ea typeface="Times New Roman" charset="0"/>
              <a:cs typeface="Times New Roman" charset="0"/>
            </a:endParaRPr>
          </a:p>
          <a:p>
            <a:r>
              <a:rPr lang="vi-VN" sz="2400" dirty="0">
                <a:latin typeface="Times New Roman" charset="0"/>
                <a:ea typeface="Times New Roman" charset="0"/>
                <a:cs typeface="Times New Roman" charset="0"/>
              </a:rPr>
              <a:t>Bạn A là nam, sinh ngày 31-12-200</a:t>
            </a:r>
            <a:r>
              <a:rPr lang="en-US" sz="2400" dirty="0">
                <a:latin typeface="Times New Roman" charset="0"/>
                <a:ea typeface="Times New Roman" charset="0"/>
                <a:cs typeface="Times New Roman" charset="0"/>
              </a:rPr>
              <a:t>8</a:t>
            </a:r>
            <a:endParaRPr lang="vi-VN" sz="2400" dirty="0">
              <a:latin typeface="Times New Roman" charset="0"/>
              <a:ea typeface="Times New Roman" charset="0"/>
              <a:cs typeface="Times New Roman" charset="0"/>
            </a:endParaRPr>
          </a:p>
          <a:p>
            <a:r>
              <a:rPr lang="vi-VN" sz="2400" dirty="0">
                <a:latin typeface="Times New Roman" charset="0"/>
                <a:ea typeface="Times New Roman" charset="0"/>
                <a:cs typeface="Times New Roman" charset="0"/>
              </a:rPr>
              <a:t>T</a:t>
            </a:r>
            <a:r>
              <a:rPr lang="en-US" sz="2400" dirty="0" err="1">
                <a:latin typeface="Times New Roman" charset="0"/>
                <a:ea typeface="Times New Roman" charset="0"/>
                <a:cs typeface="Times New Roman" charset="0"/>
              </a:rPr>
              <a:t>hời</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gian</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đ</a:t>
            </a:r>
            <a:r>
              <a:rPr lang="vi-VN" sz="2400" dirty="0">
                <a:latin typeface="Times New Roman" charset="0"/>
                <a:ea typeface="Times New Roman" charset="0"/>
                <a:cs typeface="Times New Roman" charset="0"/>
              </a:rPr>
              <a:t>ă</a:t>
            </a:r>
            <a:r>
              <a:rPr lang="en-US" sz="2400" dirty="0">
                <a:latin typeface="Times New Roman" charset="0"/>
                <a:ea typeface="Times New Roman" charset="0"/>
                <a:cs typeface="Times New Roman" charset="0"/>
              </a:rPr>
              <a:t>ng k</a:t>
            </a:r>
            <a:r>
              <a:rPr lang="vi-VN" sz="2400" dirty="0">
                <a:latin typeface="Times New Roman" charset="0"/>
                <a:ea typeface="Times New Roman" charset="0"/>
                <a:cs typeface="Times New Roman" charset="0"/>
              </a:rPr>
              <a:t>í</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nghĩa</a:t>
            </a:r>
            <a:r>
              <a:rPr lang="en-US" sz="2400" dirty="0">
                <a:latin typeface="Times New Roman" charset="0"/>
                <a:ea typeface="Times New Roman" charset="0"/>
                <a:cs typeface="Times New Roman" charset="0"/>
              </a:rPr>
              <a:t> vụ </a:t>
            </a:r>
            <a:r>
              <a:rPr lang="en-US" sz="2400" dirty="0" err="1">
                <a:latin typeface="Times New Roman" charset="0"/>
                <a:ea typeface="Times New Roman" charset="0"/>
                <a:cs typeface="Times New Roman" charset="0"/>
              </a:rPr>
              <a:t>qu</a:t>
            </a:r>
            <a:r>
              <a:rPr lang="vi-VN" sz="2400" dirty="0">
                <a:latin typeface="Times New Roman" charset="0"/>
                <a:ea typeface="Times New Roman" charset="0"/>
                <a:cs typeface="Times New Roman" charset="0"/>
              </a:rPr>
              <a:t>â</a:t>
            </a:r>
            <a:r>
              <a:rPr lang="en-US" sz="2400" dirty="0">
                <a:latin typeface="Times New Roman" charset="0"/>
                <a:ea typeface="Times New Roman" charset="0"/>
                <a:cs typeface="Times New Roman" charset="0"/>
              </a:rPr>
              <a:t>n </a:t>
            </a:r>
            <a:r>
              <a:rPr lang="en-US" sz="2400" dirty="0" err="1">
                <a:latin typeface="Times New Roman" charset="0"/>
                <a:ea typeface="Times New Roman" charset="0"/>
                <a:cs typeface="Times New Roman" charset="0"/>
              </a:rPr>
              <a:t>sư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lần</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đầu</a:t>
            </a:r>
            <a:r>
              <a:rPr lang="vi-VN" sz="2400" dirty="0">
                <a:latin typeface="Times New Roman" charset="0"/>
                <a:ea typeface="Times New Roman" charset="0"/>
                <a:cs typeface="Times New Roman" charset="0"/>
              </a:rPr>
              <a:t> (đủ 17 tuổi)</a:t>
            </a:r>
            <a:r>
              <a:rPr lang="en-US" sz="2400" dirty="0">
                <a:latin typeface="Times New Roman" charset="0"/>
                <a:ea typeface="Times New Roman" charset="0"/>
                <a:cs typeface="Times New Roman" charset="0"/>
              </a:rPr>
              <a:t>: 4-2026</a:t>
            </a:r>
          </a:p>
          <a:p>
            <a:r>
              <a:rPr lang="vi-VN" sz="2400" dirty="0">
                <a:latin typeface="Times New Roman" charset="0"/>
                <a:ea typeface="Times New Roman" charset="0"/>
                <a:cs typeface="Times New Roman" charset="0"/>
              </a:rPr>
              <a:t>K</a:t>
            </a:r>
            <a:r>
              <a:rPr lang="en-US" sz="2400" dirty="0" err="1">
                <a:latin typeface="Times New Roman" charset="0"/>
                <a:ea typeface="Times New Roman" charset="0"/>
                <a:cs typeface="Times New Roman" charset="0"/>
              </a:rPr>
              <a:t>hám</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sức</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kh</a:t>
            </a:r>
            <a:r>
              <a:rPr lang="vi-VN" sz="2400" dirty="0">
                <a:latin typeface="Times New Roman" charset="0"/>
                <a:ea typeface="Times New Roman" charset="0"/>
                <a:cs typeface="Times New Roman" charset="0"/>
              </a:rPr>
              <a:t>oẻ (đủ 18 tuổi): Từ 01-11-202</a:t>
            </a:r>
            <a:r>
              <a:rPr lang="en-US" sz="2400" dirty="0">
                <a:latin typeface="Times New Roman" charset="0"/>
                <a:ea typeface="Times New Roman" charset="0"/>
                <a:cs typeface="Times New Roman" charset="0"/>
              </a:rPr>
              <a:t>7</a:t>
            </a:r>
            <a:r>
              <a:rPr lang="vi-VN" sz="2400" dirty="0">
                <a:latin typeface="Times New Roman" charset="0"/>
                <a:ea typeface="Times New Roman" charset="0"/>
                <a:cs typeface="Times New Roman" charset="0"/>
              </a:rPr>
              <a:t> đến 31-12-202</a:t>
            </a:r>
            <a:r>
              <a:rPr lang="en-US" sz="2400" dirty="0">
                <a:latin typeface="Times New Roman" charset="0"/>
                <a:ea typeface="Times New Roman" charset="0"/>
                <a:cs typeface="Times New Roman" charset="0"/>
              </a:rPr>
              <a:t>7</a:t>
            </a:r>
            <a:endParaRPr lang="vi-VN" sz="2400" dirty="0">
              <a:latin typeface="Times New Roman" charset="0"/>
              <a:ea typeface="Times New Roman" charset="0"/>
              <a:cs typeface="Times New Roman" charset="0"/>
            </a:endParaRPr>
          </a:p>
          <a:p>
            <a:r>
              <a:rPr lang="vi-VN" sz="2400" dirty="0">
                <a:latin typeface="Times New Roman" charset="0"/>
                <a:ea typeface="Times New Roman" charset="0"/>
                <a:cs typeface="Times New Roman" charset="0"/>
              </a:rPr>
              <a:t>N</a:t>
            </a:r>
            <a:r>
              <a:rPr lang="en-US" sz="2400" dirty="0">
                <a:latin typeface="Times New Roman" charset="0"/>
                <a:ea typeface="Times New Roman" charset="0"/>
                <a:cs typeface="Times New Roman" charset="0"/>
              </a:rPr>
              <a:t>h</a:t>
            </a:r>
            <a:r>
              <a:rPr lang="vi-VN" sz="2400" dirty="0">
                <a:latin typeface="Times New Roman" charset="0"/>
                <a:ea typeface="Times New Roman" charset="0"/>
                <a:cs typeface="Times New Roman" charset="0"/>
              </a:rPr>
              <a:t>ậ</a:t>
            </a:r>
            <a:r>
              <a:rPr lang="en-US" sz="2400" dirty="0">
                <a:latin typeface="Times New Roman" charset="0"/>
                <a:ea typeface="Times New Roman" charset="0"/>
                <a:cs typeface="Times New Roman" charset="0"/>
              </a:rPr>
              <a:t>p ng</a:t>
            </a:r>
            <a:r>
              <a:rPr lang="vi-VN" sz="2400" dirty="0">
                <a:latin typeface="Times New Roman" charset="0"/>
                <a:ea typeface="Times New Roman" charset="0"/>
                <a:cs typeface="Times New Roman" charset="0"/>
              </a:rPr>
              <a:t>ũ</a:t>
            </a:r>
            <a:r>
              <a:rPr lang="en-US" sz="2400" dirty="0">
                <a:latin typeface="Times New Roman" charset="0"/>
                <a:ea typeface="Times New Roman" charset="0"/>
                <a:cs typeface="Times New Roman" charset="0"/>
              </a:rPr>
              <a:t>: </a:t>
            </a:r>
            <a:r>
              <a:rPr lang="vi-VN" sz="2400" dirty="0">
                <a:latin typeface="Times New Roman" charset="0"/>
                <a:ea typeface="Times New Roman" charset="0"/>
                <a:cs typeface="Times New Roman" charset="0"/>
              </a:rPr>
              <a:t>Tháng 02-202</a:t>
            </a:r>
            <a:r>
              <a:rPr lang="en-US" sz="2400" dirty="0">
                <a:latin typeface="Times New Roman" charset="0"/>
                <a:ea typeface="Times New Roman" charset="0"/>
                <a:cs typeface="Times New Roman" charset="0"/>
              </a:rPr>
              <a:t>8</a:t>
            </a:r>
            <a:r>
              <a:rPr lang="vi-VN" sz="2400" dirty="0">
                <a:latin typeface="Times New Roman" charset="0"/>
                <a:ea typeface="Times New Roman" charset="0"/>
                <a:cs typeface="Times New Roman" charset="0"/>
              </a:rPr>
              <a:t> hoặc tháng 3-202</a:t>
            </a:r>
            <a:r>
              <a:rPr lang="en-US" sz="2400" dirty="0">
                <a:latin typeface="Times New Roman" charset="0"/>
                <a:ea typeface="Times New Roman" charset="0"/>
                <a:cs typeface="Times New Roman" charset="0"/>
              </a:rPr>
              <a:t>8</a:t>
            </a:r>
          </a:p>
        </p:txBody>
      </p:sp>
      <p:sp>
        <p:nvSpPr>
          <p:cNvPr id="8" name="Rectangle 7">
            <a:extLst>
              <a:ext uri="{FF2B5EF4-FFF2-40B4-BE49-F238E27FC236}">
                <a16:creationId xmlns="" xmlns:a16="http://schemas.microsoft.com/office/drawing/2014/main" id="{AFB8E7FD-1934-4A9B-8560-4486BB223285}"/>
              </a:ext>
            </a:extLst>
          </p:cNvPr>
          <p:cNvSpPr/>
          <p:nvPr/>
        </p:nvSpPr>
        <p:spPr>
          <a:xfrm>
            <a:off x="1834997" y="2126547"/>
            <a:ext cx="9581148" cy="1938992"/>
          </a:xfrm>
          <a:prstGeom prst="rect">
            <a:avLst/>
          </a:prstGeom>
          <a:ln>
            <a:solidFill>
              <a:schemeClr val="accent1"/>
            </a:solidFill>
          </a:ln>
          <a:effectLst>
            <a:glow rad="127000">
              <a:schemeClr val="accent6">
                <a:lumMod val="40000"/>
                <a:lumOff val="60000"/>
              </a:schemeClr>
            </a:glow>
          </a:effectLst>
        </p:spPr>
        <p:txBody>
          <a:bodyPr wrap="square">
            <a:spAutoFit/>
          </a:bodyPr>
          <a:lstStyle/>
          <a:p>
            <a:r>
              <a:rPr lang="vi-VN" sz="2400" dirty="0">
                <a:solidFill>
                  <a:srgbClr val="004CE5"/>
                </a:solidFill>
                <a:latin typeface="Times New Roman" charset="0"/>
                <a:ea typeface="Times New Roman" charset="0"/>
                <a:cs typeface="Times New Roman" charset="0"/>
              </a:rPr>
              <a:t>Ví dụ 1:</a:t>
            </a:r>
            <a:endParaRPr lang="en-US" sz="2400" dirty="0">
              <a:latin typeface="Times New Roman" charset="0"/>
              <a:ea typeface="Times New Roman" charset="0"/>
              <a:cs typeface="Times New Roman" charset="0"/>
            </a:endParaRPr>
          </a:p>
          <a:p>
            <a:r>
              <a:rPr lang="vi-VN" sz="2400" dirty="0">
                <a:latin typeface="Times New Roman" charset="0"/>
                <a:ea typeface="Times New Roman" charset="0"/>
                <a:cs typeface="Times New Roman" charset="0"/>
              </a:rPr>
              <a:t>Bạn A là nam, sinh ngày 01-01-200</a:t>
            </a:r>
            <a:r>
              <a:rPr lang="en-US" sz="2400" dirty="0">
                <a:latin typeface="Times New Roman" charset="0"/>
                <a:ea typeface="Times New Roman" charset="0"/>
                <a:cs typeface="Times New Roman" charset="0"/>
              </a:rPr>
              <a:t>8</a:t>
            </a:r>
            <a:endParaRPr lang="vi-VN" sz="2400" dirty="0">
              <a:latin typeface="Times New Roman" charset="0"/>
              <a:ea typeface="Times New Roman" charset="0"/>
              <a:cs typeface="Times New Roman" charset="0"/>
            </a:endParaRPr>
          </a:p>
          <a:p>
            <a:r>
              <a:rPr lang="vi-VN" sz="2400" dirty="0">
                <a:latin typeface="Times New Roman" charset="0"/>
                <a:ea typeface="Times New Roman" charset="0"/>
                <a:cs typeface="Times New Roman" charset="0"/>
              </a:rPr>
              <a:t>T</a:t>
            </a:r>
            <a:r>
              <a:rPr lang="en-US" sz="2400" dirty="0" err="1">
                <a:latin typeface="Times New Roman" charset="0"/>
                <a:ea typeface="Times New Roman" charset="0"/>
                <a:cs typeface="Times New Roman" charset="0"/>
              </a:rPr>
              <a:t>hời</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gian</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đ</a:t>
            </a:r>
            <a:r>
              <a:rPr lang="vi-VN" sz="2400" dirty="0">
                <a:latin typeface="Times New Roman" charset="0"/>
                <a:ea typeface="Times New Roman" charset="0"/>
                <a:cs typeface="Times New Roman" charset="0"/>
              </a:rPr>
              <a:t>ă</a:t>
            </a:r>
            <a:r>
              <a:rPr lang="en-US" sz="2400" dirty="0">
                <a:latin typeface="Times New Roman" charset="0"/>
                <a:ea typeface="Times New Roman" charset="0"/>
                <a:cs typeface="Times New Roman" charset="0"/>
              </a:rPr>
              <a:t>ng k</a:t>
            </a:r>
            <a:r>
              <a:rPr lang="vi-VN" sz="2400" dirty="0">
                <a:latin typeface="Times New Roman" charset="0"/>
                <a:ea typeface="Times New Roman" charset="0"/>
                <a:cs typeface="Times New Roman" charset="0"/>
              </a:rPr>
              <a:t>í</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nghĩa</a:t>
            </a:r>
            <a:r>
              <a:rPr lang="en-US" sz="2400" dirty="0">
                <a:latin typeface="Times New Roman" charset="0"/>
                <a:ea typeface="Times New Roman" charset="0"/>
                <a:cs typeface="Times New Roman" charset="0"/>
              </a:rPr>
              <a:t> vụ </a:t>
            </a:r>
            <a:r>
              <a:rPr lang="en-US" sz="2400" dirty="0" err="1">
                <a:latin typeface="Times New Roman" charset="0"/>
                <a:ea typeface="Times New Roman" charset="0"/>
                <a:cs typeface="Times New Roman" charset="0"/>
              </a:rPr>
              <a:t>qu</a:t>
            </a:r>
            <a:r>
              <a:rPr lang="vi-VN" sz="2400" dirty="0">
                <a:latin typeface="Times New Roman" charset="0"/>
                <a:ea typeface="Times New Roman" charset="0"/>
                <a:cs typeface="Times New Roman" charset="0"/>
              </a:rPr>
              <a:t>â</a:t>
            </a:r>
            <a:r>
              <a:rPr lang="en-US" sz="2400" dirty="0">
                <a:latin typeface="Times New Roman" charset="0"/>
                <a:ea typeface="Times New Roman" charset="0"/>
                <a:cs typeface="Times New Roman" charset="0"/>
              </a:rPr>
              <a:t>n </a:t>
            </a:r>
            <a:r>
              <a:rPr lang="en-US" sz="2400" dirty="0" err="1">
                <a:latin typeface="Times New Roman" charset="0"/>
                <a:ea typeface="Times New Roman" charset="0"/>
                <a:cs typeface="Times New Roman" charset="0"/>
              </a:rPr>
              <a:t>sư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lần</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đầu</a:t>
            </a:r>
            <a:r>
              <a:rPr lang="vi-VN" sz="2400" dirty="0">
                <a:latin typeface="Times New Roman" charset="0"/>
                <a:ea typeface="Times New Roman" charset="0"/>
                <a:cs typeface="Times New Roman" charset="0"/>
              </a:rPr>
              <a:t> (đủ 17 tuổi)</a:t>
            </a:r>
            <a:r>
              <a:rPr lang="en-US" sz="2400" dirty="0">
                <a:latin typeface="Times New Roman" charset="0"/>
                <a:ea typeface="Times New Roman" charset="0"/>
                <a:cs typeface="Times New Roman" charset="0"/>
              </a:rPr>
              <a:t>: 4-2025</a:t>
            </a:r>
          </a:p>
          <a:p>
            <a:r>
              <a:rPr lang="vi-VN" sz="2400" dirty="0">
                <a:latin typeface="Times New Roman" charset="0"/>
                <a:ea typeface="Times New Roman" charset="0"/>
                <a:cs typeface="Times New Roman" charset="0"/>
              </a:rPr>
              <a:t>K</a:t>
            </a:r>
            <a:r>
              <a:rPr lang="en-US" sz="2400" dirty="0" err="1">
                <a:latin typeface="Times New Roman" charset="0"/>
                <a:ea typeface="Times New Roman" charset="0"/>
                <a:cs typeface="Times New Roman" charset="0"/>
              </a:rPr>
              <a:t>hám</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sức</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kh</a:t>
            </a:r>
            <a:r>
              <a:rPr lang="vi-VN" sz="2400" dirty="0">
                <a:latin typeface="Times New Roman" charset="0"/>
                <a:ea typeface="Times New Roman" charset="0"/>
                <a:cs typeface="Times New Roman" charset="0"/>
              </a:rPr>
              <a:t>oẻ (đủ 18 tuổi): Từ 01-11-202</a:t>
            </a:r>
            <a:r>
              <a:rPr lang="en-US" sz="2400" dirty="0">
                <a:latin typeface="Times New Roman" charset="0"/>
                <a:ea typeface="Times New Roman" charset="0"/>
                <a:cs typeface="Times New Roman" charset="0"/>
              </a:rPr>
              <a:t>6</a:t>
            </a:r>
            <a:r>
              <a:rPr lang="vi-VN" sz="2400" dirty="0">
                <a:latin typeface="Times New Roman" charset="0"/>
                <a:ea typeface="Times New Roman" charset="0"/>
                <a:cs typeface="Times New Roman" charset="0"/>
              </a:rPr>
              <a:t> đến 31-12-202</a:t>
            </a:r>
            <a:r>
              <a:rPr lang="en-US" sz="2400" dirty="0">
                <a:latin typeface="Times New Roman" charset="0"/>
                <a:ea typeface="Times New Roman" charset="0"/>
                <a:cs typeface="Times New Roman" charset="0"/>
              </a:rPr>
              <a:t>6</a:t>
            </a:r>
            <a:endParaRPr lang="vi-VN" sz="2400" dirty="0">
              <a:latin typeface="Times New Roman" charset="0"/>
              <a:ea typeface="Times New Roman" charset="0"/>
              <a:cs typeface="Times New Roman" charset="0"/>
            </a:endParaRPr>
          </a:p>
          <a:p>
            <a:r>
              <a:rPr lang="vi-VN" sz="2400" dirty="0">
                <a:latin typeface="Times New Roman" charset="0"/>
                <a:ea typeface="Times New Roman" charset="0"/>
                <a:cs typeface="Times New Roman" charset="0"/>
              </a:rPr>
              <a:t>N</a:t>
            </a:r>
            <a:r>
              <a:rPr lang="en-US" sz="2400" dirty="0">
                <a:latin typeface="Times New Roman" charset="0"/>
                <a:ea typeface="Times New Roman" charset="0"/>
                <a:cs typeface="Times New Roman" charset="0"/>
              </a:rPr>
              <a:t>h</a:t>
            </a:r>
            <a:r>
              <a:rPr lang="vi-VN" sz="2400" dirty="0">
                <a:latin typeface="Times New Roman" charset="0"/>
                <a:ea typeface="Times New Roman" charset="0"/>
                <a:cs typeface="Times New Roman" charset="0"/>
              </a:rPr>
              <a:t>ậ</a:t>
            </a:r>
            <a:r>
              <a:rPr lang="en-US" sz="2400" dirty="0">
                <a:latin typeface="Times New Roman" charset="0"/>
                <a:ea typeface="Times New Roman" charset="0"/>
                <a:cs typeface="Times New Roman" charset="0"/>
              </a:rPr>
              <a:t>p ng</a:t>
            </a:r>
            <a:r>
              <a:rPr lang="vi-VN" sz="2400" dirty="0">
                <a:latin typeface="Times New Roman" charset="0"/>
                <a:ea typeface="Times New Roman" charset="0"/>
                <a:cs typeface="Times New Roman" charset="0"/>
              </a:rPr>
              <a:t>ũ</a:t>
            </a:r>
            <a:r>
              <a:rPr lang="en-US" sz="2400" dirty="0">
                <a:latin typeface="Times New Roman" charset="0"/>
                <a:ea typeface="Times New Roman" charset="0"/>
                <a:cs typeface="Times New Roman" charset="0"/>
              </a:rPr>
              <a:t>:</a:t>
            </a:r>
            <a:r>
              <a:rPr lang="vi-VN" sz="2400" dirty="0">
                <a:latin typeface="Times New Roman" charset="0"/>
                <a:ea typeface="Times New Roman" charset="0"/>
                <a:cs typeface="Times New Roman" charset="0"/>
              </a:rPr>
              <a:t> Tháng 02-202</a:t>
            </a:r>
            <a:r>
              <a:rPr lang="en-US" sz="2400" dirty="0">
                <a:latin typeface="Times New Roman" charset="0"/>
                <a:ea typeface="Times New Roman" charset="0"/>
                <a:cs typeface="Times New Roman" charset="0"/>
              </a:rPr>
              <a:t>7</a:t>
            </a:r>
            <a:r>
              <a:rPr lang="vi-VN" sz="2400" dirty="0">
                <a:latin typeface="Times New Roman" charset="0"/>
                <a:ea typeface="Times New Roman" charset="0"/>
                <a:cs typeface="Times New Roman" charset="0"/>
              </a:rPr>
              <a:t> hoặc tháng 3-202</a:t>
            </a:r>
            <a:r>
              <a:rPr lang="en-US" sz="2400" dirty="0">
                <a:latin typeface="Times New Roman" charset="0"/>
                <a:ea typeface="Times New Roman" charset="0"/>
                <a:cs typeface="Times New Roman" charset="0"/>
              </a:rPr>
              <a:t>7</a:t>
            </a:r>
          </a:p>
        </p:txBody>
      </p:sp>
      <p:pic>
        <p:nvPicPr>
          <p:cNvPr id="3" name="image4.png">
            <a:extLst>
              <a:ext uri="{FF2B5EF4-FFF2-40B4-BE49-F238E27FC236}">
                <a16:creationId xmlns="" xmlns:a16="http://schemas.microsoft.com/office/drawing/2014/main" id="{09CEE6AA-7BAB-30C4-7AF6-0ADEC372CE4D}"/>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5" name="Group 11">
            <a:extLst>
              <a:ext uri="{FF2B5EF4-FFF2-40B4-BE49-F238E27FC236}">
                <a16:creationId xmlns="" xmlns:a16="http://schemas.microsoft.com/office/drawing/2014/main" id="{0E028B54-6E30-6437-DE70-FF1F83391661}"/>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 xmlns:a16="http://schemas.microsoft.com/office/drawing/2014/main" id="{5D238A3E-36B4-DE12-9828-65CCB45D92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900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EE73A3A-31D4-4C59-BFEB-324D12FB1354}"/>
              </a:ext>
            </a:extLst>
          </p:cNvPr>
          <p:cNvPicPr>
            <a:picLocks noChangeAspect="1"/>
          </p:cNvPicPr>
          <p:nvPr/>
        </p:nvPicPr>
        <p:blipFill>
          <a:blip r:embed="rId3"/>
          <a:stretch>
            <a:fillRect/>
          </a:stretch>
        </p:blipFill>
        <p:spPr>
          <a:xfrm>
            <a:off x="3075579" y="709912"/>
            <a:ext cx="5973009" cy="676369"/>
          </a:xfrm>
          <a:prstGeom prst="rect">
            <a:avLst/>
          </a:prstGeom>
        </p:spPr>
      </p:pic>
      <p:pic>
        <p:nvPicPr>
          <p:cNvPr id="12" name="Picture 11">
            <a:hlinkClick r:id="rId4" action="ppaction://hlinksldjump"/>
            <a:extLst>
              <a:ext uri="{FF2B5EF4-FFF2-40B4-BE49-F238E27FC236}">
                <a16:creationId xmlns="" xmlns:a16="http://schemas.microsoft.com/office/drawing/2014/main" id="{A1AB8520-3E56-48AB-8D59-1C57AF1A251A}"/>
              </a:ext>
            </a:extLst>
          </p:cNvPr>
          <p:cNvPicPr>
            <a:picLocks noChangeAspect="1"/>
          </p:cNvPicPr>
          <p:nvPr/>
        </p:nvPicPr>
        <p:blipFill>
          <a:blip r:embed="rId5"/>
          <a:stretch>
            <a:fillRect/>
          </a:stretch>
        </p:blipFill>
        <p:spPr>
          <a:xfrm>
            <a:off x="3759963" y="1567478"/>
            <a:ext cx="2905530" cy="514422"/>
          </a:xfrm>
          <a:prstGeom prst="rect">
            <a:avLst/>
          </a:prstGeom>
        </p:spPr>
      </p:pic>
      <p:pic>
        <p:nvPicPr>
          <p:cNvPr id="20" name="Picture 19">
            <a:hlinkClick r:id="rId6" action="ppaction://hlinksldjump"/>
            <a:extLst>
              <a:ext uri="{FF2B5EF4-FFF2-40B4-BE49-F238E27FC236}">
                <a16:creationId xmlns="" xmlns:a16="http://schemas.microsoft.com/office/drawing/2014/main" id="{3B705803-83B1-4AA0-A4AF-7699B6170B65}"/>
              </a:ext>
            </a:extLst>
          </p:cNvPr>
          <p:cNvPicPr>
            <a:picLocks noChangeAspect="1"/>
          </p:cNvPicPr>
          <p:nvPr/>
        </p:nvPicPr>
        <p:blipFill>
          <a:blip r:embed="rId7"/>
          <a:stretch>
            <a:fillRect/>
          </a:stretch>
        </p:blipFill>
        <p:spPr>
          <a:xfrm>
            <a:off x="3759963" y="2234222"/>
            <a:ext cx="3277057" cy="523948"/>
          </a:xfrm>
          <a:prstGeom prst="rect">
            <a:avLst/>
          </a:prstGeom>
        </p:spPr>
      </p:pic>
      <p:pic>
        <p:nvPicPr>
          <p:cNvPr id="23" name="Picture 22">
            <a:hlinkClick r:id="rId8" action="ppaction://hlinksldjump"/>
            <a:extLst>
              <a:ext uri="{FF2B5EF4-FFF2-40B4-BE49-F238E27FC236}">
                <a16:creationId xmlns="" xmlns:a16="http://schemas.microsoft.com/office/drawing/2014/main" id="{FEA2DEC5-BF27-44C2-BF30-6478F8D2CBB0}"/>
              </a:ext>
            </a:extLst>
          </p:cNvPr>
          <p:cNvPicPr>
            <a:picLocks noChangeAspect="1"/>
          </p:cNvPicPr>
          <p:nvPr/>
        </p:nvPicPr>
        <p:blipFill>
          <a:blip r:embed="rId9"/>
          <a:stretch>
            <a:fillRect/>
          </a:stretch>
        </p:blipFill>
        <p:spPr>
          <a:xfrm>
            <a:off x="3759963" y="3062814"/>
            <a:ext cx="1695687" cy="514422"/>
          </a:xfrm>
          <a:prstGeom prst="rect">
            <a:avLst/>
          </a:prstGeom>
        </p:spPr>
      </p:pic>
      <p:pic>
        <p:nvPicPr>
          <p:cNvPr id="25" name="Picture 24">
            <a:hlinkClick r:id="rId10" action="ppaction://hlinksldjump"/>
            <a:extLst>
              <a:ext uri="{FF2B5EF4-FFF2-40B4-BE49-F238E27FC236}">
                <a16:creationId xmlns="" xmlns:a16="http://schemas.microsoft.com/office/drawing/2014/main" id="{47BB2752-93C2-47AC-84F2-6174F525CBDA}"/>
              </a:ext>
            </a:extLst>
          </p:cNvPr>
          <p:cNvPicPr>
            <a:picLocks noChangeAspect="1"/>
          </p:cNvPicPr>
          <p:nvPr/>
        </p:nvPicPr>
        <p:blipFill>
          <a:blip r:embed="rId11"/>
          <a:stretch>
            <a:fillRect/>
          </a:stretch>
        </p:blipFill>
        <p:spPr>
          <a:xfrm>
            <a:off x="5449234" y="2920216"/>
            <a:ext cx="2715004" cy="409632"/>
          </a:xfrm>
          <a:prstGeom prst="rect">
            <a:avLst/>
          </a:prstGeom>
        </p:spPr>
      </p:pic>
      <p:pic>
        <p:nvPicPr>
          <p:cNvPr id="27" name="Picture 26">
            <a:hlinkClick r:id="rId12" action="ppaction://hlinksldjump"/>
            <a:extLst>
              <a:ext uri="{FF2B5EF4-FFF2-40B4-BE49-F238E27FC236}">
                <a16:creationId xmlns="" xmlns:a16="http://schemas.microsoft.com/office/drawing/2014/main" id="{856FC3BA-D386-4105-92AB-C228CE41AE64}"/>
              </a:ext>
            </a:extLst>
          </p:cNvPr>
          <p:cNvPicPr>
            <a:picLocks noChangeAspect="1"/>
          </p:cNvPicPr>
          <p:nvPr/>
        </p:nvPicPr>
        <p:blipFill>
          <a:blip r:embed="rId13"/>
          <a:stretch>
            <a:fillRect/>
          </a:stretch>
        </p:blipFill>
        <p:spPr>
          <a:xfrm>
            <a:off x="5446025" y="3329650"/>
            <a:ext cx="3486637" cy="428685"/>
          </a:xfrm>
          <a:prstGeom prst="rect">
            <a:avLst/>
          </a:prstGeom>
        </p:spPr>
      </p:pic>
      <p:pic>
        <p:nvPicPr>
          <p:cNvPr id="32" name="Picture 31">
            <a:hlinkClick r:id="rId14" action="ppaction://hlinksldjump"/>
            <a:extLst>
              <a:ext uri="{FF2B5EF4-FFF2-40B4-BE49-F238E27FC236}">
                <a16:creationId xmlns="" xmlns:a16="http://schemas.microsoft.com/office/drawing/2014/main" id="{206B5D07-6580-4CF4-928F-4B37BE74E284}"/>
              </a:ext>
            </a:extLst>
          </p:cNvPr>
          <p:cNvPicPr>
            <a:picLocks noChangeAspect="1"/>
          </p:cNvPicPr>
          <p:nvPr/>
        </p:nvPicPr>
        <p:blipFill>
          <a:blip r:embed="rId15"/>
          <a:stretch>
            <a:fillRect/>
          </a:stretch>
        </p:blipFill>
        <p:spPr>
          <a:xfrm>
            <a:off x="5393038" y="3911447"/>
            <a:ext cx="2762636" cy="419158"/>
          </a:xfrm>
          <a:prstGeom prst="rect">
            <a:avLst/>
          </a:prstGeom>
        </p:spPr>
      </p:pic>
      <p:pic>
        <p:nvPicPr>
          <p:cNvPr id="34" name="Picture 33">
            <a:hlinkClick r:id="rId16" action="ppaction://hlinksldjump"/>
            <a:extLst>
              <a:ext uri="{FF2B5EF4-FFF2-40B4-BE49-F238E27FC236}">
                <a16:creationId xmlns="" xmlns:a16="http://schemas.microsoft.com/office/drawing/2014/main" id="{D1769064-6AF4-4234-A09A-158513801596}"/>
              </a:ext>
            </a:extLst>
          </p:cNvPr>
          <p:cNvPicPr>
            <a:picLocks noChangeAspect="1"/>
          </p:cNvPicPr>
          <p:nvPr/>
        </p:nvPicPr>
        <p:blipFill>
          <a:blip r:embed="rId17"/>
          <a:stretch>
            <a:fillRect/>
          </a:stretch>
        </p:blipFill>
        <p:spPr>
          <a:xfrm>
            <a:off x="5399214" y="4330605"/>
            <a:ext cx="3572374" cy="419158"/>
          </a:xfrm>
          <a:prstGeom prst="rect">
            <a:avLst/>
          </a:prstGeom>
        </p:spPr>
      </p:pic>
      <p:pic>
        <p:nvPicPr>
          <p:cNvPr id="38" name="Picture 37">
            <a:hlinkClick r:id="rId18" action="ppaction://hlinksldjump"/>
            <a:extLst>
              <a:ext uri="{FF2B5EF4-FFF2-40B4-BE49-F238E27FC236}">
                <a16:creationId xmlns="" xmlns:a16="http://schemas.microsoft.com/office/drawing/2014/main" id="{9F851E58-BD9E-4EFA-B861-DF3A7F6556D8}"/>
              </a:ext>
            </a:extLst>
          </p:cNvPr>
          <p:cNvPicPr>
            <a:picLocks noChangeAspect="1"/>
          </p:cNvPicPr>
          <p:nvPr/>
        </p:nvPicPr>
        <p:blipFill>
          <a:blip r:embed="rId19"/>
          <a:stretch>
            <a:fillRect/>
          </a:stretch>
        </p:blipFill>
        <p:spPr>
          <a:xfrm>
            <a:off x="5407525" y="4739389"/>
            <a:ext cx="2848373" cy="400106"/>
          </a:xfrm>
          <a:prstGeom prst="rect">
            <a:avLst/>
          </a:prstGeom>
        </p:spPr>
      </p:pic>
      <p:pic>
        <p:nvPicPr>
          <p:cNvPr id="40" name="Picture 39">
            <a:hlinkClick r:id="rId20" action="ppaction://hlinksldjump"/>
            <a:extLst>
              <a:ext uri="{FF2B5EF4-FFF2-40B4-BE49-F238E27FC236}">
                <a16:creationId xmlns="" xmlns:a16="http://schemas.microsoft.com/office/drawing/2014/main" id="{77AD2194-E3F7-4DFE-B626-F133D3B85652}"/>
              </a:ext>
            </a:extLst>
          </p:cNvPr>
          <p:cNvPicPr>
            <a:picLocks noChangeAspect="1"/>
          </p:cNvPicPr>
          <p:nvPr/>
        </p:nvPicPr>
        <p:blipFill>
          <a:blip r:embed="rId21"/>
          <a:stretch>
            <a:fillRect/>
          </a:stretch>
        </p:blipFill>
        <p:spPr>
          <a:xfrm>
            <a:off x="5397900" y="5149073"/>
            <a:ext cx="3648584" cy="419158"/>
          </a:xfrm>
          <a:prstGeom prst="rect">
            <a:avLst/>
          </a:prstGeom>
        </p:spPr>
      </p:pic>
      <p:pic>
        <p:nvPicPr>
          <p:cNvPr id="45" name="Picture 44">
            <a:hlinkClick r:id="rId22" action="ppaction://hlinksldjump"/>
            <a:extLst>
              <a:ext uri="{FF2B5EF4-FFF2-40B4-BE49-F238E27FC236}">
                <a16:creationId xmlns="" xmlns:a16="http://schemas.microsoft.com/office/drawing/2014/main" id="{88D9886F-FD01-466D-AAA5-58989DEF4CC1}"/>
              </a:ext>
            </a:extLst>
          </p:cNvPr>
          <p:cNvPicPr>
            <a:picLocks noChangeAspect="1"/>
          </p:cNvPicPr>
          <p:nvPr/>
        </p:nvPicPr>
        <p:blipFill>
          <a:blip r:embed="rId23"/>
          <a:stretch>
            <a:fillRect/>
          </a:stretch>
        </p:blipFill>
        <p:spPr>
          <a:xfrm>
            <a:off x="3734907" y="5735847"/>
            <a:ext cx="2162477" cy="514422"/>
          </a:xfrm>
          <a:prstGeom prst="rect">
            <a:avLst/>
          </a:prstGeom>
        </p:spPr>
      </p:pic>
      <p:sp>
        <p:nvSpPr>
          <p:cNvPr id="46" name="TextBox 45">
            <a:extLst>
              <a:ext uri="{FF2B5EF4-FFF2-40B4-BE49-F238E27FC236}">
                <a16:creationId xmlns="" xmlns:a16="http://schemas.microsoft.com/office/drawing/2014/main" id="{37999757-9765-46F8-9BA7-58B551BEFA57}"/>
              </a:ext>
            </a:extLst>
          </p:cNvPr>
          <p:cNvSpPr txBox="1"/>
          <p:nvPr/>
        </p:nvSpPr>
        <p:spPr>
          <a:xfrm>
            <a:off x="135154" y="1472084"/>
            <a:ext cx="2336025" cy="738664"/>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dirty="0" err="1">
                <a:solidFill>
                  <a:srgbClr val="00B050"/>
                </a:solidFill>
                <a:latin typeface="Noto Serif" panose="020B0604020202020204" pitchFamily="18" charset="0"/>
              </a:rPr>
              <a:t>Bấm</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phím</a:t>
            </a:r>
            <a:r>
              <a:rPr lang="en-US" sz="1400" dirty="0">
                <a:solidFill>
                  <a:srgbClr val="00B050"/>
                </a:solidFill>
                <a:latin typeface="Noto Serif" panose="020B0604020202020204" pitchFamily="18" charset="0"/>
              </a:rPr>
              <a:t> Ctrl + click </a:t>
            </a:r>
          </a:p>
          <a:p>
            <a:pPr algn="ctr"/>
            <a:r>
              <a:rPr lang="en-US" sz="1400" dirty="0" err="1">
                <a:solidFill>
                  <a:srgbClr val="00B050"/>
                </a:solidFill>
                <a:latin typeface="Noto Serif" panose="020B0604020202020204" pitchFamily="18" charset="0"/>
              </a:rPr>
              <a:t>để</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đến</a:t>
            </a:r>
            <a:r>
              <a:rPr lang="en-US" sz="1400" dirty="0">
                <a:solidFill>
                  <a:srgbClr val="00B050"/>
                </a:solidFill>
                <a:latin typeface="Noto Serif" panose="020B0604020202020204" pitchFamily="18" charset="0"/>
              </a:rPr>
              <a:t> slide </a:t>
            </a:r>
            <a:r>
              <a:rPr lang="en-US" sz="1400" dirty="0" err="1">
                <a:solidFill>
                  <a:srgbClr val="00B050"/>
                </a:solidFill>
                <a:latin typeface="Noto Serif" panose="020B0604020202020204" pitchFamily="18" charset="0"/>
              </a:rPr>
              <a:t>bắt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đầu</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một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nội</a:t>
            </a:r>
            <a:r>
              <a:rPr lang="en-US" sz="1400" dirty="0">
                <a:solidFill>
                  <a:srgbClr val="00B050"/>
                </a:solidFill>
                <a:latin typeface="Noto Serif" panose="020B0604020202020204" pitchFamily="18" charset="0"/>
              </a:rPr>
              <a:t> dung </a:t>
            </a:r>
            <a:r>
              <a:rPr lang="en-US" sz="1400" dirty="0" err="1">
                <a:solidFill>
                  <a:srgbClr val="00B050"/>
                </a:solidFill>
                <a:latin typeface="Noto Serif" panose="020B0604020202020204" pitchFamily="18" charset="0"/>
              </a:rPr>
              <a:t>cần</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tìm</a:t>
            </a:r>
            <a:r>
              <a:rPr lang="en-US" sz="1400" dirty="0">
                <a:solidFill>
                  <a:srgbClr val="00B050"/>
                </a:solidFill>
                <a:latin typeface="Noto Serif" panose="020B0604020202020204" pitchFamily="18" charset="0"/>
              </a:rPr>
              <a:t>)</a:t>
            </a:r>
            <a:endParaRPr lang="en-US" sz="1400" dirty="0">
              <a:solidFill>
                <a:srgbClr val="00B050"/>
              </a:solidFill>
            </a:endParaRPr>
          </a:p>
        </p:txBody>
      </p:sp>
      <p:pic>
        <p:nvPicPr>
          <p:cNvPr id="48" name="Picture 47">
            <a:extLst>
              <a:ext uri="{FF2B5EF4-FFF2-40B4-BE49-F238E27FC236}">
                <a16:creationId xmlns="" xmlns:a16="http://schemas.microsoft.com/office/drawing/2014/main" id="{7BD799D7-84B6-4030-82AE-06699549EE0B}"/>
              </a:ext>
            </a:extLst>
          </p:cNvPr>
          <p:cNvPicPr>
            <a:picLocks noChangeAspect="1"/>
          </p:cNvPicPr>
          <p:nvPr/>
        </p:nvPicPr>
        <p:blipFill>
          <a:blip r:embed="rId24"/>
          <a:stretch>
            <a:fillRect/>
          </a:stretch>
        </p:blipFill>
        <p:spPr>
          <a:xfrm>
            <a:off x="2252073" y="1519436"/>
            <a:ext cx="219106" cy="219106"/>
          </a:xfrm>
          <a:prstGeom prst="rect">
            <a:avLst/>
          </a:prstGeom>
        </p:spPr>
      </p:pic>
      <p:pic>
        <p:nvPicPr>
          <p:cNvPr id="3" name="Picture 2">
            <a:extLst>
              <a:ext uri="{FF2B5EF4-FFF2-40B4-BE49-F238E27FC236}">
                <a16:creationId xmlns="" xmlns:a16="http://schemas.microsoft.com/office/drawing/2014/main" id="{A066EAA1-9FFB-4B38-81B0-F257A9E08207}"/>
              </a:ext>
            </a:extLst>
          </p:cNvPr>
          <p:cNvPicPr>
            <a:picLocks noChangeAspect="1"/>
          </p:cNvPicPr>
          <p:nvPr/>
        </p:nvPicPr>
        <p:blipFill>
          <a:blip r:embed="rId25"/>
          <a:stretch>
            <a:fillRect/>
          </a:stretch>
        </p:blipFill>
        <p:spPr>
          <a:xfrm>
            <a:off x="3440575" y="1360154"/>
            <a:ext cx="323895" cy="4667901"/>
          </a:xfrm>
          <a:prstGeom prst="rect">
            <a:avLst/>
          </a:prstGeom>
        </p:spPr>
      </p:pic>
      <p:pic>
        <p:nvPicPr>
          <p:cNvPr id="6" name="Picture 5">
            <a:hlinkClick r:id="rId26" action="ppaction://hlinksldjump"/>
            <a:extLst>
              <a:ext uri="{FF2B5EF4-FFF2-40B4-BE49-F238E27FC236}">
                <a16:creationId xmlns="" xmlns:a16="http://schemas.microsoft.com/office/drawing/2014/main" id="{7A739629-25D1-40FC-B10D-7A647D40E6A2}"/>
              </a:ext>
            </a:extLst>
          </p:cNvPr>
          <p:cNvPicPr>
            <a:picLocks noChangeAspect="1"/>
          </p:cNvPicPr>
          <p:nvPr/>
        </p:nvPicPr>
        <p:blipFill>
          <a:blip r:embed="rId27"/>
          <a:stretch>
            <a:fillRect/>
          </a:stretch>
        </p:blipFill>
        <p:spPr>
          <a:xfrm>
            <a:off x="3741255" y="4082324"/>
            <a:ext cx="1657581" cy="1257475"/>
          </a:xfrm>
          <a:prstGeom prst="rect">
            <a:avLst/>
          </a:prstGeom>
        </p:spPr>
      </p:pic>
      <p:pic>
        <p:nvPicPr>
          <p:cNvPr id="2" name="image4.png">
            <a:extLst>
              <a:ext uri="{FF2B5EF4-FFF2-40B4-BE49-F238E27FC236}">
                <a16:creationId xmlns="" xmlns:a16="http://schemas.microsoft.com/office/drawing/2014/main" id="{0541F551-15CD-7534-D33A-5092F7EF0274}"/>
              </a:ext>
            </a:extLst>
          </p:cNvPr>
          <p:cNvPicPr>
            <a:picLocks noChangeAspect="1"/>
          </p:cNvPicPr>
          <p:nvPr/>
        </p:nvPicPr>
        <p:blipFill>
          <a:blip r:embed="rId28" cstate="print"/>
          <a:stretch>
            <a:fillRect/>
          </a:stretch>
        </p:blipFill>
        <p:spPr>
          <a:xfrm>
            <a:off x="23160" y="21951"/>
            <a:ext cx="557988" cy="559401"/>
          </a:xfrm>
          <a:prstGeom prst="rect">
            <a:avLst/>
          </a:prstGeom>
        </p:spPr>
      </p:pic>
      <p:grpSp>
        <p:nvGrpSpPr>
          <p:cNvPr id="5" name="Group 11">
            <a:extLst>
              <a:ext uri="{FF2B5EF4-FFF2-40B4-BE49-F238E27FC236}">
                <a16:creationId xmlns="" xmlns:a16="http://schemas.microsoft.com/office/drawing/2014/main" id="{28381B83-3C2B-B718-78CA-7B08E4E2550E}"/>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 xmlns:a16="http://schemas.microsoft.com/office/drawing/2014/main" id="{9224803A-8207-E52B-2C6E-4D4BEDBC157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9291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heel(1)">
                                      <p:cBhvr>
                                        <p:cTn id="7"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20</a:t>
            </a:fld>
            <a:endParaRPr lang="en-US" dirty="0"/>
          </a:p>
        </p:txBody>
      </p:sp>
      <p:sp>
        <p:nvSpPr>
          <p:cNvPr id="2" name="Rectangle 1"/>
          <p:cNvSpPr/>
          <p:nvPr/>
        </p:nvSpPr>
        <p:spPr>
          <a:xfrm>
            <a:off x="1967345" y="226711"/>
            <a:ext cx="9448800" cy="2677656"/>
          </a:xfrm>
          <a:prstGeom prst="rect">
            <a:avLst/>
          </a:prstGeom>
          <a:ln>
            <a:solidFill>
              <a:schemeClr val="accent1"/>
            </a:solidFill>
          </a:ln>
          <a:effectLst>
            <a:glow rad="127000">
              <a:schemeClr val="accent2">
                <a:lumMod val="20000"/>
                <a:lumOff val="80000"/>
              </a:schemeClr>
            </a:glow>
          </a:effectLst>
        </p:spPr>
        <p:txBody>
          <a:bodyPr wrap="square">
            <a:spAutoFit/>
          </a:bodyPr>
          <a:lstStyle/>
          <a:p>
            <a:r>
              <a:rPr lang="en-US" sz="2400" dirty="0" err="1">
                <a:solidFill>
                  <a:srgbClr val="004CE5"/>
                </a:solidFill>
                <a:latin typeface="Times New Roman" charset="0"/>
                <a:ea typeface="Times New Roman" charset="0"/>
                <a:cs typeface="Times New Roman" charset="0"/>
              </a:rPr>
              <a:t>Luy</a:t>
            </a:r>
            <a:r>
              <a:rPr lang="vi-VN" sz="2400" dirty="0">
                <a:solidFill>
                  <a:srgbClr val="004CE5"/>
                </a:solidFill>
                <a:latin typeface="Times New Roman" charset="0"/>
                <a:ea typeface="Times New Roman" charset="0"/>
                <a:cs typeface="Times New Roman" charset="0"/>
              </a:rPr>
              <a:t>ệ</a:t>
            </a:r>
            <a:r>
              <a:rPr lang="en-US" sz="2400" dirty="0">
                <a:solidFill>
                  <a:srgbClr val="004CE5"/>
                </a:solidFill>
                <a:latin typeface="Times New Roman" charset="0"/>
                <a:ea typeface="Times New Roman" charset="0"/>
                <a:cs typeface="Times New Roman" charset="0"/>
              </a:rPr>
              <a:t>n t</a:t>
            </a:r>
            <a:r>
              <a:rPr lang="vi-VN" sz="2400" dirty="0">
                <a:solidFill>
                  <a:srgbClr val="004CE5"/>
                </a:solidFill>
                <a:latin typeface="Times New Roman" charset="0"/>
                <a:ea typeface="Times New Roman" charset="0"/>
                <a:cs typeface="Times New Roman" charset="0"/>
              </a:rPr>
              <a:t>ậ</a:t>
            </a:r>
            <a:r>
              <a:rPr lang="en-US" sz="2400" dirty="0">
                <a:solidFill>
                  <a:srgbClr val="004CE5"/>
                </a:solidFill>
                <a:latin typeface="Times New Roman" charset="0"/>
                <a:ea typeface="Times New Roman" charset="0"/>
                <a:cs typeface="Times New Roman" charset="0"/>
              </a:rPr>
              <a:t>p 2 (</a:t>
            </a:r>
            <a:r>
              <a:rPr lang="en-US" sz="2400" dirty="0" err="1">
                <a:solidFill>
                  <a:srgbClr val="004CE5"/>
                </a:solidFill>
                <a:latin typeface="Times New Roman" charset="0"/>
                <a:ea typeface="Times New Roman" charset="0"/>
                <a:cs typeface="Times New Roman" charset="0"/>
              </a:rPr>
              <a:t>trang</a:t>
            </a:r>
            <a:r>
              <a:rPr lang="en-US" sz="2400" dirty="0">
                <a:solidFill>
                  <a:srgbClr val="004CE5"/>
                </a:solidFill>
                <a:latin typeface="Times New Roman" charset="0"/>
                <a:ea typeface="Times New Roman" charset="0"/>
                <a:cs typeface="Times New Roman" charset="0"/>
              </a:rPr>
              <a:t> 16 SGK)  </a:t>
            </a:r>
            <a:endParaRPr lang="en-US" sz="2400" dirty="0">
              <a:latin typeface="Times New Roman" charset="0"/>
              <a:ea typeface="Times New Roman" charset="0"/>
              <a:cs typeface="Times New Roman" charset="0"/>
            </a:endParaRPr>
          </a:p>
          <a:p>
            <a:pPr algn="just"/>
            <a:r>
              <a:rPr lang="vi-VN" sz="2400" dirty="0"/>
              <a:t>Anh Kiên đồng thời nhận được lệnh gọi nhập ngũ và giấy báo nhập học đại học. Quyết, em trai anh Kiên nói: “Anh nên đi học đại học vì anh được tạm hoãn gọi nhập ngũ khi có giấy báo nhập học”. Anh Kiên trả lời: “Anh sẽ xung phong đi bộ đội, hết thời hạn phục vụ tại ngũ anh đi học đại học cũng chưa muộn”. </a:t>
            </a:r>
            <a:endParaRPr lang="en-US" sz="2400" dirty="0"/>
          </a:p>
          <a:p>
            <a:pPr algn="just"/>
            <a:r>
              <a:rPr lang="vi-VN" sz="2400" dirty="0"/>
              <a:t>Em đồng ý với ý kiến của Quyết hay anh Kiên? Vì sao?</a:t>
            </a:r>
            <a:endParaRPr lang="en-US" sz="2400" dirty="0">
              <a:latin typeface="Times New Roman" charset="0"/>
              <a:ea typeface="Times New Roman" charset="0"/>
              <a:cs typeface="Times New Roman" charset="0"/>
            </a:endParaRPr>
          </a:p>
        </p:txBody>
      </p:sp>
      <p:sp>
        <p:nvSpPr>
          <p:cNvPr id="8" name="Rectangle 7">
            <a:extLst>
              <a:ext uri="{FF2B5EF4-FFF2-40B4-BE49-F238E27FC236}">
                <a16:creationId xmlns="" xmlns:a16="http://schemas.microsoft.com/office/drawing/2014/main" id="{AFB8E7FD-1934-4A9B-8560-4486BB223285}"/>
              </a:ext>
            </a:extLst>
          </p:cNvPr>
          <p:cNvSpPr/>
          <p:nvPr/>
        </p:nvSpPr>
        <p:spPr>
          <a:xfrm>
            <a:off x="1901171" y="3198167"/>
            <a:ext cx="9581148" cy="2677656"/>
          </a:xfrm>
          <a:prstGeom prst="rect">
            <a:avLst/>
          </a:prstGeom>
          <a:ln>
            <a:solidFill>
              <a:schemeClr val="accent1"/>
            </a:solidFill>
          </a:ln>
          <a:effectLst>
            <a:glow rad="127000">
              <a:schemeClr val="accent6">
                <a:lumMod val="40000"/>
                <a:lumOff val="60000"/>
              </a:schemeClr>
            </a:glow>
          </a:effectLst>
        </p:spPr>
        <p:txBody>
          <a:bodyPr wrap="square">
            <a:spAutoFit/>
          </a:bodyPr>
          <a:lstStyle/>
          <a:p>
            <a:pPr algn="just"/>
            <a:r>
              <a:rPr lang="en-US" sz="2400" dirty="0" err="1">
                <a:solidFill>
                  <a:srgbClr val="004CE5"/>
                </a:solidFill>
                <a:latin typeface="Times New Roman" charset="0"/>
                <a:ea typeface="Times New Roman" charset="0"/>
                <a:cs typeface="Times New Roman" charset="0"/>
              </a:rPr>
              <a:t>Gợi</a:t>
            </a:r>
            <a:r>
              <a:rPr lang="en-US" sz="2400" dirty="0">
                <a:solidFill>
                  <a:srgbClr val="004CE5"/>
                </a:solidFill>
                <a:latin typeface="Times New Roman" charset="0"/>
                <a:ea typeface="Times New Roman" charset="0"/>
                <a:cs typeface="Times New Roman" charset="0"/>
              </a:rPr>
              <a:t> ý: </a:t>
            </a:r>
            <a:r>
              <a:rPr lang="vi-VN" sz="2400" dirty="0"/>
              <a:t>Ý kiến của anh Kiên sẽ được hoan nghênh vì thực hiện đúng quy định về chấp hành lệnh gọi nhập ngũ. Ý kiến của Quyết là phù hợp nếu anh Kiên có mong muốn đi học đại học và hoàn thành thủ tục nhập học, có đủ giấy tờ xác nhận đang được đào tạo ở cơ sở giáo dục đại học trước thời gian nhập ngũ. Trường hợp không đủ giấy tờ xác nhận, anh Kiên phải thực hiện lệnh gọi nhập ngũ và đề nghị nhà trường bảo lưu kết quả thi đại học. </a:t>
            </a:r>
            <a:endParaRPr lang="en-US" sz="2400" dirty="0">
              <a:latin typeface="Times New Roman" charset="0"/>
              <a:ea typeface="Times New Roman" charset="0"/>
              <a:cs typeface="Times New Roman" charset="0"/>
            </a:endParaRPr>
          </a:p>
        </p:txBody>
      </p:sp>
      <p:pic>
        <p:nvPicPr>
          <p:cNvPr id="3" name="image4.png">
            <a:extLst>
              <a:ext uri="{FF2B5EF4-FFF2-40B4-BE49-F238E27FC236}">
                <a16:creationId xmlns="" xmlns:a16="http://schemas.microsoft.com/office/drawing/2014/main" id="{51BE0142-CAE5-FEB4-2AAB-C947ED220B8A}"/>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5" name="Group 11">
            <a:extLst>
              <a:ext uri="{FF2B5EF4-FFF2-40B4-BE49-F238E27FC236}">
                <a16:creationId xmlns="" xmlns:a16="http://schemas.microsoft.com/office/drawing/2014/main" id="{D87F5269-8A74-F55F-107C-554F181F6EEA}"/>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 xmlns:a16="http://schemas.microsoft.com/office/drawing/2014/main" id="{FD59A94D-7088-C79E-D313-572DA885296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4287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x-none" sz="2000" b="1" dirty="0"/>
          </a:p>
        </p:txBody>
      </p:sp>
      <p:sp>
        <p:nvSpPr>
          <p:cNvPr id="10" name="TextBox 9">
            <a:extLst>
              <a:ext uri="{FF2B5EF4-FFF2-40B4-BE49-F238E27FC236}">
                <a16:creationId xmlns=""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vi-VN" sz="2400" dirty="0">
                <a:solidFill>
                  <a:srgbClr val="00A23A"/>
                </a:solidFill>
                <a:effectLst/>
                <a:latin typeface="TimesNewRomanPSMT"/>
              </a:rPr>
              <a:t>1</a:t>
            </a:r>
            <a:r>
              <a:rPr lang="en-US" sz="2400" dirty="0">
                <a:solidFill>
                  <a:srgbClr val="00A23A"/>
                </a:solidFill>
                <a:effectLst/>
                <a:latin typeface="TimesNewRomanPSMT"/>
              </a:rPr>
              <a:t>3</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 Bài </a:t>
            </a:r>
            <a:r>
              <a:rPr lang="en-GB" sz="2400" dirty="0">
                <a:solidFill>
                  <a:srgbClr val="00A23A"/>
                </a:solidFill>
                <a:effectLst/>
                <a:latin typeface="TimesNewRomanPSMT"/>
              </a:rPr>
              <a:t>1</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a:extLst>
              <a:ext uri="{FF2B5EF4-FFF2-40B4-BE49-F238E27FC236}">
                <a16:creationId xmlns="" xmlns:a16="http://schemas.microsoft.com/office/drawing/2014/main" id="{5F63F2D5-4D50-4294-93A1-1D067E394142}"/>
              </a:ext>
            </a:extLst>
          </p:cNvPr>
          <p:cNvPicPr>
            <a:picLocks noChangeAspect="1"/>
          </p:cNvPicPr>
          <p:nvPr/>
        </p:nvPicPr>
        <p:blipFill>
          <a:blip r:embed="rId3"/>
          <a:stretch>
            <a:fillRect/>
          </a:stretch>
        </p:blipFill>
        <p:spPr>
          <a:xfrm>
            <a:off x="3209338" y="1473252"/>
            <a:ext cx="8800627" cy="4300531"/>
          </a:xfrm>
          <a:prstGeom prst="rect">
            <a:avLst/>
          </a:prstGeom>
          <a:solidFill>
            <a:schemeClr val="bg1"/>
          </a:solidFill>
          <a:ln>
            <a:solidFill>
              <a:srgbClr val="00B050"/>
            </a:solidFill>
          </a:ln>
        </p:spPr>
      </p:pic>
      <p:pic>
        <p:nvPicPr>
          <p:cNvPr id="2" name="image4.png">
            <a:extLst>
              <a:ext uri="{FF2B5EF4-FFF2-40B4-BE49-F238E27FC236}">
                <a16:creationId xmlns="" xmlns:a16="http://schemas.microsoft.com/office/drawing/2014/main" id="{2A06D234-A630-1633-CC2B-A27D4EE83E90}"/>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0AF1E1D0-902A-27C3-83B8-807DDBBCA812}"/>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 xmlns:a16="http://schemas.microsoft.com/office/drawing/2014/main" id="{C4A18C4E-F6F3-799F-2F78-4DE67BA4C23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576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ba</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một</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4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pic>
        <p:nvPicPr>
          <p:cNvPr id="2" name="image4.png">
            <a:extLst>
              <a:ext uri="{FF2B5EF4-FFF2-40B4-BE49-F238E27FC236}">
                <a16:creationId xmlns="" xmlns:a16="http://schemas.microsoft.com/office/drawing/2014/main" id="{6D274C9C-1838-B1A1-6DF8-4EB48719F3FC}"/>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9BCCDF5F-634E-17C7-C51F-F289D5277F4E}"/>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 xmlns:a16="http://schemas.microsoft.com/office/drawing/2014/main" id="{4E81A99F-0404-8E85-5C06-84BBD120381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2753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566531-C9EC-7FD3-EBBA-0E23BF079C63}"/>
              </a:ext>
            </a:extLst>
          </p:cNvPr>
          <p:cNvSpPr/>
          <p:nvPr/>
        </p:nvSpPr>
        <p:spPr>
          <a:xfrm>
            <a:off x="0" y="0"/>
            <a:ext cx="1218565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hlinkClick r:id="rId3"/>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solidFill>
                  <a:schemeClr val="bg1"/>
                </a:solidFill>
              </a:rPr>
              <a:t>www.hoc10.vn</a:t>
            </a:r>
          </a:p>
        </p:txBody>
      </p:sp>
      <p:sp>
        <p:nvSpPr>
          <p:cNvPr id="18" name="Rectangle 17">
            <a:extLst>
              <a:ext uri="{FF2B5EF4-FFF2-40B4-BE49-F238E27FC236}">
                <a16:creationId xmlns="" xmlns:a16="http://schemas.microsoft.com/office/drawing/2014/main" id="{66F62398-E482-4526-917D-3737623F8595}"/>
              </a:ext>
            </a:extLst>
          </p:cNvPr>
          <p:cNvSpPr/>
          <p:nvPr/>
        </p:nvSpPr>
        <p:spPr>
          <a:xfrm>
            <a:off x="5642906" y="161704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 name="Rectangle 18">
            <a:extLst>
              <a:ext uri="{FF2B5EF4-FFF2-40B4-BE49-F238E27FC236}">
                <a16:creationId xmlns="" xmlns:a16="http://schemas.microsoft.com/office/drawing/2014/main" id="{14C66B91-28DC-580B-744B-016D79EDB3E5}"/>
              </a:ext>
            </a:extLst>
          </p:cNvPr>
          <p:cNvSpPr/>
          <p:nvPr/>
        </p:nvSpPr>
        <p:spPr>
          <a:xfrm>
            <a:off x="6082853" y="16170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0" name="Rectangle 19">
            <a:extLst>
              <a:ext uri="{FF2B5EF4-FFF2-40B4-BE49-F238E27FC236}">
                <a16:creationId xmlns="" xmlns:a16="http://schemas.microsoft.com/office/drawing/2014/main" id="{0CA02E5C-099A-3C3F-A170-47901F3E9071}"/>
              </a:ext>
            </a:extLst>
          </p:cNvPr>
          <p:cNvSpPr/>
          <p:nvPr/>
        </p:nvSpPr>
        <p:spPr>
          <a:xfrm>
            <a:off x="6522800" y="16170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1" name="Rectangle 20">
            <a:extLst>
              <a:ext uri="{FF2B5EF4-FFF2-40B4-BE49-F238E27FC236}">
                <a16:creationId xmlns="" xmlns:a16="http://schemas.microsoft.com/office/drawing/2014/main" id="{B11B98E3-1A83-C3DE-B0C0-8A5AF0BB0B2B}"/>
              </a:ext>
            </a:extLst>
          </p:cNvPr>
          <p:cNvSpPr/>
          <p:nvPr/>
        </p:nvSpPr>
        <p:spPr>
          <a:xfrm>
            <a:off x="6962747" y="16170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 name="Rectangle 29">
            <a:extLst>
              <a:ext uri="{FF2B5EF4-FFF2-40B4-BE49-F238E27FC236}">
                <a16:creationId xmlns="" xmlns:a16="http://schemas.microsoft.com/office/drawing/2014/main" id="{528AD3DC-40DB-9858-71CD-C7EEA45CDCDF}"/>
              </a:ext>
            </a:extLst>
          </p:cNvPr>
          <p:cNvSpPr/>
          <p:nvPr/>
        </p:nvSpPr>
        <p:spPr>
          <a:xfrm>
            <a:off x="5202959" y="19412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1" name="Rectangle 30">
            <a:extLst>
              <a:ext uri="{FF2B5EF4-FFF2-40B4-BE49-F238E27FC236}">
                <a16:creationId xmlns="" xmlns:a16="http://schemas.microsoft.com/office/drawing/2014/main" id="{BA775B2A-0215-B04D-086E-D84342DD3033}"/>
              </a:ext>
            </a:extLst>
          </p:cNvPr>
          <p:cNvSpPr/>
          <p:nvPr/>
        </p:nvSpPr>
        <p:spPr>
          <a:xfrm>
            <a:off x="5642906" y="1941240"/>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2" name="Rectangle 31">
            <a:extLst>
              <a:ext uri="{FF2B5EF4-FFF2-40B4-BE49-F238E27FC236}">
                <a16:creationId xmlns="" xmlns:a16="http://schemas.microsoft.com/office/drawing/2014/main" id="{A25D3025-F4B9-1D4B-E06D-8840E6D0EA61}"/>
              </a:ext>
            </a:extLst>
          </p:cNvPr>
          <p:cNvSpPr/>
          <p:nvPr/>
        </p:nvSpPr>
        <p:spPr>
          <a:xfrm>
            <a:off x="6082853" y="19412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3" name="Rectangle 32">
            <a:extLst>
              <a:ext uri="{FF2B5EF4-FFF2-40B4-BE49-F238E27FC236}">
                <a16:creationId xmlns="" xmlns:a16="http://schemas.microsoft.com/office/drawing/2014/main" id="{D191FB8A-FC9E-755A-50CB-E8D03D708AA4}"/>
              </a:ext>
            </a:extLst>
          </p:cNvPr>
          <p:cNvSpPr/>
          <p:nvPr/>
        </p:nvSpPr>
        <p:spPr>
          <a:xfrm>
            <a:off x="6522800" y="19412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3" name="Rectangle 42">
            <a:extLst>
              <a:ext uri="{FF2B5EF4-FFF2-40B4-BE49-F238E27FC236}">
                <a16:creationId xmlns="" xmlns:a16="http://schemas.microsoft.com/office/drawing/2014/main" id="{2045FE93-02CB-0DBC-0944-F8111BC61DF5}"/>
              </a:ext>
            </a:extLst>
          </p:cNvPr>
          <p:cNvSpPr/>
          <p:nvPr/>
        </p:nvSpPr>
        <p:spPr>
          <a:xfrm>
            <a:off x="5202959" y="22568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4" name="Rectangle 43">
            <a:extLst>
              <a:ext uri="{FF2B5EF4-FFF2-40B4-BE49-F238E27FC236}">
                <a16:creationId xmlns="" xmlns:a16="http://schemas.microsoft.com/office/drawing/2014/main" id="{214D4FDC-3E61-8165-F7DC-5B9BCEE99CFC}"/>
              </a:ext>
            </a:extLst>
          </p:cNvPr>
          <p:cNvSpPr/>
          <p:nvPr/>
        </p:nvSpPr>
        <p:spPr>
          <a:xfrm>
            <a:off x="5642906" y="225680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5" name="Rectangle 44">
            <a:extLst>
              <a:ext uri="{FF2B5EF4-FFF2-40B4-BE49-F238E27FC236}">
                <a16:creationId xmlns="" xmlns:a16="http://schemas.microsoft.com/office/drawing/2014/main" id="{E2CE7F07-9534-3BD7-5656-8BF4454F97EC}"/>
              </a:ext>
            </a:extLst>
          </p:cNvPr>
          <p:cNvSpPr/>
          <p:nvPr/>
        </p:nvSpPr>
        <p:spPr>
          <a:xfrm>
            <a:off x="6082853" y="22568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6" name="Rectangle 45">
            <a:extLst>
              <a:ext uri="{FF2B5EF4-FFF2-40B4-BE49-F238E27FC236}">
                <a16:creationId xmlns="" xmlns:a16="http://schemas.microsoft.com/office/drawing/2014/main" id="{C4707462-7DEF-6FB3-7B47-188D869AA976}"/>
              </a:ext>
            </a:extLst>
          </p:cNvPr>
          <p:cNvSpPr/>
          <p:nvPr/>
        </p:nvSpPr>
        <p:spPr>
          <a:xfrm>
            <a:off x="6522800" y="22568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6" name="Rectangle 55">
            <a:extLst>
              <a:ext uri="{FF2B5EF4-FFF2-40B4-BE49-F238E27FC236}">
                <a16:creationId xmlns="" xmlns:a16="http://schemas.microsoft.com/office/drawing/2014/main" id="{26BBA147-2816-8617-04BA-0E6633D92770}"/>
              </a:ext>
            </a:extLst>
          </p:cNvPr>
          <p:cNvSpPr/>
          <p:nvPr/>
        </p:nvSpPr>
        <p:spPr>
          <a:xfrm>
            <a:off x="5202959" y="256675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7" name="Rectangle 56">
            <a:extLst>
              <a:ext uri="{FF2B5EF4-FFF2-40B4-BE49-F238E27FC236}">
                <a16:creationId xmlns="" xmlns:a16="http://schemas.microsoft.com/office/drawing/2014/main" id="{32DC1825-4BE8-D8BA-2DB5-87562900FA9D}"/>
              </a:ext>
            </a:extLst>
          </p:cNvPr>
          <p:cNvSpPr/>
          <p:nvPr/>
        </p:nvSpPr>
        <p:spPr>
          <a:xfrm>
            <a:off x="5642906" y="256675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28" name="Rectangle 1027">
            <a:extLst>
              <a:ext uri="{FF2B5EF4-FFF2-40B4-BE49-F238E27FC236}">
                <a16:creationId xmlns="" xmlns:a16="http://schemas.microsoft.com/office/drawing/2014/main" id="{2848E6DB-1B1D-1A89-0D62-E90DBF44610F}"/>
              </a:ext>
            </a:extLst>
          </p:cNvPr>
          <p:cNvSpPr/>
          <p:nvPr/>
        </p:nvSpPr>
        <p:spPr>
          <a:xfrm>
            <a:off x="6963455" y="287989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29" name="Rectangle 1028">
            <a:extLst>
              <a:ext uri="{FF2B5EF4-FFF2-40B4-BE49-F238E27FC236}">
                <a16:creationId xmlns="" xmlns:a16="http://schemas.microsoft.com/office/drawing/2014/main" id="{CA4B83ED-CC7C-E339-8AF5-F550A0BCB240}"/>
              </a:ext>
            </a:extLst>
          </p:cNvPr>
          <p:cNvSpPr/>
          <p:nvPr/>
        </p:nvSpPr>
        <p:spPr>
          <a:xfrm>
            <a:off x="4759749" y="28801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0" name="Rectangle 1029">
            <a:extLst>
              <a:ext uri="{FF2B5EF4-FFF2-40B4-BE49-F238E27FC236}">
                <a16:creationId xmlns="" xmlns:a16="http://schemas.microsoft.com/office/drawing/2014/main" id="{DE1B4200-F4B3-7EE0-9B2C-44ABB14FF6B0}"/>
              </a:ext>
            </a:extLst>
          </p:cNvPr>
          <p:cNvSpPr/>
          <p:nvPr/>
        </p:nvSpPr>
        <p:spPr>
          <a:xfrm>
            <a:off x="5202959" y="28801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1" name="Rectangle 1030">
            <a:extLst>
              <a:ext uri="{FF2B5EF4-FFF2-40B4-BE49-F238E27FC236}">
                <a16:creationId xmlns="" xmlns:a16="http://schemas.microsoft.com/office/drawing/2014/main" id="{AE6917F2-DF4B-38B9-FE72-4A8478486A79}"/>
              </a:ext>
            </a:extLst>
          </p:cNvPr>
          <p:cNvSpPr/>
          <p:nvPr/>
        </p:nvSpPr>
        <p:spPr>
          <a:xfrm>
            <a:off x="5642906" y="288014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4" name="Rectangle 1033">
            <a:extLst>
              <a:ext uri="{FF2B5EF4-FFF2-40B4-BE49-F238E27FC236}">
                <a16:creationId xmlns="" xmlns:a16="http://schemas.microsoft.com/office/drawing/2014/main" id="{F0B68F6C-A104-12DF-682F-88DD7EE3C83F}"/>
              </a:ext>
            </a:extLst>
          </p:cNvPr>
          <p:cNvSpPr/>
          <p:nvPr/>
        </p:nvSpPr>
        <p:spPr>
          <a:xfrm>
            <a:off x="6081848" y="288098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5" name="Rectangle 1034">
            <a:extLst>
              <a:ext uri="{FF2B5EF4-FFF2-40B4-BE49-F238E27FC236}">
                <a16:creationId xmlns="" xmlns:a16="http://schemas.microsoft.com/office/drawing/2014/main" id="{29E43630-6512-E29D-8A5A-B57B66A4FB17}"/>
              </a:ext>
            </a:extLst>
          </p:cNvPr>
          <p:cNvSpPr/>
          <p:nvPr/>
        </p:nvSpPr>
        <p:spPr>
          <a:xfrm>
            <a:off x="6521178" y="288098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8" name="Rectangle 1037">
            <a:extLst>
              <a:ext uri="{FF2B5EF4-FFF2-40B4-BE49-F238E27FC236}">
                <a16:creationId xmlns="" xmlns:a16="http://schemas.microsoft.com/office/drawing/2014/main" id="{6C21A8AF-FA77-209F-EB65-0E7684B6AE15}"/>
              </a:ext>
            </a:extLst>
          </p:cNvPr>
          <p:cNvSpPr/>
          <p:nvPr/>
        </p:nvSpPr>
        <p:spPr>
          <a:xfrm>
            <a:off x="6083108" y="320615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9" name="Rectangle 1038">
            <a:extLst>
              <a:ext uri="{FF2B5EF4-FFF2-40B4-BE49-F238E27FC236}">
                <a16:creationId xmlns="" xmlns:a16="http://schemas.microsoft.com/office/drawing/2014/main" id="{DE51087F-0721-8C86-EBFF-CE6D2300B509}"/>
              </a:ext>
            </a:extLst>
          </p:cNvPr>
          <p:cNvSpPr/>
          <p:nvPr/>
        </p:nvSpPr>
        <p:spPr>
          <a:xfrm>
            <a:off x="6523055" y="320604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0" name="Rectangle 1039">
            <a:extLst>
              <a:ext uri="{FF2B5EF4-FFF2-40B4-BE49-F238E27FC236}">
                <a16:creationId xmlns="" xmlns:a16="http://schemas.microsoft.com/office/drawing/2014/main" id="{3C17016D-B3E3-5346-3DAD-3FA434A21557}"/>
              </a:ext>
            </a:extLst>
          </p:cNvPr>
          <p:cNvSpPr/>
          <p:nvPr/>
        </p:nvSpPr>
        <p:spPr>
          <a:xfrm>
            <a:off x="6963002" y="320604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1" name="Rectangle 1040">
            <a:extLst>
              <a:ext uri="{FF2B5EF4-FFF2-40B4-BE49-F238E27FC236}">
                <a16:creationId xmlns="" xmlns:a16="http://schemas.microsoft.com/office/drawing/2014/main" id="{F433EC97-3A70-D7BC-D54A-134C5F924542}"/>
              </a:ext>
            </a:extLst>
          </p:cNvPr>
          <p:cNvSpPr/>
          <p:nvPr/>
        </p:nvSpPr>
        <p:spPr>
          <a:xfrm>
            <a:off x="3875380" y="320688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2" name="Rectangle 1041">
            <a:extLst>
              <a:ext uri="{FF2B5EF4-FFF2-40B4-BE49-F238E27FC236}">
                <a16:creationId xmlns="" xmlns:a16="http://schemas.microsoft.com/office/drawing/2014/main" id="{E39FC919-70AB-A072-25F4-3547169CCBBE}"/>
              </a:ext>
            </a:extLst>
          </p:cNvPr>
          <p:cNvSpPr/>
          <p:nvPr/>
        </p:nvSpPr>
        <p:spPr>
          <a:xfrm>
            <a:off x="4318590" y="320688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3" name="Rectangle 1042">
            <a:extLst>
              <a:ext uri="{FF2B5EF4-FFF2-40B4-BE49-F238E27FC236}">
                <a16:creationId xmlns="" xmlns:a16="http://schemas.microsoft.com/office/drawing/2014/main" id="{377272AD-2F7B-E46F-C8E0-59ED13B64148}"/>
              </a:ext>
            </a:extLst>
          </p:cNvPr>
          <p:cNvSpPr/>
          <p:nvPr/>
        </p:nvSpPr>
        <p:spPr>
          <a:xfrm>
            <a:off x="5202959" y="320577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4" name="Rectangle 1043">
            <a:extLst>
              <a:ext uri="{FF2B5EF4-FFF2-40B4-BE49-F238E27FC236}">
                <a16:creationId xmlns="" xmlns:a16="http://schemas.microsoft.com/office/drawing/2014/main" id="{89A9AE99-76A4-F10A-1F1D-E75126128920}"/>
              </a:ext>
            </a:extLst>
          </p:cNvPr>
          <p:cNvSpPr/>
          <p:nvPr/>
        </p:nvSpPr>
        <p:spPr>
          <a:xfrm>
            <a:off x="5642906" y="3205774"/>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6" name="Rectangle 1055">
            <a:extLst>
              <a:ext uri="{FF2B5EF4-FFF2-40B4-BE49-F238E27FC236}">
                <a16:creationId xmlns="" xmlns:a16="http://schemas.microsoft.com/office/drawing/2014/main" id="{C1704255-2BD9-7706-69DB-E05F15A62EBA}"/>
              </a:ext>
            </a:extLst>
          </p:cNvPr>
          <p:cNvSpPr/>
          <p:nvPr/>
        </p:nvSpPr>
        <p:spPr>
          <a:xfrm>
            <a:off x="5202959" y="35373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7" name="Rectangle 1056">
            <a:extLst>
              <a:ext uri="{FF2B5EF4-FFF2-40B4-BE49-F238E27FC236}">
                <a16:creationId xmlns="" xmlns:a16="http://schemas.microsoft.com/office/drawing/2014/main" id="{7088B618-A7B4-33DD-E4BD-1AC5F6962AE6}"/>
              </a:ext>
            </a:extLst>
          </p:cNvPr>
          <p:cNvSpPr/>
          <p:nvPr/>
        </p:nvSpPr>
        <p:spPr>
          <a:xfrm>
            <a:off x="5642906" y="3537399"/>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8" name="Rectangle 1057">
            <a:extLst>
              <a:ext uri="{FF2B5EF4-FFF2-40B4-BE49-F238E27FC236}">
                <a16:creationId xmlns="" xmlns:a16="http://schemas.microsoft.com/office/drawing/2014/main" id="{F1C4F7FC-20AC-E7E8-EB74-5211A66A88BC}"/>
              </a:ext>
            </a:extLst>
          </p:cNvPr>
          <p:cNvSpPr/>
          <p:nvPr/>
        </p:nvSpPr>
        <p:spPr>
          <a:xfrm>
            <a:off x="6082853" y="35373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7" name="Rectangle 1066">
            <a:extLst>
              <a:ext uri="{FF2B5EF4-FFF2-40B4-BE49-F238E27FC236}">
                <a16:creationId xmlns="" xmlns:a16="http://schemas.microsoft.com/office/drawing/2014/main" id="{9CC9A641-28CC-473D-012C-4BCBE3938F40}"/>
              </a:ext>
            </a:extLst>
          </p:cNvPr>
          <p:cNvSpPr/>
          <p:nvPr/>
        </p:nvSpPr>
        <p:spPr>
          <a:xfrm>
            <a:off x="4316539" y="38533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8" name="Rectangle 1067">
            <a:extLst>
              <a:ext uri="{FF2B5EF4-FFF2-40B4-BE49-F238E27FC236}">
                <a16:creationId xmlns="" xmlns:a16="http://schemas.microsoft.com/office/drawing/2014/main" id="{ABD90D1B-0035-066E-5A8F-7FE7B2353CAB}"/>
              </a:ext>
            </a:extLst>
          </p:cNvPr>
          <p:cNvSpPr/>
          <p:nvPr/>
        </p:nvSpPr>
        <p:spPr>
          <a:xfrm>
            <a:off x="4759749" y="38533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9" name="Rectangle 1068">
            <a:extLst>
              <a:ext uri="{FF2B5EF4-FFF2-40B4-BE49-F238E27FC236}">
                <a16:creationId xmlns="" xmlns:a16="http://schemas.microsoft.com/office/drawing/2014/main" id="{04E518D5-1806-9F9F-96E7-5723E7BFB6BD}"/>
              </a:ext>
            </a:extLst>
          </p:cNvPr>
          <p:cNvSpPr/>
          <p:nvPr/>
        </p:nvSpPr>
        <p:spPr>
          <a:xfrm>
            <a:off x="5202959" y="38533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70" name="Rectangle 1069">
            <a:extLst>
              <a:ext uri="{FF2B5EF4-FFF2-40B4-BE49-F238E27FC236}">
                <a16:creationId xmlns="" xmlns:a16="http://schemas.microsoft.com/office/drawing/2014/main" id="{33FD76AC-4122-C137-F4D5-563BC8D05255}"/>
              </a:ext>
            </a:extLst>
          </p:cNvPr>
          <p:cNvSpPr/>
          <p:nvPr/>
        </p:nvSpPr>
        <p:spPr>
          <a:xfrm>
            <a:off x="5642906" y="385334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3" name="Rectangle 1082">
            <a:extLst>
              <a:ext uri="{FF2B5EF4-FFF2-40B4-BE49-F238E27FC236}">
                <a16:creationId xmlns="" xmlns:a16="http://schemas.microsoft.com/office/drawing/2014/main" id="{6AF6F36D-9DB9-5D0E-2DC0-2C5C4DC45876}"/>
              </a:ext>
            </a:extLst>
          </p:cNvPr>
          <p:cNvSpPr/>
          <p:nvPr/>
        </p:nvSpPr>
        <p:spPr>
          <a:xfrm>
            <a:off x="5642906" y="418833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4" name="Rectangle 1083">
            <a:extLst>
              <a:ext uri="{FF2B5EF4-FFF2-40B4-BE49-F238E27FC236}">
                <a16:creationId xmlns="" xmlns:a16="http://schemas.microsoft.com/office/drawing/2014/main" id="{EFC84819-C537-9AAF-5420-14035F2E8B99}"/>
              </a:ext>
            </a:extLst>
          </p:cNvPr>
          <p:cNvSpPr/>
          <p:nvPr/>
        </p:nvSpPr>
        <p:spPr>
          <a:xfrm>
            <a:off x="6082853" y="41883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5" name="Rectangle 1084">
            <a:extLst>
              <a:ext uri="{FF2B5EF4-FFF2-40B4-BE49-F238E27FC236}">
                <a16:creationId xmlns="" xmlns:a16="http://schemas.microsoft.com/office/drawing/2014/main" id="{6EDE503F-B61A-032A-BB1E-6E89E2D780C0}"/>
              </a:ext>
            </a:extLst>
          </p:cNvPr>
          <p:cNvSpPr/>
          <p:nvPr/>
        </p:nvSpPr>
        <p:spPr>
          <a:xfrm>
            <a:off x="6522800" y="41883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6" name="Rectangle 1085">
            <a:extLst>
              <a:ext uri="{FF2B5EF4-FFF2-40B4-BE49-F238E27FC236}">
                <a16:creationId xmlns="" xmlns:a16="http://schemas.microsoft.com/office/drawing/2014/main" id="{39A810DB-D590-7873-7480-47A8DC53DD95}"/>
              </a:ext>
            </a:extLst>
          </p:cNvPr>
          <p:cNvSpPr/>
          <p:nvPr/>
        </p:nvSpPr>
        <p:spPr>
          <a:xfrm>
            <a:off x="5201791" y="41863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1" name="Rectangle 1090">
            <a:extLst>
              <a:ext uri="{FF2B5EF4-FFF2-40B4-BE49-F238E27FC236}">
                <a16:creationId xmlns="" xmlns:a16="http://schemas.microsoft.com/office/drawing/2014/main" id="{B86DB4EF-4F32-BE2A-F692-E240A17C0BD0}"/>
              </a:ext>
            </a:extLst>
          </p:cNvPr>
          <p:cNvSpPr/>
          <p:nvPr/>
        </p:nvSpPr>
        <p:spPr>
          <a:xfrm>
            <a:off x="4317001" y="45233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4" name="Rectangle 1093">
            <a:extLst>
              <a:ext uri="{FF2B5EF4-FFF2-40B4-BE49-F238E27FC236}">
                <a16:creationId xmlns="" xmlns:a16="http://schemas.microsoft.com/office/drawing/2014/main" id="{26EF252A-8667-3C7A-CEF8-00EABECED670}"/>
              </a:ext>
            </a:extLst>
          </p:cNvPr>
          <p:cNvSpPr/>
          <p:nvPr/>
        </p:nvSpPr>
        <p:spPr>
          <a:xfrm>
            <a:off x="4759749" y="452332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5" name="Rectangle 1094">
            <a:extLst>
              <a:ext uri="{FF2B5EF4-FFF2-40B4-BE49-F238E27FC236}">
                <a16:creationId xmlns="" xmlns:a16="http://schemas.microsoft.com/office/drawing/2014/main" id="{266AE03A-F67A-510A-CEC3-7A90FD6518A0}"/>
              </a:ext>
            </a:extLst>
          </p:cNvPr>
          <p:cNvSpPr/>
          <p:nvPr/>
        </p:nvSpPr>
        <p:spPr>
          <a:xfrm>
            <a:off x="5202959" y="45233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6" name="Rectangle 1095">
            <a:extLst>
              <a:ext uri="{FF2B5EF4-FFF2-40B4-BE49-F238E27FC236}">
                <a16:creationId xmlns="" xmlns:a16="http://schemas.microsoft.com/office/drawing/2014/main" id="{DD5657BE-AFEB-752B-06B3-59ACE5D79475}"/>
              </a:ext>
            </a:extLst>
          </p:cNvPr>
          <p:cNvSpPr/>
          <p:nvPr/>
        </p:nvSpPr>
        <p:spPr>
          <a:xfrm>
            <a:off x="5642906" y="452332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7" name="Rectangle 1096">
            <a:extLst>
              <a:ext uri="{FF2B5EF4-FFF2-40B4-BE49-F238E27FC236}">
                <a16:creationId xmlns="" xmlns:a16="http://schemas.microsoft.com/office/drawing/2014/main" id="{87BC94FA-594A-138D-9EB3-95B798A6F19B}"/>
              </a:ext>
            </a:extLst>
          </p:cNvPr>
          <p:cNvSpPr/>
          <p:nvPr/>
        </p:nvSpPr>
        <p:spPr>
          <a:xfrm>
            <a:off x="6082853" y="45233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5" name="Rectangle 1104">
            <a:extLst>
              <a:ext uri="{FF2B5EF4-FFF2-40B4-BE49-F238E27FC236}">
                <a16:creationId xmlns="" xmlns:a16="http://schemas.microsoft.com/office/drawing/2014/main" id="{7247FE41-98F3-BF68-7EA5-F518AD47F80B}"/>
              </a:ext>
            </a:extLst>
          </p:cNvPr>
          <p:cNvSpPr/>
          <p:nvPr/>
        </p:nvSpPr>
        <p:spPr>
          <a:xfrm>
            <a:off x="3876592" y="48487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6" name="Rectangle 1105">
            <a:extLst>
              <a:ext uri="{FF2B5EF4-FFF2-40B4-BE49-F238E27FC236}">
                <a16:creationId xmlns="" xmlns:a16="http://schemas.microsoft.com/office/drawing/2014/main" id="{A24AD306-1601-DAC4-9C23-B64E55115830}"/>
              </a:ext>
            </a:extLst>
          </p:cNvPr>
          <p:cNvSpPr/>
          <p:nvPr/>
        </p:nvSpPr>
        <p:spPr>
          <a:xfrm>
            <a:off x="4316539" y="48487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7" name="Rectangle 1106">
            <a:extLst>
              <a:ext uri="{FF2B5EF4-FFF2-40B4-BE49-F238E27FC236}">
                <a16:creationId xmlns="" xmlns:a16="http://schemas.microsoft.com/office/drawing/2014/main" id="{95854A77-D997-5B92-FFF7-CDF3F24D5D49}"/>
              </a:ext>
            </a:extLst>
          </p:cNvPr>
          <p:cNvSpPr/>
          <p:nvPr/>
        </p:nvSpPr>
        <p:spPr>
          <a:xfrm>
            <a:off x="4759749" y="48487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8" name="Rectangle 1107">
            <a:extLst>
              <a:ext uri="{FF2B5EF4-FFF2-40B4-BE49-F238E27FC236}">
                <a16:creationId xmlns="" xmlns:a16="http://schemas.microsoft.com/office/drawing/2014/main" id="{030970FC-4961-CCE7-4EEC-02C8226858EE}"/>
              </a:ext>
            </a:extLst>
          </p:cNvPr>
          <p:cNvSpPr/>
          <p:nvPr/>
        </p:nvSpPr>
        <p:spPr>
          <a:xfrm>
            <a:off x="5202959" y="484879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9" name="Rectangle 1108">
            <a:extLst>
              <a:ext uri="{FF2B5EF4-FFF2-40B4-BE49-F238E27FC236}">
                <a16:creationId xmlns="" xmlns:a16="http://schemas.microsoft.com/office/drawing/2014/main" id="{85D25C55-FBC1-2583-6912-933D5091F838}"/>
              </a:ext>
            </a:extLst>
          </p:cNvPr>
          <p:cNvSpPr/>
          <p:nvPr/>
        </p:nvSpPr>
        <p:spPr>
          <a:xfrm>
            <a:off x="5642906" y="4848790"/>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18" name="Rectangle 1117">
            <a:extLst>
              <a:ext uri="{FF2B5EF4-FFF2-40B4-BE49-F238E27FC236}">
                <a16:creationId xmlns="" xmlns:a16="http://schemas.microsoft.com/office/drawing/2014/main" id="{6EC8004C-930C-5FA6-B392-26A37152BDBF}"/>
              </a:ext>
            </a:extLst>
          </p:cNvPr>
          <p:cNvSpPr/>
          <p:nvPr/>
        </p:nvSpPr>
        <p:spPr>
          <a:xfrm>
            <a:off x="4320213" y="517065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19" name="Rectangle 1118">
            <a:extLst>
              <a:ext uri="{FF2B5EF4-FFF2-40B4-BE49-F238E27FC236}">
                <a16:creationId xmlns="" xmlns:a16="http://schemas.microsoft.com/office/drawing/2014/main" id="{F2986022-69ED-1E0C-8D41-2D94B91E5514}"/>
              </a:ext>
            </a:extLst>
          </p:cNvPr>
          <p:cNvSpPr/>
          <p:nvPr/>
        </p:nvSpPr>
        <p:spPr>
          <a:xfrm>
            <a:off x="4760160" y="517065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20" name="Rectangle 1119">
            <a:extLst>
              <a:ext uri="{FF2B5EF4-FFF2-40B4-BE49-F238E27FC236}">
                <a16:creationId xmlns="" xmlns:a16="http://schemas.microsoft.com/office/drawing/2014/main" id="{34DA51CD-5642-E9ED-955D-93D75CD44664}"/>
              </a:ext>
            </a:extLst>
          </p:cNvPr>
          <p:cNvSpPr/>
          <p:nvPr/>
        </p:nvSpPr>
        <p:spPr>
          <a:xfrm>
            <a:off x="5203370" y="517065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22" name="Rectangle 1121">
            <a:extLst>
              <a:ext uri="{FF2B5EF4-FFF2-40B4-BE49-F238E27FC236}">
                <a16:creationId xmlns="" xmlns:a16="http://schemas.microsoft.com/office/drawing/2014/main" id="{FF3D09D0-994F-1BC7-93B0-E04CE7B2FD52}"/>
              </a:ext>
            </a:extLst>
          </p:cNvPr>
          <p:cNvSpPr/>
          <p:nvPr/>
        </p:nvSpPr>
        <p:spPr>
          <a:xfrm>
            <a:off x="5642906" y="517050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23" name="Rectangle 1122">
            <a:extLst>
              <a:ext uri="{FF2B5EF4-FFF2-40B4-BE49-F238E27FC236}">
                <a16:creationId xmlns="" xmlns:a16="http://schemas.microsoft.com/office/drawing/2014/main" id="{19258B25-E7BC-6CF5-8728-C11776B4CBED}"/>
              </a:ext>
            </a:extLst>
          </p:cNvPr>
          <p:cNvSpPr/>
          <p:nvPr/>
        </p:nvSpPr>
        <p:spPr>
          <a:xfrm>
            <a:off x="6082853" y="517050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1" name="Rectangle 1260">
            <a:extLst>
              <a:ext uri="{FF2B5EF4-FFF2-40B4-BE49-F238E27FC236}">
                <a16:creationId xmlns="" xmlns:a16="http://schemas.microsoft.com/office/drawing/2014/main" id="{9C0E969A-CB8F-40C4-064D-71335CAAEFB8}"/>
              </a:ext>
            </a:extLst>
          </p:cNvPr>
          <p:cNvSpPr/>
          <p:nvPr/>
        </p:nvSpPr>
        <p:spPr>
          <a:xfrm>
            <a:off x="5203370" y="54964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7" name="Rectangle 1266">
            <a:extLst>
              <a:ext uri="{FF2B5EF4-FFF2-40B4-BE49-F238E27FC236}">
                <a16:creationId xmlns="" xmlns:a16="http://schemas.microsoft.com/office/drawing/2014/main" id="{80DC2FB0-0715-DA65-E0DF-D2C7165C07A2}"/>
              </a:ext>
            </a:extLst>
          </p:cNvPr>
          <p:cNvSpPr/>
          <p:nvPr/>
        </p:nvSpPr>
        <p:spPr>
          <a:xfrm>
            <a:off x="5642906" y="549649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8" name="Rectangle 1267">
            <a:extLst>
              <a:ext uri="{FF2B5EF4-FFF2-40B4-BE49-F238E27FC236}">
                <a16:creationId xmlns="" xmlns:a16="http://schemas.microsoft.com/office/drawing/2014/main" id="{4C4C9246-72E2-09C6-A8A3-2D21A36785AA}"/>
              </a:ext>
            </a:extLst>
          </p:cNvPr>
          <p:cNvSpPr/>
          <p:nvPr/>
        </p:nvSpPr>
        <p:spPr>
          <a:xfrm>
            <a:off x="6082853" y="549649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9" name="Rectangle 1268">
            <a:extLst>
              <a:ext uri="{FF2B5EF4-FFF2-40B4-BE49-F238E27FC236}">
                <a16:creationId xmlns="" xmlns:a16="http://schemas.microsoft.com/office/drawing/2014/main" id="{3B1F60B2-4CA9-87A1-9481-22918DC10593}"/>
              </a:ext>
            </a:extLst>
          </p:cNvPr>
          <p:cNvSpPr/>
          <p:nvPr/>
        </p:nvSpPr>
        <p:spPr>
          <a:xfrm>
            <a:off x="6522800" y="549649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0" name="Rectangle 1269">
            <a:extLst>
              <a:ext uri="{FF2B5EF4-FFF2-40B4-BE49-F238E27FC236}">
                <a16:creationId xmlns="" xmlns:a16="http://schemas.microsoft.com/office/drawing/2014/main" id="{1A84EA06-4E85-D508-062D-B6603A624A55}"/>
              </a:ext>
            </a:extLst>
          </p:cNvPr>
          <p:cNvSpPr/>
          <p:nvPr/>
        </p:nvSpPr>
        <p:spPr>
          <a:xfrm>
            <a:off x="6962747" y="549649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1" name="Rectangle 1270">
            <a:extLst>
              <a:ext uri="{FF2B5EF4-FFF2-40B4-BE49-F238E27FC236}">
                <a16:creationId xmlns="" xmlns:a16="http://schemas.microsoft.com/office/drawing/2014/main" id="{44717133-EC6A-EB15-43AF-3205A0F081CD}"/>
              </a:ext>
            </a:extLst>
          </p:cNvPr>
          <p:cNvSpPr/>
          <p:nvPr/>
        </p:nvSpPr>
        <p:spPr>
          <a:xfrm>
            <a:off x="7409220" y="54964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2" name="Rectangle 1271">
            <a:extLst>
              <a:ext uri="{FF2B5EF4-FFF2-40B4-BE49-F238E27FC236}">
                <a16:creationId xmlns="" xmlns:a16="http://schemas.microsoft.com/office/drawing/2014/main" id="{544281A3-6910-2844-B34C-12EFC68F2108}"/>
              </a:ext>
            </a:extLst>
          </p:cNvPr>
          <p:cNvSpPr/>
          <p:nvPr/>
        </p:nvSpPr>
        <p:spPr>
          <a:xfrm>
            <a:off x="7849167" y="54964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3" name="Rectangle 1272">
            <a:extLst>
              <a:ext uri="{FF2B5EF4-FFF2-40B4-BE49-F238E27FC236}">
                <a16:creationId xmlns="" xmlns:a16="http://schemas.microsoft.com/office/drawing/2014/main" id="{0DF777B0-6D20-8962-94EF-2AD51F54C3BB}"/>
              </a:ext>
            </a:extLst>
          </p:cNvPr>
          <p:cNvSpPr/>
          <p:nvPr/>
        </p:nvSpPr>
        <p:spPr>
          <a:xfrm>
            <a:off x="4763423" y="54964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91" name="Rectangle: Rounded Corners 1390">
            <a:extLst>
              <a:ext uri="{FF2B5EF4-FFF2-40B4-BE49-F238E27FC236}">
                <a16:creationId xmlns="" xmlns:a16="http://schemas.microsoft.com/office/drawing/2014/main" id="{3F5153C1-4583-E4ED-2805-92AFFEDB16DD}"/>
              </a:ext>
            </a:extLst>
          </p:cNvPr>
          <p:cNvSpPr/>
          <p:nvPr/>
        </p:nvSpPr>
        <p:spPr>
          <a:xfrm>
            <a:off x="1816614" y="86588"/>
            <a:ext cx="8480582" cy="567692"/>
          </a:xfrm>
          <a:prstGeom prst="roundRect">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6DE348E6-A28F-7AB7-ECE4-071F8FCD6C90}"/>
              </a:ext>
            </a:extLst>
          </p:cNvPr>
          <p:cNvSpPr txBox="1"/>
          <p:nvPr/>
        </p:nvSpPr>
        <p:spPr>
          <a:xfrm>
            <a:off x="1266992" y="96986"/>
            <a:ext cx="10246129" cy="584775"/>
          </a:xfrm>
          <a:prstGeom prst="rect">
            <a:avLst/>
          </a:prstGeom>
          <a:noFill/>
        </p:spPr>
        <p:txBody>
          <a:bodyPr wrap="square" rtlCol="0">
            <a:spAutoFit/>
          </a:bodyPr>
          <a:lstStyle/>
          <a:p>
            <a:pPr algn="ctr"/>
            <a:r>
              <a:rPr lang="vi-VN" sz="1600" b="1" dirty="0">
                <a:effectLst>
                  <a:outerShdw blurRad="38100" dist="38100" dir="2700000" algn="tl">
                    <a:srgbClr val="000000">
                      <a:alpha val="43137"/>
                    </a:srgbClr>
                  </a:outerShdw>
                </a:effectLst>
                <a:latin typeface="UTM Avo" panose="02040603050506020204" pitchFamily="18" charset="0"/>
              </a:rPr>
              <a:t>Hoàn thành các ô chữ hàng ngang ở bảng dưới đây </a:t>
            </a:r>
            <a:endParaRPr lang="en-US" sz="1600" b="1" dirty="0">
              <a:effectLst>
                <a:outerShdw blurRad="38100" dist="38100" dir="2700000" algn="tl">
                  <a:srgbClr val="000000">
                    <a:alpha val="43137"/>
                  </a:srgbClr>
                </a:outerShdw>
              </a:effectLst>
              <a:latin typeface="UTM Avo" panose="02040603050506020204" pitchFamily="18" charset="0"/>
            </a:endParaRPr>
          </a:p>
          <a:p>
            <a:pPr algn="ctr"/>
            <a:r>
              <a:rPr lang="vi-VN" sz="1600" b="1" dirty="0">
                <a:effectLst>
                  <a:outerShdw blurRad="38100" dist="38100" dir="2700000" algn="tl">
                    <a:srgbClr val="000000">
                      <a:alpha val="43137"/>
                    </a:srgbClr>
                  </a:outerShdw>
                </a:effectLst>
                <a:latin typeface="UTM Avo" panose="02040603050506020204" pitchFamily="18" charset="0"/>
              </a:rPr>
              <a:t>để tìm ra ô chữ hàng dọc</a:t>
            </a:r>
          </a:p>
        </p:txBody>
      </p:sp>
      <p:sp>
        <p:nvSpPr>
          <p:cNvPr id="1422" name="Câu 1">
            <a:hlinkClick r:id="rId4" action="ppaction://hlinksldjump"/>
            <a:extLst>
              <a:ext uri="{FF2B5EF4-FFF2-40B4-BE49-F238E27FC236}">
                <a16:creationId xmlns="" xmlns:a16="http://schemas.microsoft.com/office/drawing/2014/main" id="{5D666B8A-0F09-FEC9-1EA1-B26478FCE4E0}"/>
              </a:ext>
            </a:extLst>
          </p:cNvPr>
          <p:cNvSpPr/>
          <p:nvPr/>
        </p:nvSpPr>
        <p:spPr>
          <a:xfrm>
            <a:off x="1192125" y="1581497"/>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5" action="ppaction://hlinksldjump"/>
            <a:extLst>
              <a:ext uri="{FF2B5EF4-FFF2-40B4-BE49-F238E27FC236}">
                <a16:creationId xmlns="" xmlns:a16="http://schemas.microsoft.com/office/drawing/2014/main" id="{40C795D3-7F0B-14DD-9A8B-74435AE0D476}"/>
              </a:ext>
            </a:extLst>
          </p:cNvPr>
          <p:cNvSpPr/>
          <p:nvPr/>
        </p:nvSpPr>
        <p:spPr>
          <a:xfrm>
            <a:off x="1192125" y="1907161"/>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6" action="ppaction://hlinksldjump"/>
            <a:extLst>
              <a:ext uri="{FF2B5EF4-FFF2-40B4-BE49-F238E27FC236}">
                <a16:creationId xmlns="" xmlns:a16="http://schemas.microsoft.com/office/drawing/2014/main" id="{11288CD1-9537-C950-2937-5FE0F93A7778}"/>
              </a:ext>
            </a:extLst>
          </p:cNvPr>
          <p:cNvSpPr/>
          <p:nvPr/>
        </p:nvSpPr>
        <p:spPr>
          <a:xfrm>
            <a:off x="1192125" y="2231239"/>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7" action="ppaction://hlinksldjump"/>
            <a:extLst>
              <a:ext uri="{FF2B5EF4-FFF2-40B4-BE49-F238E27FC236}">
                <a16:creationId xmlns="" xmlns:a16="http://schemas.microsoft.com/office/drawing/2014/main" id="{EC624E89-541A-402B-ED3A-7F58E3C3B4EC}"/>
              </a:ext>
            </a:extLst>
          </p:cNvPr>
          <p:cNvSpPr/>
          <p:nvPr/>
        </p:nvSpPr>
        <p:spPr>
          <a:xfrm>
            <a:off x="1192125" y="2555318"/>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8" action="ppaction://hlinksldjump"/>
            <a:extLst>
              <a:ext uri="{FF2B5EF4-FFF2-40B4-BE49-F238E27FC236}">
                <a16:creationId xmlns="" xmlns:a16="http://schemas.microsoft.com/office/drawing/2014/main" id="{05C51935-1801-FCDA-5B87-3DE8B64D70FB}"/>
              </a:ext>
            </a:extLst>
          </p:cNvPr>
          <p:cNvSpPr/>
          <p:nvPr/>
        </p:nvSpPr>
        <p:spPr>
          <a:xfrm>
            <a:off x="1192125" y="2880982"/>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9" action="ppaction://hlinksldjump"/>
            <a:extLst>
              <a:ext uri="{FF2B5EF4-FFF2-40B4-BE49-F238E27FC236}">
                <a16:creationId xmlns="" xmlns:a16="http://schemas.microsoft.com/office/drawing/2014/main" id="{337E5FC9-2332-986E-F31E-43188DF19448}"/>
              </a:ext>
            </a:extLst>
          </p:cNvPr>
          <p:cNvSpPr/>
          <p:nvPr/>
        </p:nvSpPr>
        <p:spPr>
          <a:xfrm>
            <a:off x="1192125" y="3205060"/>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10" action="ppaction://hlinksldjump"/>
            <a:extLst>
              <a:ext uri="{FF2B5EF4-FFF2-40B4-BE49-F238E27FC236}">
                <a16:creationId xmlns="" xmlns:a16="http://schemas.microsoft.com/office/drawing/2014/main" id="{1A0777E4-18FB-4A1E-7FBE-E87DB45709B9}"/>
              </a:ext>
            </a:extLst>
          </p:cNvPr>
          <p:cNvSpPr/>
          <p:nvPr/>
        </p:nvSpPr>
        <p:spPr>
          <a:xfrm>
            <a:off x="1192125" y="3529139"/>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44" name="Câu 8">
            <a:hlinkClick r:id="rId11" action="ppaction://hlinksldjump"/>
            <a:extLst>
              <a:ext uri="{FF2B5EF4-FFF2-40B4-BE49-F238E27FC236}">
                <a16:creationId xmlns="" xmlns:a16="http://schemas.microsoft.com/office/drawing/2014/main" id="{9E07BC3A-00BA-A416-512B-A944961AFBB2}"/>
              </a:ext>
            </a:extLst>
          </p:cNvPr>
          <p:cNvSpPr/>
          <p:nvPr/>
        </p:nvSpPr>
        <p:spPr>
          <a:xfrm>
            <a:off x="1192125" y="3854803"/>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1445" name="Câu 9">
            <a:hlinkClick r:id="rId12" action="ppaction://hlinksldjump"/>
            <a:extLst>
              <a:ext uri="{FF2B5EF4-FFF2-40B4-BE49-F238E27FC236}">
                <a16:creationId xmlns="" xmlns:a16="http://schemas.microsoft.com/office/drawing/2014/main" id="{A44F9B0E-4483-BCBE-0414-6BDA5D191BB0}"/>
              </a:ext>
            </a:extLst>
          </p:cNvPr>
          <p:cNvSpPr/>
          <p:nvPr/>
        </p:nvSpPr>
        <p:spPr>
          <a:xfrm>
            <a:off x="1192125" y="4178881"/>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1446" name="Câu 10">
            <a:hlinkClick r:id="rId13" action="ppaction://hlinksldjump"/>
            <a:extLst>
              <a:ext uri="{FF2B5EF4-FFF2-40B4-BE49-F238E27FC236}">
                <a16:creationId xmlns="" xmlns:a16="http://schemas.microsoft.com/office/drawing/2014/main" id="{5F5E0A54-DCFA-9C34-CB7B-2E817C5DCA37}"/>
              </a:ext>
            </a:extLst>
          </p:cNvPr>
          <p:cNvSpPr/>
          <p:nvPr/>
        </p:nvSpPr>
        <p:spPr>
          <a:xfrm>
            <a:off x="1192125" y="4502960"/>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10</a:t>
            </a:r>
          </a:p>
        </p:txBody>
      </p:sp>
      <p:sp>
        <p:nvSpPr>
          <p:cNvPr id="1447" name="Câu 11">
            <a:hlinkClick r:id="rId14" action="ppaction://hlinksldjump"/>
            <a:extLst>
              <a:ext uri="{FF2B5EF4-FFF2-40B4-BE49-F238E27FC236}">
                <a16:creationId xmlns="" xmlns:a16="http://schemas.microsoft.com/office/drawing/2014/main" id="{0E46C520-99B8-A4CF-9016-664E5F7E9417}"/>
              </a:ext>
            </a:extLst>
          </p:cNvPr>
          <p:cNvSpPr/>
          <p:nvPr/>
        </p:nvSpPr>
        <p:spPr>
          <a:xfrm>
            <a:off x="1192125" y="4828624"/>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11</a:t>
            </a:r>
            <a:endParaRPr lang="en-US" sz="1600" b="1" dirty="0">
              <a:latin typeface="UTM Avo" panose="02040603050506020204" pitchFamily="18" charset="0"/>
            </a:endParaRPr>
          </a:p>
        </p:txBody>
      </p:sp>
      <p:sp>
        <p:nvSpPr>
          <p:cNvPr id="1448" name="Câu 12">
            <a:hlinkClick r:id="rId15" action="ppaction://hlinksldjump"/>
            <a:extLst>
              <a:ext uri="{FF2B5EF4-FFF2-40B4-BE49-F238E27FC236}">
                <a16:creationId xmlns="" xmlns:a16="http://schemas.microsoft.com/office/drawing/2014/main" id="{97F48B90-188D-EFC3-C697-3B54511036D6}"/>
              </a:ext>
            </a:extLst>
          </p:cNvPr>
          <p:cNvSpPr/>
          <p:nvPr/>
        </p:nvSpPr>
        <p:spPr>
          <a:xfrm>
            <a:off x="1192125" y="5152702"/>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12</a:t>
            </a:r>
          </a:p>
        </p:txBody>
      </p:sp>
      <p:sp>
        <p:nvSpPr>
          <p:cNvPr id="1449" name="Câu 13">
            <a:hlinkClick r:id="rId16" action="ppaction://hlinksldjump"/>
            <a:extLst>
              <a:ext uri="{FF2B5EF4-FFF2-40B4-BE49-F238E27FC236}">
                <a16:creationId xmlns="" xmlns:a16="http://schemas.microsoft.com/office/drawing/2014/main" id="{FFA4DA7E-A956-B5C0-0B16-99288353B303}"/>
              </a:ext>
            </a:extLst>
          </p:cNvPr>
          <p:cNvSpPr/>
          <p:nvPr/>
        </p:nvSpPr>
        <p:spPr>
          <a:xfrm>
            <a:off x="1192125" y="5476781"/>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13</a:t>
            </a:r>
          </a:p>
        </p:txBody>
      </p:sp>
      <p:sp>
        <p:nvSpPr>
          <p:cNvPr id="1463" name="TextBox 1462">
            <a:extLst>
              <a:ext uri="{FF2B5EF4-FFF2-40B4-BE49-F238E27FC236}">
                <a16:creationId xmlns="" xmlns:a16="http://schemas.microsoft.com/office/drawing/2014/main" id="{4D707321-91EE-059C-1368-A87DFE31C173}"/>
              </a:ext>
            </a:extLst>
          </p:cNvPr>
          <p:cNvSpPr txBox="1"/>
          <p:nvPr/>
        </p:nvSpPr>
        <p:spPr>
          <a:xfrm>
            <a:off x="5660368" y="1564957"/>
            <a:ext cx="336952" cy="369332"/>
          </a:xfrm>
          <a:prstGeom prst="rect">
            <a:avLst/>
          </a:prstGeom>
          <a:noFill/>
        </p:spPr>
        <p:txBody>
          <a:bodyPr wrap="none" rtlCol="0">
            <a:spAutoFit/>
          </a:bodyPr>
          <a:lstStyle/>
          <a:p>
            <a:r>
              <a:rPr lang="en-US" b="1">
                <a:solidFill>
                  <a:srgbClr val="FF0000"/>
                </a:solidFill>
              </a:rPr>
              <a:t>N</a:t>
            </a:r>
            <a:endParaRPr lang="en-US" b="1" dirty="0">
              <a:solidFill>
                <a:srgbClr val="FF0000"/>
              </a:solidFill>
            </a:endParaRPr>
          </a:p>
        </p:txBody>
      </p:sp>
      <p:sp>
        <p:nvSpPr>
          <p:cNvPr id="1464" name="TextBox 1463">
            <a:extLst>
              <a:ext uri="{FF2B5EF4-FFF2-40B4-BE49-F238E27FC236}">
                <a16:creationId xmlns="" xmlns:a16="http://schemas.microsoft.com/office/drawing/2014/main" id="{CB1497DE-27C8-690A-9D11-ECE3AFE6A602}"/>
              </a:ext>
            </a:extLst>
          </p:cNvPr>
          <p:cNvSpPr txBox="1"/>
          <p:nvPr/>
        </p:nvSpPr>
        <p:spPr>
          <a:xfrm>
            <a:off x="6102133" y="1572100"/>
            <a:ext cx="332142" cy="369332"/>
          </a:xfrm>
          <a:prstGeom prst="rect">
            <a:avLst/>
          </a:prstGeom>
          <a:noFill/>
        </p:spPr>
        <p:txBody>
          <a:bodyPr wrap="none" rtlCol="0">
            <a:spAutoFit/>
          </a:bodyPr>
          <a:lstStyle/>
          <a:p>
            <a:r>
              <a:rPr lang="en-US" b="1"/>
              <a:t>G</a:t>
            </a:r>
            <a:endParaRPr lang="en-US" b="1" dirty="0"/>
          </a:p>
        </p:txBody>
      </p:sp>
      <p:sp>
        <p:nvSpPr>
          <p:cNvPr id="1465" name="TextBox 1464">
            <a:extLst>
              <a:ext uri="{FF2B5EF4-FFF2-40B4-BE49-F238E27FC236}">
                <a16:creationId xmlns="" xmlns:a16="http://schemas.microsoft.com/office/drawing/2014/main" id="{FF22F4C4-F179-7525-84B1-AF01D625DDC2}"/>
              </a:ext>
            </a:extLst>
          </p:cNvPr>
          <p:cNvSpPr txBox="1"/>
          <p:nvPr/>
        </p:nvSpPr>
        <p:spPr>
          <a:xfrm>
            <a:off x="6550792" y="1567334"/>
            <a:ext cx="311304" cy="369332"/>
          </a:xfrm>
          <a:prstGeom prst="rect">
            <a:avLst/>
          </a:prstGeom>
          <a:noFill/>
        </p:spPr>
        <p:txBody>
          <a:bodyPr wrap="none" rtlCol="0">
            <a:spAutoFit/>
          </a:bodyPr>
          <a:lstStyle/>
          <a:p>
            <a:r>
              <a:rPr lang="en-US" b="1"/>
              <a:t>K</a:t>
            </a:r>
            <a:endParaRPr lang="en-US" b="1" dirty="0"/>
          </a:p>
        </p:txBody>
      </p:sp>
      <p:sp>
        <p:nvSpPr>
          <p:cNvPr id="1466" name="TextBox 1465">
            <a:extLst>
              <a:ext uri="{FF2B5EF4-FFF2-40B4-BE49-F238E27FC236}">
                <a16:creationId xmlns="" xmlns:a16="http://schemas.microsoft.com/office/drawing/2014/main" id="{2BDBC9D2-A094-ADF8-6950-0E85D73C270E}"/>
              </a:ext>
            </a:extLst>
          </p:cNvPr>
          <p:cNvSpPr txBox="1"/>
          <p:nvPr/>
        </p:nvSpPr>
        <p:spPr>
          <a:xfrm>
            <a:off x="7025636" y="1579243"/>
            <a:ext cx="245580" cy="369332"/>
          </a:xfrm>
          <a:prstGeom prst="rect">
            <a:avLst/>
          </a:prstGeom>
          <a:noFill/>
        </p:spPr>
        <p:txBody>
          <a:bodyPr wrap="none" rtlCol="0">
            <a:spAutoFit/>
          </a:bodyPr>
          <a:lstStyle/>
          <a:p>
            <a:r>
              <a:rPr lang="en-US" b="1"/>
              <a:t>Í</a:t>
            </a:r>
            <a:endParaRPr lang="en-US" b="1" dirty="0"/>
          </a:p>
        </p:txBody>
      </p:sp>
      <p:sp>
        <p:nvSpPr>
          <p:cNvPr id="1524" name="TextBox 1523">
            <a:extLst>
              <a:ext uri="{FF2B5EF4-FFF2-40B4-BE49-F238E27FC236}">
                <a16:creationId xmlns="" xmlns:a16="http://schemas.microsoft.com/office/drawing/2014/main" id="{D61353DF-71B2-F55B-D990-DB19EEEB670C}"/>
              </a:ext>
            </a:extLst>
          </p:cNvPr>
          <p:cNvSpPr txBox="1"/>
          <p:nvPr/>
        </p:nvSpPr>
        <p:spPr>
          <a:xfrm>
            <a:off x="5224119" y="5442980"/>
            <a:ext cx="330540" cy="369332"/>
          </a:xfrm>
          <a:prstGeom prst="rect">
            <a:avLst/>
          </a:prstGeom>
          <a:noFill/>
        </p:spPr>
        <p:txBody>
          <a:bodyPr wrap="none" rtlCol="0">
            <a:spAutoFit/>
          </a:bodyPr>
          <a:lstStyle/>
          <a:p>
            <a:r>
              <a:rPr lang="en-US" b="1"/>
              <a:t>H</a:t>
            </a:r>
            <a:endParaRPr lang="en-US" b="1" dirty="0"/>
          </a:p>
        </p:txBody>
      </p:sp>
      <p:sp>
        <p:nvSpPr>
          <p:cNvPr id="1533" name="TextBox 1532">
            <a:extLst>
              <a:ext uri="{FF2B5EF4-FFF2-40B4-BE49-F238E27FC236}">
                <a16:creationId xmlns="" xmlns:a16="http://schemas.microsoft.com/office/drawing/2014/main" id="{1C221A00-E1EC-E6DE-FC4A-E7523D239C32}"/>
              </a:ext>
            </a:extLst>
          </p:cNvPr>
          <p:cNvSpPr txBox="1"/>
          <p:nvPr/>
        </p:nvSpPr>
        <p:spPr>
          <a:xfrm>
            <a:off x="5651217" y="5436574"/>
            <a:ext cx="360996" cy="369332"/>
          </a:xfrm>
          <a:prstGeom prst="rect">
            <a:avLst/>
          </a:prstGeom>
          <a:noFill/>
        </p:spPr>
        <p:txBody>
          <a:bodyPr wrap="none" rtlCol="0">
            <a:spAutoFit/>
          </a:bodyPr>
          <a:lstStyle/>
          <a:p>
            <a:r>
              <a:rPr lang="en-US" b="1">
                <a:solidFill>
                  <a:srgbClr val="FF0000"/>
                </a:solidFill>
              </a:rPr>
              <a:t>Ự</a:t>
            </a:r>
            <a:endParaRPr lang="en-US" b="1" dirty="0">
              <a:solidFill>
                <a:srgbClr val="FF0000"/>
              </a:solidFill>
            </a:endParaRPr>
          </a:p>
        </p:txBody>
      </p:sp>
      <p:sp>
        <p:nvSpPr>
          <p:cNvPr id="1534" name="TextBox 1533">
            <a:extLst>
              <a:ext uri="{FF2B5EF4-FFF2-40B4-BE49-F238E27FC236}">
                <a16:creationId xmlns="" xmlns:a16="http://schemas.microsoft.com/office/drawing/2014/main" id="{5D0CDC9E-75F4-7429-33D5-86C9C23C946B}"/>
              </a:ext>
            </a:extLst>
          </p:cNvPr>
          <p:cNvSpPr txBox="1"/>
          <p:nvPr/>
        </p:nvSpPr>
        <p:spPr>
          <a:xfrm>
            <a:off x="6114045" y="5441741"/>
            <a:ext cx="306494" cy="369332"/>
          </a:xfrm>
          <a:prstGeom prst="rect">
            <a:avLst/>
          </a:prstGeom>
          <a:noFill/>
        </p:spPr>
        <p:txBody>
          <a:bodyPr wrap="none" rtlCol="0">
            <a:spAutoFit/>
          </a:bodyPr>
          <a:lstStyle/>
          <a:p>
            <a:r>
              <a:rPr lang="en-US" b="1"/>
              <a:t>C</a:t>
            </a:r>
            <a:endParaRPr lang="en-US" b="1" dirty="0"/>
          </a:p>
        </p:txBody>
      </p:sp>
      <p:sp>
        <p:nvSpPr>
          <p:cNvPr id="1535" name="TextBox 1534">
            <a:extLst>
              <a:ext uri="{FF2B5EF4-FFF2-40B4-BE49-F238E27FC236}">
                <a16:creationId xmlns="" xmlns:a16="http://schemas.microsoft.com/office/drawing/2014/main" id="{F48FE45D-7F0B-67ED-3A5F-0044872D0E9F}"/>
              </a:ext>
            </a:extLst>
          </p:cNvPr>
          <p:cNvSpPr txBox="1"/>
          <p:nvPr/>
        </p:nvSpPr>
        <p:spPr>
          <a:xfrm>
            <a:off x="6544056" y="5437384"/>
            <a:ext cx="330540" cy="369332"/>
          </a:xfrm>
          <a:prstGeom prst="rect">
            <a:avLst/>
          </a:prstGeom>
          <a:noFill/>
        </p:spPr>
        <p:txBody>
          <a:bodyPr wrap="none" rtlCol="0">
            <a:spAutoFit/>
          </a:bodyPr>
          <a:lstStyle/>
          <a:p>
            <a:r>
              <a:rPr lang="en-US" b="1"/>
              <a:t>H</a:t>
            </a:r>
            <a:endParaRPr lang="en-US" b="1" dirty="0"/>
          </a:p>
        </p:txBody>
      </p:sp>
      <p:sp>
        <p:nvSpPr>
          <p:cNvPr id="1536" name="TextBox 1535">
            <a:extLst>
              <a:ext uri="{FF2B5EF4-FFF2-40B4-BE49-F238E27FC236}">
                <a16:creationId xmlns="" xmlns:a16="http://schemas.microsoft.com/office/drawing/2014/main" id="{FE675580-4DD5-60BA-ADE0-D59C91567DC0}"/>
              </a:ext>
            </a:extLst>
          </p:cNvPr>
          <p:cNvSpPr txBox="1"/>
          <p:nvPr/>
        </p:nvSpPr>
        <p:spPr>
          <a:xfrm>
            <a:off x="7031154" y="5438584"/>
            <a:ext cx="245580" cy="369332"/>
          </a:xfrm>
          <a:prstGeom prst="rect">
            <a:avLst/>
          </a:prstGeom>
          <a:noFill/>
        </p:spPr>
        <p:txBody>
          <a:bodyPr wrap="none" rtlCol="0">
            <a:spAutoFit/>
          </a:bodyPr>
          <a:lstStyle/>
          <a:p>
            <a:r>
              <a:rPr lang="en-US" b="1"/>
              <a:t>I</a:t>
            </a:r>
            <a:endParaRPr lang="en-US" b="1" dirty="0"/>
          </a:p>
        </p:txBody>
      </p:sp>
      <p:sp>
        <p:nvSpPr>
          <p:cNvPr id="1537" name="TextBox 1536">
            <a:extLst>
              <a:ext uri="{FF2B5EF4-FFF2-40B4-BE49-F238E27FC236}">
                <a16:creationId xmlns="" xmlns:a16="http://schemas.microsoft.com/office/drawing/2014/main" id="{9CD00F83-0AC4-A782-A8FF-4B6BE4BA6889}"/>
              </a:ext>
            </a:extLst>
          </p:cNvPr>
          <p:cNvSpPr txBox="1"/>
          <p:nvPr/>
        </p:nvSpPr>
        <p:spPr>
          <a:xfrm>
            <a:off x="7446940" y="5440982"/>
            <a:ext cx="296876" cy="369332"/>
          </a:xfrm>
          <a:prstGeom prst="rect">
            <a:avLst/>
          </a:prstGeom>
          <a:noFill/>
        </p:spPr>
        <p:txBody>
          <a:bodyPr wrap="none" rtlCol="0">
            <a:spAutoFit/>
          </a:bodyPr>
          <a:lstStyle/>
          <a:p>
            <a:r>
              <a:rPr lang="en-US" b="1"/>
              <a:t>Ệ</a:t>
            </a:r>
            <a:endParaRPr lang="en-US" b="1" dirty="0"/>
          </a:p>
        </p:txBody>
      </p:sp>
      <p:sp>
        <p:nvSpPr>
          <p:cNvPr id="1538" name="TextBox 1537">
            <a:extLst>
              <a:ext uri="{FF2B5EF4-FFF2-40B4-BE49-F238E27FC236}">
                <a16:creationId xmlns="" xmlns:a16="http://schemas.microsoft.com/office/drawing/2014/main" id="{C4F8DAAC-58EC-5DBD-C16E-431C0DC9C6F2}"/>
              </a:ext>
            </a:extLst>
          </p:cNvPr>
          <p:cNvSpPr txBox="1"/>
          <p:nvPr/>
        </p:nvSpPr>
        <p:spPr>
          <a:xfrm>
            <a:off x="7866635" y="5448530"/>
            <a:ext cx="336952" cy="369332"/>
          </a:xfrm>
          <a:prstGeom prst="rect">
            <a:avLst/>
          </a:prstGeom>
          <a:noFill/>
        </p:spPr>
        <p:txBody>
          <a:bodyPr wrap="none" rtlCol="0">
            <a:spAutoFit/>
          </a:bodyPr>
          <a:lstStyle/>
          <a:p>
            <a:r>
              <a:rPr lang="en-US" b="1"/>
              <a:t>N</a:t>
            </a:r>
            <a:endParaRPr lang="en-US" b="1" dirty="0"/>
          </a:p>
        </p:txBody>
      </p:sp>
      <p:sp>
        <p:nvSpPr>
          <p:cNvPr id="1539" name="TextBox 1538">
            <a:extLst>
              <a:ext uri="{FF2B5EF4-FFF2-40B4-BE49-F238E27FC236}">
                <a16:creationId xmlns="" xmlns:a16="http://schemas.microsoft.com/office/drawing/2014/main" id="{B496FCA7-8EFA-AD4A-07B6-22D930CC2280}"/>
              </a:ext>
            </a:extLst>
          </p:cNvPr>
          <p:cNvSpPr txBox="1"/>
          <p:nvPr/>
        </p:nvSpPr>
        <p:spPr>
          <a:xfrm>
            <a:off x="4797087" y="5436609"/>
            <a:ext cx="298480" cy="369332"/>
          </a:xfrm>
          <a:prstGeom prst="rect">
            <a:avLst/>
          </a:prstGeom>
          <a:noFill/>
        </p:spPr>
        <p:txBody>
          <a:bodyPr wrap="none" rtlCol="0">
            <a:spAutoFit/>
          </a:bodyPr>
          <a:lstStyle/>
          <a:p>
            <a:r>
              <a:rPr lang="en-US" b="1"/>
              <a:t>T</a:t>
            </a:r>
            <a:endParaRPr lang="en-US" b="1" dirty="0"/>
          </a:p>
        </p:txBody>
      </p:sp>
      <p:sp>
        <p:nvSpPr>
          <p:cNvPr id="1540" name="TextBox 1539">
            <a:extLst>
              <a:ext uri="{FF2B5EF4-FFF2-40B4-BE49-F238E27FC236}">
                <a16:creationId xmlns="" xmlns:a16="http://schemas.microsoft.com/office/drawing/2014/main" id="{486A2190-192E-E335-A13E-AB410A719DDD}"/>
              </a:ext>
            </a:extLst>
          </p:cNvPr>
          <p:cNvSpPr txBox="1"/>
          <p:nvPr/>
        </p:nvSpPr>
        <p:spPr>
          <a:xfrm>
            <a:off x="5218054" y="1893785"/>
            <a:ext cx="343364" cy="369332"/>
          </a:xfrm>
          <a:prstGeom prst="rect">
            <a:avLst/>
          </a:prstGeom>
          <a:noFill/>
        </p:spPr>
        <p:txBody>
          <a:bodyPr wrap="none" rtlCol="0">
            <a:spAutoFit/>
          </a:bodyPr>
          <a:lstStyle/>
          <a:p>
            <a:r>
              <a:rPr lang="en-US" b="1"/>
              <a:t>N</a:t>
            </a:r>
            <a:endParaRPr lang="en-US" b="1" dirty="0"/>
          </a:p>
        </p:txBody>
      </p:sp>
      <p:sp>
        <p:nvSpPr>
          <p:cNvPr id="1541" name="TextBox 1540">
            <a:extLst>
              <a:ext uri="{FF2B5EF4-FFF2-40B4-BE49-F238E27FC236}">
                <a16:creationId xmlns="" xmlns:a16="http://schemas.microsoft.com/office/drawing/2014/main" id="{2FBA6BB2-872B-D15A-DFD7-36D6CA68B2BE}"/>
              </a:ext>
            </a:extLst>
          </p:cNvPr>
          <p:cNvSpPr txBox="1"/>
          <p:nvPr/>
        </p:nvSpPr>
        <p:spPr>
          <a:xfrm>
            <a:off x="5662810" y="1891808"/>
            <a:ext cx="335348" cy="369332"/>
          </a:xfrm>
          <a:prstGeom prst="rect">
            <a:avLst/>
          </a:prstGeom>
          <a:noFill/>
        </p:spPr>
        <p:txBody>
          <a:bodyPr wrap="none" rtlCol="0">
            <a:spAutoFit/>
          </a:bodyPr>
          <a:lstStyle/>
          <a:p>
            <a:r>
              <a:rPr lang="en-US" b="1">
                <a:solidFill>
                  <a:srgbClr val="FF0000"/>
                </a:solidFill>
              </a:rPr>
              <a:t>G</a:t>
            </a:r>
            <a:endParaRPr lang="en-US" b="1" dirty="0">
              <a:solidFill>
                <a:srgbClr val="FF0000"/>
              </a:solidFill>
            </a:endParaRPr>
          </a:p>
        </p:txBody>
      </p:sp>
      <p:sp>
        <p:nvSpPr>
          <p:cNvPr id="1542" name="TextBox 1541">
            <a:extLst>
              <a:ext uri="{FF2B5EF4-FFF2-40B4-BE49-F238E27FC236}">
                <a16:creationId xmlns="" xmlns:a16="http://schemas.microsoft.com/office/drawing/2014/main" id="{8CB4BF17-BF4B-6251-79E5-0495104F464C}"/>
              </a:ext>
            </a:extLst>
          </p:cNvPr>
          <p:cNvSpPr txBox="1"/>
          <p:nvPr/>
        </p:nvSpPr>
        <p:spPr>
          <a:xfrm>
            <a:off x="6119215" y="1894595"/>
            <a:ext cx="304892" cy="369332"/>
          </a:xfrm>
          <a:prstGeom prst="rect">
            <a:avLst/>
          </a:prstGeom>
          <a:noFill/>
        </p:spPr>
        <p:txBody>
          <a:bodyPr wrap="none" rtlCol="0">
            <a:spAutoFit/>
          </a:bodyPr>
          <a:lstStyle/>
          <a:p>
            <a:r>
              <a:rPr lang="en-US" b="1"/>
              <a:t>T</a:t>
            </a:r>
            <a:endParaRPr lang="en-US" b="1" dirty="0"/>
          </a:p>
        </p:txBody>
      </p:sp>
      <p:sp>
        <p:nvSpPr>
          <p:cNvPr id="1543" name="TextBox 1542">
            <a:extLst>
              <a:ext uri="{FF2B5EF4-FFF2-40B4-BE49-F238E27FC236}">
                <a16:creationId xmlns="" xmlns:a16="http://schemas.microsoft.com/office/drawing/2014/main" id="{43ABC5FB-FC26-DF4A-9451-26C2A70FC2FE}"/>
              </a:ext>
            </a:extLst>
          </p:cNvPr>
          <p:cNvSpPr txBox="1"/>
          <p:nvPr/>
        </p:nvSpPr>
        <p:spPr>
          <a:xfrm>
            <a:off x="6528647" y="1892619"/>
            <a:ext cx="360996" cy="369332"/>
          </a:xfrm>
          <a:prstGeom prst="rect">
            <a:avLst/>
          </a:prstGeom>
          <a:noFill/>
        </p:spPr>
        <p:txBody>
          <a:bodyPr wrap="none" rtlCol="0">
            <a:spAutoFit/>
          </a:bodyPr>
          <a:lstStyle/>
          <a:p>
            <a:r>
              <a:rPr lang="en-US" b="1"/>
              <a:t>Ư</a:t>
            </a:r>
            <a:endParaRPr lang="en-US" b="1" dirty="0"/>
          </a:p>
        </p:txBody>
      </p:sp>
      <p:sp>
        <p:nvSpPr>
          <p:cNvPr id="1685" name="TextBox 1684">
            <a:extLst>
              <a:ext uri="{FF2B5EF4-FFF2-40B4-BE49-F238E27FC236}">
                <a16:creationId xmlns="" xmlns:a16="http://schemas.microsoft.com/office/drawing/2014/main" id="{2534B84C-4F42-24F9-ACA0-51B7D82B9103}"/>
              </a:ext>
            </a:extLst>
          </p:cNvPr>
          <p:cNvSpPr txBox="1"/>
          <p:nvPr/>
        </p:nvSpPr>
        <p:spPr>
          <a:xfrm>
            <a:off x="5238886" y="2511454"/>
            <a:ext cx="293670" cy="369332"/>
          </a:xfrm>
          <a:prstGeom prst="rect">
            <a:avLst/>
          </a:prstGeom>
          <a:noFill/>
        </p:spPr>
        <p:txBody>
          <a:bodyPr wrap="none" rtlCol="0">
            <a:spAutoFit/>
          </a:bodyPr>
          <a:lstStyle/>
          <a:p>
            <a:r>
              <a:rPr lang="en-US" b="1"/>
              <a:t>S</a:t>
            </a:r>
            <a:endParaRPr lang="en-US" b="1" dirty="0"/>
          </a:p>
        </p:txBody>
      </p:sp>
      <p:sp>
        <p:nvSpPr>
          <p:cNvPr id="1686" name="TextBox 1685">
            <a:extLst>
              <a:ext uri="{FF2B5EF4-FFF2-40B4-BE49-F238E27FC236}">
                <a16:creationId xmlns="" xmlns:a16="http://schemas.microsoft.com/office/drawing/2014/main" id="{41633FC5-AC7D-001E-48B8-286A1747DD48}"/>
              </a:ext>
            </a:extLst>
          </p:cNvPr>
          <p:cNvSpPr txBox="1"/>
          <p:nvPr/>
        </p:nvSpPr>
        <p:spPr>
          <a:xfrm>
            <a:off x="5705478" y="2519794"/>
            <a:ext cx="245580" cy="369332"/>
          </a:xfrm>
          <a:prstGeom prst="rect">
            <a:avLst/>
          </a:prstGeom>
          <a:noFill/>
        </p:spPr>
        <p:txBody>
          <a:bodyPr wrap="none" rtlCol="0">
            <a:spAutoFit/>
          </a:bodyPr>
          <a:lstStyle/>
          <a:p>
            <a:r>
              <a:rPr lang="en-US" b="1">
                <a:solidFill>
                  <a:srgbClr val="FF0000"/>
                </a:solidFill>
              </a:rPr>
              <a:t>Ĩ</a:t>
            </a:r>
            <a:endParaRPr lang="en-US" b="1" dirty="0">
              <a:solidFill>
                <a:srgbClr val="FF0000"/>
              </a:solidFill>
            </a:endParaRPr>
          </a:p>
        </p:txBody>
      </p:sp>
      <p:sp>
        <p:nvSpPr>
          <p:cNvPr id="1709" name="TextBox 1708">
            <a:extLst>
              <a:ext uri="{FF2B5EF4-FFF2-40B4-BE49-F238E27FC236}">
                <a16:creationId xmlns="" xmlns:a16="http://schemas.microsoft.com/office/drawing/2014/main" id="{679AA8D3-B192-8AAD-8135-E94173628C7F}"/>
              </a:ext>
            </a:extLst>
          </p:cNvPr>
          <p:cNvSpPr txBox="1"/>
          <p:nvPr/>
        </p:nvSpPr>
        <p:spPr>
          <a:xfrm>
            <a:off x="6982769" y="2832207"/>
            <a:ext cx="336952" cy="369332"/>
          </a:xfrm>
          <a:prstGeom prst="rect">
            <a:avLst/>
          </a:prstGeom>
          <a:noFill/>
        </p:spPr>
        <p:txBody>
          <a:bodyPr wrap="none" rtlCol="0">
            <a:spAutoFit/>
          </a:bodyPr>
          <a:lstStyle/>
          <a:p>
            <a:r>
              <a:rPr lang="en-US" b="1"/>
              <a:t>N</a:t>
            </a:r>
            <a:endParaRPr lang="en-US" b="1" dirty="0"/>
          </a:p>
        </p:txBody>
      </p:sp>
      <p:sp>
        <p:nvSpPr>
          <p:cNvPr id="1710" name="TextBox 1709">
            <a:extLst>
              <a:ext uri="{FF2B5EF4-FFF2-40B4-BE49-F238E27FC236}">
                <a16:creationId xmlns="" xmlns:a16="http://schemas.microsoft.com/office/drawing/2014/main" id="{CB2F841A-2F4E-8982-582F-F5D644D917CF}"/>
              </a:ext>
            </a:extLst>
          </p:cNvPr>
          <p:cNvSpPr txBox="1"/>
          <p:nvPr/>
        </p:nvSpPr>
        <p:spPr>
          <a:xfrm>
            <a:off x="4798655" y="2835246"/>
            <a:ext cx="298480" cy="369332"/>
          </a:xfrm>
          <a:prstGeom prst="rect">
            <a:avLst/>
          </a:prstGeom>
          <a:noFill/>
        </p:spPr>
        <p:txBody>
          <a:bodyPr wrap="none" rtlCol="0">
            <a:spAutoFit/>
          </a:bodyPr>
          <a:lstStyle/>
          <a:p>
            <a:r>
              <a:rPr lang="en-US" b="1"/>
              <a:t>T</a:t>
            </a:r>
            <a:endParaRPr lang="en-US" b="1" dirty="0"/>
          </a:p>
        </p:txBody>
      </p:sp>
      <p:sp>
        <p:nvSpPr>
          <p:cNvPr id="1711" name="TextBox 1710">
            <a:extLst>
              <a:ext uri="{FF2B5EF4-FFF2-40B4-BE49-F238E27FC236}">
                <a16:creationId xmlns="" xmlns:a16="http://schemas.microsoft.com/office/drawing/2014/main" id="{923F1E6C-98D7-C8AF-8D4D-B95729C1B2F0}"/>
              </a:ext>
            </a:extLst>
          </p:cNvPr>
          <p:cNvSpPr txBox="1"/>
          <p:nvPr/>
        </p:nvSpPr>
        <p:spPr>
          <a:xfrm>
            <a:off x="5222725" y="2833270"/>
            <a:ext cx="336952" cy="369332"/>
          </a:xfrm>
          <a:prstGeom prst="rect">
            <a:avLst/>
          </a:prstGeom>
          <a:noFill/>
        </p:spPr>
        <p:txBody>
          <a:bodyPr wrap="none" rtlCol="0">
            <a:spAutoFit/>
          </a:bodyPr>
          <a:lstStyle/>
          <a:p>
            <a:r>
              <a:rPr lang="en-US" b="1"/>
              <a:t>H</a:t>
            </a:r>
            <a:endParaRPr lang="en-US" b="1" dirty="0"/>
          </a:p>
        </p:txBody>
      </p:sp>
      <p:sp>
        <p:nvSpPr>
          <p:cNvPr id="1712" name="TextBox 1711">
            <a:extLst>
              <a:ext uri="{FF2B5EF4-FFF2-40B4-BE49-F238E27FC236}">
                <a16:creationId xmlns="" xmlns:a16="http://schemas.microsoft.com/office/drawing/2014/main" id="{60AF5FD1-BC4F-87A1-2582-2D9407BBF934}"/>
              </a:ext>
            </a:extLst>
          </p:cNvPr>
          <p:cNvSpPr txBox="1"/>
          <p:nvPr/>
        </p:nvSpPr>
        <p:spPr>
          <a:xfrm>
            <a:off x="5665498" y="2826531"/>
            <a:ext cx="324128" cy="369332"/>
          </a:xfrm>
          <a:prstGeom prst="rect">
            <a:avLst/>
          </a:prstGeom>
          <a:noFill/>
        </p:spPr>
        <p:txBody>
          <a:bodyPr wrap="none" rtlCol="0">
            <a:spAutoFit/>
          </a:bodyPr>
          <a:lstStyle/>
          <a:p>
            <a:r>
              <a:rPr lang="en-US" b="1">
                <a:solidFill>
                  <a:srgbClr val="FF0000"/>
                </a:solidFill>
              </a:rPr>
              <a:t>A</a:t>
            </a:r>
            <a:endParaRPr lang="en-US" b="1" dirty="0">
              <a:solidFill>
                <a:srgbClr val="FF0000"/>
              </a:solidFill>
            </a:endParaRPr>
          </a:p>
        </p:txBody>
      </p:sp>
      <p:sp>
        <p:nvSpPr>
          <p:cNvPr id="1715" name="TextBox 1714">
            <a:extLst>
              <a:ext uri="{FF2B5EF4-FFF2-40B4-BE49-F238E27FC236}">
                <a16:creationId xmlns="" xmlns:a16="http://schemas.microsoft.com/office/drawing/2014/main" id="{F8F8E689-BAF8-5AEF-A18C-D30C476E0608}"/>
              </a:ext>
            </a:extLst>
          </p:cNvPr>
          <p:cNvSpPr txBox="1"/>
          <p:nvPr/>
        </p:nvSpPr>
        <p:spPr>
          <a:xfrm>
            <a:off x="6097671" y="2826209"/>
            <a:ext cx="336952" cy="369332"/>
          </a:xfrm>
          <a:prstGeom prst="rect">
            <a:avLst/>
          </a:prstGeom>
          <a:noFill/>
        </p:spPr>
        <p:txBody>
          <a:bodyPr wrap="none" rtlCol="0">
            <a:spAutoFit/>
          </a:bodyPr>
          <a:lstStyle/>
          <a:p>
            <a:r>
              <a:rPr lang="en-US" b="1"/>
              <a:t>N</a:t>
            </a:r>
            <a:endParaRPr lang="en-US" b="1" dirty="0"/>
          </a:p>
        </p:txBody>
      </p:sp>
      <p:sp>
        <p:nvSpPr>
          <p:cNvPr id="1716" name="TextBox 1715">
            <a:extLst>
              <a:ext uri="{FF2B5EF4-FFF2-40B4-BE49-F238E27FC236}">
                <a16:creationId xmlns="" xmlns:a16="http://schemas.microsoft.com/office/drawing/2014/main" id="{3A856CC6-6FB4-C1A6-446C-5A87963C7296}"/>
              </a:ext>
            </a:extLst>
          </p:cNvPr>
          <p:cNvSpPr txBox="1"/>
          <p:nvPr/>
        </p:nvSpPr>
        <p:spPr>
          <a:xfrm>
            <a:off x="6542345" y="2824230"/>
            <a:ext cx="332142" cy="369332"/>
          </a:xfrm>
          <a:prstGeom prst="rect">
            <a:avLst/>
          </a:prstGeom>
          <a:noFill/>
        </p:spPr>
        <p:txBody>
          <a:bodyPr wrap="none" rtlCol="0">
            <a:spAutoFit/>
          </a:bodyPr>
          <a:lstStyle/>
          <a:p>
            <a:r>
              <a:rPr lang="en-US" b="1"/>
              <a:t>H</a:t>
            </a:r>
            <a:endParaRPr lang="en-US" b="1" dirty="0"/>
          </a:p>
        </p:txBody>
      </p:sp>
      <p:sp>
        <p:nvSpPr>
          <p:cNvPr id="1722" name="TextBox 1721">
            <a:extLst>
              <a:ext uri="{FF2B5EF4-FFF2-40B4-BE49-F238E27FC236}">
                <a16:creationId xmlns="" xmlns:a16="http://schemas.microsoft.com/office/drawing/2014/main" id="{E1777F43-75A5-A257-CDED-833D699BEBC3}"/>
              </a:ext>
            </a:extLst>
          </p:cNvPr>
          <p:cNvSpPr txBox="1"/>
          <p:nvPr/>
        </p:nvSpPr>
        <p:spPr>
          <a:xfrm>
            <a:off x="6144477" y="3162005"/>
            <a:ext cx="245580" cy="369332"/>
          </a:xfrm>
          <a:prstGeom prst="rect">
            <a:avLst/>
          </a:prstGeom>
          <a:noFill/>
        </p:spPr>
        <p:txBody>
          <a:bodyPr wrap="none" rtlCol="0">
            <a:spAutoFit/>
          </a:bodyPr>
          <a:lstStyle/>
          <a:p>
            <a:r>
              <a:rPr lang="en-US" b="1"/>
              <a:t>I</a:t>
            </a:r>
            <a:endParaRPr lang="en-US" b="1" dirty="0"/>
          </a:p>
        </p:txBody>
      </p:sp>
      <p:sp>
        <p:nvSpPr>
          <p:cNvPr id="1723" name="TextBox 1722">
            <a:extLst>
              <a:ext uri="{FF2B5EF4-FFF2-40B4-BE49-F238E27FC236}">
                <a16:creationId xmlns="" xmlns:a16="http://schemas.microsoft.com/office/drawing/2014/main" id="{03FA1A11-73A3-163A-872A-1991DBDFCDD1}"/>
              </a:ext>
            </a:extLst>
          </p:cNvPr>
          <p:cNvSpPr txBox="1"/>
          <p:nvPr/>
        </p:nvSpPr>
        <p:spPr>
          <a:xfrm>
            <a:off x="6564571" y="3164968"/>
            <a:ext cx="296876" cy="369332"/>
          </a:xfrm>
          <a:prstGeom prst="rect">
            <a:avLst/>
          </a:prstGeom>
          <a:noFill/>
        </p:spPr>
        <p:txBody>
          <a:bodyPr wrap="none" rtlCol="0">
            <a:spAutoFit/>
          </a:bodyPr>
          <a:lstStyle/>
          <a:p>
            <a:r>
              <a:rPr lang="en-US" b="1"/>
              <a:t>Ê</a:t>
            </a:r>
            <a:endParaRPr lang="en-US" b="1" dirty="0"/>
          </a:p>
        </p:txBody>
      </p:sp>
      <p:sp>
        <p:nvSpPr>
          <p:cNvPr id="1724" name="TextBox 1723">
            <a:extLst>
              <a:ext uri="{FF2B5EF4-FFF2-40B4-BE49-F238E27FC236}">
                <a16:creationId xmlns="" xmlns:a16="http://schemas.microsoft.com/office/drawing/2014/main" id="{4F4639CC-187A-4D20-2874-C02B6C3BF1CA}"/>
              </a:ext>
            </a:extLst>
          </p:cNvPr>
          <p:cNvSpPr txBox="1"/>
          <p:nvPr/>
        </p:nvSpPr>
        <p:spPr>
          <a:xfrm>
            <a:off x="6984373" y="3168143"/>
            <a:ext cx="336952" cy="369332"/>
          </a:xfrm>
          <a:prstGeom prst="rect">
            <a:avLst/>
          </a:prstGeom>
          <a:noFill/>
        </p:spPr>
        <p:txBody>
          <a:bodyPr wrap="none" rtlCol="0">
            <a:spAutoFit/>
          </a:bodyPr>
          <a:lstStyle/>
          <a:p>
            <a:r>
              <a:rPr lang="en-US" b="1"/>
              <a:t>N</a:t>
            </a:r>
            <a:endParaRPr lang="en-US" b="1" dirty="0"/>
          </a:p>
        </p:txBody>
      </p:sp>
      <p:sp>
        <p:nvSpPr>
          <p:cNvPr id="1725" name="TextBox 1724">
            <a:extLst>
              <a:ext uri="{FF2B5EF4-FFF2-40B4-BE49-F238E27FC236}">
                <a16:creationId xmlns="" xmlns:a16="http://schemas.microsoft.com/office/drawing/2014/main" id="{5E9EA7B2-DE87-60BF-620C-3F9701D7BBC8}"/>
              </a:ext>
            </a:extLst>
          </p:cNvPr>
          <p:cNvSpPr txBox="1"/>
          <p:nvPr/>
        </p:nvSpPr>
        <p:spPr>
          <a:xfrm>
            <a:off x="3899185" y="3158713"/>
            <a:ext cx="332142" cy="369332"/>
          </a:xfrm>
          <a:prstGeom prst="rect">
            <a:avLst/>
          </a:prstGeom>
          <a:noFill/>
        </p:spPr>
        <p:txBody>
          <a:bodyPr wrap="none" rtlCol="0">
            <a:spAutoFit/>
          </a:bodyPr>
          <a:lstStyle/>
          <a:p>
            <a:r>
              <a:rPr lang="en-US" b="1"/>
              <a:t>Đ</a:t>
            </a:r>
            <a:endParaRPr lang="en-US" b="1" dirty="0"/>
          </a:p>
        </p:txBody>
      </p:sp>
      <p:sp>
        <p:nvSpPr>
          <p:cNvPr id="1726" name="TextBox 1725">
            <a:extLst>
              <a:ext uri="{FF2B5EF4-FFF2-40B4-BE49-F238E27FC236}">
                <a16:creationId xmlns="" xmlns:a16="http://schemas.microsoft.com/office/drawing/2014/main" id="{A0DEC67F-FCB1-BACE-7F00-30178DA847B2}"/>
              </a:ext>
            </a:extLst>
          </p:cNvPr>
          <p:cNvSpPr txBox="1"/>
          <p:nvPr/>
        </p:nvSpPr>
        <p:spPr>
          <a:xfrm>
            <a:off x="4337152" y="3164675"/>
            <a:ext cx="340158" cy="369332"/>
          </a:xfrm>
          <a:prstGeom prst="rect">
            <a:avLst/>
          </a:prstGeom>
          <a:noFill/>
        </p:spPr>
        <p:txBody>
          <a:bodyPr wrap="none" rtlCol="0">
            <a:spAutoFit/>
          </a:bodyPr>
          <a:lstStyle/>
          <a:p>
            <a:r>
              <a:rPr lang="en-US" b="1"/>
              <a:t>Ộ</a:t>
            </a:r>
            <a:endParaRPr lang="en-US" b="1" dirty="0"/>
          </a:p>
        </p:txBody>
      </p:sp>
      <p:sp>
        <p:nvSpPr>
          <p:cNvPr id="1727" name="TextBox 1726">
            <a:extLst>
              <a:ext uri="{FF2B5EF4-FFF2-40B4-BE49-F238E27FC236}">
                <a16:creationId xmlns="" xmlns:a16="http://schemas.microsoft.com/office/drawing/2014/main" id="{AD6EA74C-9847-2C85-EFDB-E82138D0C54B}"/>
              </a:ext>
            </a:extLst>
          </p:cNvPr>
          <p:cNvSpPr txBox="1"/>
          <p:nvPr/>
        </p:nvSpPr>
        <p:spPr>
          <a:xfrm>
            <a:off x="5225724" y="3161594"/>
            <a:ext cx="332142" cy="369332"/>
          </a:xfrm>
          <a:prstGeom prst="rect">
            <a:avLst/>
          </a:prstGeom>
          <a:noFill/>
        </p:spPr>
        <p:txBody>
          <a:bodyPr wrap="none" rtlCol="0">
            <a:spAutoFit/>
          </a:bodyPr>
          <a:lstStyle/>
          <a:p>
            <a:r>
              <a:rPr lang="en-US" b="1"/>
              <a:t>G</a:t>
            </a:r>
            <a:endParaRPr lang="en-US" b="1" dirty="0"/>
          </a:p>
        </p:txBody>
      </p:sp>
      <p:sp>
        <p:nvSpPr>
          <p:cNvPr id="1728" name="TextBox 1727">
            <a:extLst>
              <a:ext uri="{FF2B5EF4-FFF2-40B4-BE49-F238E27FC236}">
                <a16:creationId xmlns="" xmlns:a16="http://schemas.microsoft.com/office/drawing/2014/main" id="{F9CA43DF-DD4F-CA0D-08A2-4C5AE8CAEDC0}"/>
              </a:ext>
            </a:extLst>
          </p:cNvPr>
          <p:cNvSpPr txBox="1"/>
          <p:nvPr/>
        </p:nvSpPr>
        <p:spPr>
          <a:xfrm>
            <a:off x="5671462" y="3159618"/>
            <a:ext cx="320922" cy="369332"/>
          </a:xfrm>
          <a:prstGeom prst="rect">
            <a:avLst/>
          </a:prstGeom>
          <a:noFill/>
        </p:spPr>
        <p:txBody>
          <a:bodyPr wrap="none" rtlCol="0">
            <a:spAutoFit/>
          </a:bodyPr>
          <a:lstStyle/>
          <a:p>
            <a:r>
              <a:rPr lang="en-US" b="1">
                <a:solidFill>
                  <a:srgbClr val="FF0000"/>
                </a:solidFill>
              </a:rPr>
              <a:t>V</a:t>
            </a:r>
            <a:endParaRPr lang="en-US" b="1" dirty="0">
              <a:solidFill>
                <a:srgbClr val="FF0000"/>
              </a:solidFill>
            </a:endParaRPr>
          </a:p>
        </p:txBody>
      </p:sp>
      <p:sp>
        <p:nvSpPr>
          <p:cNvPr id="1735" name="TextBox 1734">
            <a:extLst>
              <a:ext uri="{FF2B5EF4-FFF2-40B4-BE49-F238E27FC236}">
                <a16:creationId xmlns="" xmlns:a16="http://schemas.microsoft.com/office/drawing/2014/main" id="{BEA6EE65-9B7F-F6B3-01C9-28AFF9B3D2EE}"/>
              </a:ext>
            </a:extLst>
          </p:cNvPr>
          <p:cNvSpPr txBox="1"/>
          <p:nvPr/>
        </p:nvSpPr>
        <p:spPr>
          <a:xfrm>
            <a:off x="5226537" y="3486321"/>
            <a:ext cx="330540" cy="369332"/>
          </a:xfrm>
          <a:prstGeom prst="rect">
            <a:avLst/>
          </a:prstGeom>
          <a:noFill/>
        </p:spPr>
        <p:txBody>
          <a:bodyPr wrap="none" rtlCol="0">
            <a:spAutoFit/>
          </a:bodyPr>
          <a:lstStyle/>
          <a:p>
            <a:r>
              <a:rPr lang="en-US" b="1"/>
              <a:t>H</a:t>
            </a:r>
            <a:endParaRPr lang="en-US" b="1" dirty="0"/>
          </a:p>
        </p:txBody>
      </p:sp>
      <p:sp>
        <p:nvSpPr>
          <p:cNvPr id="1736" name="TextBox 1735">
            <a:extLst>
              <a:ext uri="{FF2B5EF4-FFF2-40B4-BE49-F238E27FC236}">
                <a16:creationId xmlns="" xmlns:a16="http://schemas.microsoft.com/office/drawing/2014/main" id="{62242F60-9046-1503-69F7-2306B6CAD818}"/>
              </a:ext>
            </a:extLst>
          </p:cNvPr>
          <p:cNvSpPr txBox="1"/>
          <p:nvPr/>
        </p:nvSpPr>
        <p:spPr>
          <a:xfrm>
            <a:off x="5673360" y="3497044"/>
            <a:ext cx="319318" cy="338554"/>
          </a:xfrm>
          <a:prstGeom prst="rect">
            <a:avLst/>
          </a:prstGeom>
          <a:noFill/>
        </p:spPr>
        <p:txBody>
          <a:bodyPr wrap="none" rtlCol="0">
            <a:spAutoFit/>
          </a:bodyPr>
          <a:lstStyle/>
          <a:p>
            <a:r>
              <a:rPr lang="en-US" sz="1600" b="1">
                <a:solidFill>
                  <a:srgbClr val="FF0000"/>
                </a:solidFill>
              </a:rPr>
              <a:t>Ụ</a:t>
            </a:r>
            <a:endParaRPr lang="en-US" sz="1600" b="1" dirty="0">
              <a:solidFill>
                <a:srgbClr val="FF0000"/>
              </a:solidFill>
            </a:endParaRPr>
          </a:p>
        </p:txBody>
      </p:sp>
      <p:sp>
        <p:nvSpPr>
          <p:cNvPr id="1737" name="TextBox 1736">
            <a:extLst>
              <a:ext uri="{FF2B5EF4-FFF2-40B4-BE49-F238E27FC236}">
                <a16:creationId xmlns="" xmlns:a16="http://schemas.microsoft.com/office/drawing/2014/main" id="{707991A5-4FCE-57F9-8143-2C9F4BE59AC8}"/>
              </a:ext>
            </a:extLst>
          </p:cNvPr>
          <p:cNvSpPr txBox="1"/>
          <p:nvPr/>
        </p:nvSpPr>
        <p:spPr>
          <a:xfrm>
            <a:off x="6117221" y="3482368"/>
            <a:ext cx="306494" cy="369332"/>
          </a:xfrm>
          <a:prstGeom prst="rect">
            <a:avLst/>
          </a:prstGeom>
          <a:noFill/>
        </p:spPr>
        <p:txBody>
          <a:bodyPr wrap="none" rtlCol="0">
            <a:spAutoFit/>
          </a:bodyPr>
          <a:lstStyle/>
          <a:p>
            <a:r>
              <a:rPr lang="en-US" b="1"/>
              <a:t>C</a:t>
            </a:r>
            <a:endParaRPr lang="en-US" b="1" dirty="0"/>
          </a:p>
        </p:txBody>
      </p:sp>
      <p:sp>
        <p:nvSpPr>
          <p:cNvPr id="1750" name="TextBox 1749">
            <a:extLst>
              <a:ext uri="{FF2B5EF4-FFF2-40B4-BE49-F238E27FC236}">
                <a16:creationId xmlns="" xmlns:a16="http://schemas.microsoft.com/office/drawing/2014/main" id="{1DF03375-DE1D-46B8-AF8F-424126979D0B}"/>
              </a:ext>
            </a:extLst>
          </p:cNvPr>
          <p:cNvSpPr txBox="1"/>
          <p:nvPr/>
        </p:nvSpPr>
        <p:spPr>
          <a:xfrm>
            <a:off x="4336769" y="3814220"/>
            <a:ext cx="324128" cy="369332"/>
          </a:xfrm>
          <a:prstGeom prst="rect">
            <a:avLst/>
          </a:prstGeom>
          <a:noFill/>
        </p:spPr>
        <p:txBody>
          <a:bodyPr wrap="none" rtlCol="0">
            <a:spAutoFit/>
          </a:bodyPr>
          <a:lstStyle/>
          <a:p>
            <a:r>
              <a:rPr lang="en-US" b="1"/>
              <a:t>Ạ</a:t>
            </a:r>
            <a:endParaRPr lang="en-US" b="1" dirty="0"/>
          </a:p>
        </p:txBody>
      </p:sp>
      <p:sp>
        <p:nvSpPr>
          <p:cNvPr id="1751" name="TextBox 1750">
            <a:extLst>
              <a:ext uri="{FF2B5EF4-FFF2-40B4-BE49-F238E27FC236}">
                <a16:creationId xmlns="" xmlns:a16="http://schemas.microsoft.com/office/drawing/2014/main" id="{D4773491-8839-D842-05E5-53F06DE59A89}"/>
              </a:ext>
            </a:extLst>
          </p:cNvPr>
          <p:cNvSpPr txBox="1"/>
          <p:nvPr/>
        </p:nvSpPr>
        <p:spPr>
          <a:xfrm>
            <a:off x="4793831" y="3812244"/>
            <a:ext cx="304892" cy="369332"/>
          </a:xfrm>
          <a:prstGeom prst="rect">
            <a:avLst/>
          </a:prstGeom>
          <a:noFill/>
        </p:spPr>
        <p:txBody>
          <a:bodyPr wrap="none" rtlCol="0">
            <a:spAutoFit/>
          </a:bodyPr>
          <a:lstStyle/>
          <a:p>
            <a:r>
              <a:rPr lang="en-US" b="1"/>
              <a:t>S</a:t>
            </a:r>
            <a:endParaRPr lang="en-US" b="1" dirty="0"/>
          </a:p>
        </p:txBody>
      </p:sp>
      <p:sp>
        <p:nvSpPr>
          <p:cNvPr id="1752" name="TextBox 1751">
            <a:extLst>
              <a:ext uri="{FF2B5EF4-FFF2-40B4-BE49-F238E27FC236}">
                <a16:creationId xmlns="" xmlns:a16="http://schemas.microsoft.com/office/drawing/2014/main" id="{544BA206-D1D7-7351-59BF-A20DFF71FCBE}"/>
              </a:ext>
            </a:extLst>
          </p:cNvPr>
          <p:cNvSpPr txBox="1"/>
          <p:nvPr/>
        </p:nvSpPr>
        <p:spPr>
          <a:xfrm>
            <a:off x="5272971" y="3810268"/>
            <a:ext cx="245580" cy="369332"/>
          </a:xfrm>
          <a:prstGeom prst="rect">
            <a:avLst/>
          </a:prstGeom>
          <a:noFill/>
        </p:spPr>
        <p:txBody>
          <a:bodyPr wrap="none" rtlCol="0">
            <a:spAutoFit/>
          </a:bodyPr>
          <a:lstStyle/>
          <a:p>
            <a:r>
              <a:rPr lang="en-US" b="1"/>
              <a:t>Ĩ</a:t>
            </a:r>
            <a:endParaRPr lang="en-US" b="1" dirty="0"/>
          </a:p>
        </p:txBody>
      </p:sp>
      <p:sp>
        <p:nvSpPr>
          <p:cNvPr id="1753" name="TextBox 1752">
            <a:extLst>
              <a:ext uri="{FF2B5EF4-FFF2-40B4-BE49-F238E27FC236}">
                <a16:creationId xmlns="" xmlns:a16="http://schemas.microsoft.com/office/drawing/2014/main" id="{667D8244-B1CC-0CD5-7E92-6D0821F8DCCF}"/>
              </a:ext>
            </a:extLst>
          </p:cNvPr>
          <p:cNvSpPr txBox="1"/>
          <p:nvPr/>
        </p:nvSpPr>
        <p:spPr>
          <a:xfrm>
            <a:off x="5666506" y="3808292"/>
            <a:ext cx="340158" cy="369332"/>
          </a:xfrm>
          <a:prstGeom prst="rect">
            <a:avLst/>
          </a:prstGeom>
          <a:noFill/>
        </p:spPr>
        <p:txBody>
          <a:bodyPr wrap="none" rtlCol="0">
            <a:spAutoFit/>
          </a:bodyPr>
          <a:lstStyle/>
          <a:p>
            <a:r>
              <a:rPr lang="en-US" b="1">
                <a:solidFill>
                  <a:srgbClr val="FF0000"/>
                </a:solidFill>
              </a:rPr>
              <a:t>Q</a:t>
            </a:r>
            <a:endParaRPr lang="en-US" b="1" dirty="0">
              <a:solidFill>
                <a:srgbClr val="FF0000"/>
              </a:solidFill>
            </a:endParaRPr>
          </a:p>
        </p:txBody>
      </p:sp>
      <p:sp>
        <p:nvSpPr>
          <p:cNvPr id="1764" name="TextBox 1763">
            <a:extLst>
              <a:ext uri="{FF2B5EF4-FFF2-40B4-BE49-F238E27FC236}">
                <a16:creationId xmlns="" xmlns:a16="http://schemas.microsoft.com/office/drawing/2014/main" id="{0AE15520-4A2A-EEBC-9C3C-D62B56D7536B}"/>
              </a:ext>
            </a:extLst>
          </p:cNvPr>
          <p:cNvSpPr txBox="1"/>
          <p:nvPr/>
        </p:nvSpPr>
        <p:spPr>
          <a:xfrm>
            <a:off x="5667441" y="4149457"/>
            <a:ext cx="335348" cy="369332"/>
          </a:xfrm>
          <a:prstGeom prst="rect">
            <a:avLst/>
          </a:prstGeom>
          <a:noFill/>
        </p:spPr>
        <p:txBody>
          <a:bodyPr wrap="none" rtlCol="0">
            <a:spAutoFit/>
          </a:bodyPr>
          <a:lstStyle/>
          <a:p>
            <a:r>
              <a:rPr lang="en-US" b="1">
                <a:solidFill>
                  <a:srgbClr val="FF0000"/>
                </a:solidFill>
              </a:rPr>
              <a:t>U</a:t>
            </a:r>
            <a:endParaRPr lang="en-US" b="1" dirty="0">
              <a:solidFill>
                <a:srgbClr val="FF0000"/>
              </a:solidFill>
            </a:endParaRPr>
          </a:p>
        </p:txBody>
      </p:sp>
      <p:sp>
        <p:nvSpPr>
          <p:cNvPr id="1765" name="TextBox 1764">
            <a:extLst>
              <a:ext uri="{FF2B5EF4-FFF2-40B4-BE49-F238E27FC236}">
                <a16:creationId xmlns="" xmlns:a16="http://schemas.microsoft.com/office/drawing/2014/main" id="{9E9A29DA-F50D-7C63-AB56-06A855A15C4C}"/>
              </a:ext>
            </a:extLst>
          </p:cNvPr>
          <p:cNvSpPr txBox="1"/>
          <p:nvPr/>
        </p:nvSpPr>
        <p:spPr>
          <a:xfrm>
            <a:off x="6106992" y="4150656"/>
            <a:ext cx="324128" cy="369332"/>
          </a:xfrm>
          <a:prstGeom prst="rect">
            <a:avLst/>
          </a:prstGeom>
          <a:noFill/>
        </p:spPr>
        <p:txBody>
          <a:bodyPr wrap="none" rtlCol="0">
            <a:spAutoFit/>
          </a:bodyPr>
          <a:lstStyle/>
          <a:p>
            <a:r>
              <a:rPr lang="en-US" b="1"/>
              <a:t>Ấ</a:t>
            </a:r>
            <a:endParaRPr lang="en-US" b="1" dirty="0"/>
          </a:p>
        </p:txBody>
      </p:sp>
      <p:sp>
        <p:nvSpPr>
          <p:cNvPr id="1766" name="TextBox 1765">
            <a:extLst>
              <a:ext uri="{FF2B5EF4-FFF2-40B4-BE49-F238E27FC236}">
                <a16:creationId xmlns="" xmlns:a16="http://schemas.microsoft.com/office/drawing/2014/main" id="{DB34FD7D-CB11-EFB8-60A0-6479D3CBF7B1}"/>
              </a:ext>
            </a:extLst>
          </p:cNvPr>
          <p:cNvSpPr txBox="1"/>
          <p:nvPr/>
        </p:nvSpPr>
        <p:spPr>
          <a:xfrm>
            <a:off x="6560754" y="4145505"/>
            <a:ext cx="298480" cy="369332"/>
          </a:xfrm>
          <a:prstGeom prst="rect">
            <a:avLst/>
          </a:prstGeom>
          <a:noFill/>
        </p:spPr>
        <p:txBody>
          <a:bodyPr wrap="none" rtlCol="0">
            <a:spAutoFit/>
          </a:bodyPr>
          <a:lstStyle/>
          <a:p>
            <a:r>
              <a:rPr lang="en-US" b="1"/>
              <a:t>T</a:t>
            </a:r>
            <a:endParaRPr lang="en-US" b="1" dirty="0"/>
          </a:p>
        </p:txBody>
      </p:sp>
      <p:sp>
        <p:nvSpPr>
          <p:cNvPr id="1767" name="TextBox 1766">
            <a:extLst>
              <a:ext uri="{FF2B5EF4-FFF2-40B4-BE49-F238E27FC236}">
                <a16:creationId xmlns="" xmlns:a16="http://schemas.microsoft.com/office/drawing/2014/main" id="{2C8823D3-B9EB-B1F5-539D-D934BCF96467}"/>
              </a:ext>
            </a:extLst>
          </p:cNvPr>
          <p:cNvSpPr txBox="1"/>
          <p:nvPr/>
        </p:nvSpPr>
        <p:spPr>
          <a:xfrm>
            <a:off x="5239186" y="4144695"/>
            <a:ext cx="311304" cy="369332"/>
          </a:xfrm>
          <a:prstGeom prst="rect">
            <a:avLst/>
          </a:prstGeom>
          <a:noFill/>
        </p:spPr>
        <p:txBody>
          <a:bodyPr wrap="none" rtlCol="0">
            <a:spAutoFit/>
          </a:bodyPr>
          <a:lstStyle/>
          <a:p>
            <a:r>
              <a:rPr lang="en-US" b="1"/>
              <a:t>X</a:t>
            </a:r>
            <a:endParaRPr lang="en-US" b="1" dirty="0"/>
          </a:p>
        </p:txBody>
      </p:sp>
      <p:sp>
        <p:nvSpPr>
          <p:cNvPr id="1774" name="TextBox 1773">
            <a:extLst>
              <a:ext uri="{FF2B5EF4-FFF2-40B4-BE49-F238E27FC236}">
                <a16:creationId xmlns="" xmlns:a16="http://schemas.microsoft.com/office/drawing/2014/main" id="{1FB2D38C-D569-64D2-36BD-7BA73DA728F4}"/>
              </a:ext>
            </a:extLst>
          </p:cNvPr>
          <p:cNvSpPr txBox="1"/>
          <p:nvPr/>
        </p:nvSpPr>
        <p:spPr>
          <a:xfrm>
            <a:off x="4337401" y="4469096"/>
            <a:ext cx="336952" cy="369332"/>
          </a:xfrm>
          <a:prstGeom prst="rect">
            <a:avLst/>
          </a:prstGeom>
          <a:noFill/>
        </p:spPr>
        <p:txBody>
          <a:bodyPr wrap="none" rtlCol="0">
            <a:spAutoFit/>
          </a:bodyPr>
          <a:lstStyle/>
          <a:p>
            <a:r>
              <a:rPr lang="en-US" b="1"/>
              <a:t>N</a:t>
            </a:r>
            <a:endParaRPr lang="en-US" b="1" dirty="0"/>
          </a:p>
        </p:txBody>
      </p:sp>
      <p:sp>
        <p:nvSpPr>
          <p:cNvPr id="1777" name="TextBox 1776">
            <a:extLst>
              <a:ext uri="{FF2B5EF4-FFF2-40B4-BE49-F238E27FC236}">
                <a16:creationId xmlns="" xmlns:a16="http://schemas.microsoft.com/office/drawing/2014/main" id="{FD3651F3-B03B-3BEF-DFAE-E9082760AB1E}"/>
              </a:ext>
            </a:extLst>
          </p:cNvPr>
          <p:cNvSpPr txBox="1"/>
          <p:nvPr/>
        </p:nvSpPr>
        <p:spPr>
          <a:xfrm>
            <a:off x="4782257" y="4474366"/>
            <a:ext cx="330540" cy="369332"/>
          </a:xfrm>
          <a:prstGeom prst="rect">
            <a:avLst/>
          </a:prstGeom>
          <a:noFill/>
        </p:spPr>
        <p:txBody>
          <a:bodyPr wrap="none" rtlCol="0">
            <a:spAutoFit/>
          </a:bodyPr>
          <a:lstStyle/>
          <a:p>
            <a:r>
              <a:rPr lang="en-US" b="1"/>
              <a:t>G</a:t>
            </a:r>
            <a:endParaRPr lang="en-US" b="1" dirty="0"/>
          </a:p>
        </p:txBody>
      </p:sp>
      <p:sp>
        <p:nvSpPr>
          <p:cNvPr id="1778" name="TextBox 1777">
            <a:extLst>
              <a:ext uri="{FF2B5EF4-FFF2-40B4-BE49-F238E27FC236}">
                <a16:creationId xmlns="" xmlns:a16="http://schemas.microsoft.com/office/drawing/2014/main" id="{80C2B295-A4EE-862E-68B6-0A5BE8BF5FA1}"/>
              </a:ext>
            </a:extLst>
          </p:cNvPr>
          <p:cNvSpPr txBox="1"/>
          <p:nvPr/>
        </p:nvSpPr>
        <p:spPr>
          <a:xfrm>
            <a:off x="5234970" y="4475478"/>
            <a:ext cx="330540" cy="369332"/>
          </a:xfrm>
          <a:prstGeom prst="rect">
            <a:avLst/>
          </a:prstGeom>
          <a:noFill/>
        </p:spPr>
        <p:txBody>
          <a:bodyPr wrap="none" rtlCol="0">
            <a:spAutoFit/>
          </a:bodyPr>
          <a:lstStyle/>
          <a:p>
            <a:r>
              <a:rPr lang="en-US" b="1"/>
              <a:t>D</a:t>
            </a:r>
            <a:endParaRPr lang="en-US" b="1" dirty="0"/>
          </a:p>
        </p:txBody>
      </p:sp>
      <p:sp>
        <p:nvSpPr>
          <p:cNvPr id="1779" name="TextBox 1778">
            <a:extLst>
              <a:ext uri="{FF2B5EF4-FFF2-40B4-BE49-F238E27FC236}">
                <a16:creationId xmlns="" xmlns:a16="http://schemas.microsoft.com/office/drawing/2014/main" id="{476EB672-97C1-7A4A-5037-FE08BC5D270B}"/>
              </a:ext>
            </a:extLst>
          </p:cNvPr>
          <p:cNvSpPr txBox="1"/>
          <p:nvPr/>
        </p:nvSpPr>
        <p:spPr>
          <a:xfrm>
            <a:off x="5668098" y="4473502"/>
            <a:ext cx="324128" cy="369332"/>
          </a:xfrm>
          <a:prstGeom prst="rect">
            <a:avLst/>
          </a:prstGeom>
          <a:noFill/>
        </p:spPr>
        <p:txBody>
          <a:bodyPr wrap="none" rtlCol="0">
            <a:spAutoFit/>
          </a:bodyPr>
          <a:lstStyle/>
          <a:p>
            <a:r>
              <a:rPr lang="en-US" b="1">
                <a:solidFill>
                  <a:srgbClr val="FF0000"/>
                </a:solidFill>
              </a:rPr>
              <a:t>Â</a:t>
            </a:r>
            <a:endParaRPr lang="en-US" b="1" dirty="0">
              <a:solidFill>
                <a:srgbClr val="FF0000"/>
              </a:solidFill>
            </a:endParaRPr>
          </a:p>
        </p:txBody>
      </p:sp>
      <p:sp>
        <p:nvSpPr>
          <p:cNvPr id="1780" name="TextBox 1779">
            <a:extLst>
              <a:ext uri="{FF2B5EF4-FFF2-40B4-BE49-F238E27FC236}">
                <a16:creationId xmlns="" xmlns:a16="http://schemas.microsoft.com/office/drawing/2014/main" id="{B599CABE-3092-614B-EB9D-0A8472842502}"/>
              </a:ext>
            </a:extLst>
          </p:cNvPr>
          <p:cNvSpPr txBox="1"/>
          <p:nvPr/>
        </p:nvSpPr>
        <p:spPr>
          <a:xfrm>
            <a:off x="6101343" y="4469145"/>
            <a:ext cx="336952" cy="369332"/>
          </a:xfrm>
          <a:prstGeom prst="rect">
            <a:avLst/>
          </a:prstGeom>
          <a:noFill/>
        </p:spPr>
        <p:txBody>
          <a:bodyPr wrap="none" rtlCol="0">
            <a:spAutoFit/>
          </a:bodyPr>
          <a:lstStyle/>
          <a:p>
            <a:r>
              <a:rPr lang="en-US" b="1"/>
              <a:t>N</a:t>
            </a:r>
            <a:endParaRPr lang="en-US" b="1" dirty="0"/>
          </a:p>
        </p:txBody>
      </p:sp>
      <p:sp>
        <p:nvSpPr>
          <p:cNvPr id="1787" name="TextBox 1786">
            <a:extLst>
              <a:ext uri="{FF2B5EF4-FFF2-40B4-BE49-F238E27FC236}">
                <a16:creationId xmlns="" xmlns:a16="http://schemas.microsoft.com/office/drawing/2014/main" id="{5B9C2357-8E49-9AC4-B85E-E8BC98E69DA4}"/>
              </a:ext>
            </a:extLst>
          </p:cNvPr>
          <p:cNvSpPr txBox="1"/>
          <p:nvPr/>
        </p:nvSpPr>
        <p:spPr>
          <a:xfrm>
            <a:off x="3902541" y="4802415"/>
            <a:ext cx="336952" cy="369332"/>
          </a:xfrm>
          <a:prstGeom prst="rect">
            <a:avLst/>
          </a:prstGeom>
          <a:noFill/>
        </p:spPr>
        <p:txBody>
          <a:bodyPr wrap="none" rtlCol="0">
            <a:spAutoFit/>
          </a:bodyPr>
          <a:lstStyle/>
          <a:p>
            <a:r>
              <a:rPr lang="en-US" b="1"/>
              <a:t>N</a:t>
            </a:r>
            <a:endParaRPr lang="en-US" b="1" dirty="0"/>
          </a:p>
        </p:txBody>
      </p:sp>
      <p:sp>
        <p:nvSpPr>
          <p:cNvPr id="1788" name="TextBox 1787">
            <a:extLst>
              <a:ext uri="{FF2B5EF4-FFF2-40B4-BE49-F238E27FC236}">
                <a16:creationId xmlns="" xmlns:a16="http://schemas.microsoft.com/office/drawing/2014/main" id="{2DDFAF01-6807-3CDA-13D5-8624F782E4B9}"/>
              </a:ext>
            </a:extLst>
          </p:cNvPr>
          <p:cNvSpPr txBox="1"/>
          <p:nvPr/>
        </p:nvSpPr>
        <p:spPr>
          <a:xfrm>
            <a:off x="4345497" y="4800438"/>
            <a:ext cx="330540" cy="369332"/>
          </a:xfrm>
          <a:prstGeom prst="rect">
            <a:avLst/>
          </a:prstGeom>
          <a:noFill/>
        </p:spPr>
        <p:txBody>
          <a:bodyPr wrap="none" rtlCol="0">
            <a:spAutoFit/>
          </a:bodyPr>
          <a:lstStyle/>
          <a:p>
            <a:r>
              <a:rPr lang="en-US" b="1"/>
              <a:t>H</a:t>
            </a:r>
            <a:endParaRPr lang="en-US" b="1" dirty="0"/>
          </a:p>
        </p:txBody>
      </p:sp>
      <p:sp>
        <p:nvSpPr>
          <p:cNvPr id="1789" name="TextBox 1788">
            <a:extLst>
              <a:ext uri="{FF2B5EF4-FFF2-40B4-BE49-F238E27FC236}">
                <a16:creationId xmlns="" xmlns:a16="http://schemas.microsoft.com/office/drawing/2014/main" id="{B8D22587-3D3B-3BAD-2D93-9433899983EB}"/>
              </a:ext>
            </a:extLst>
          </p:cNvPr>
          <p:cNvSpPr txBox="1"/>
          <p:nvPr/>
        </p:nvSpPr>
        <p:spPr>
          <a:xfrm>
            <a:off x="4786293" y="4798462"/>
            <a:ext cx="324128" cy="369332"/>
          </a:xfrm>
          <a:prstGeom prst="rect">
            <a:avLst/>
          </a:prstGeom>
          <a:noFill/>
        </p:spPr>
        <p:txBody>
          <a:bodyPr wrap="none" rtlCol="0">
            <a:spAutoFit/>
          </a:bodyPr>
          <a:lstStyle/>
          <a:p>
            <a:r>
              <a:rPr lang="en-US" b="1"/>
              <a:t>Ậ</a:t>
            </a:r>
            <a:endParaRPr lang="en-US" b="1" dirty="0"/>
          </a:p>
        </p:txBody>
      </p:sp>
      <p:sp>
        <p:nvSpPr>
          <p:cNvPr id="1790" name="TextBox 1789">
            <a:extLst>
              <a:ext uri="{FF2B5EF4-FFF2-40B4-BE49-F238E27FC236}">
                <a16:creationId xmlns="" xmlns:a16="http://schemas.microsoft.com/office/drawing/2014/main" id="{67E7780B-51F4-9F61-6DC7-E549605620DE}"/>
              </a:ext>
            </a:extLst>
          </p:cNvPr>
          <p:cNvSpPr txBox="1"/>
          <p:nvPr/>
        </p:nvSpPr>
        <p:spPr>
          <a:xfrm>
            <a:off x="5237425" y="4796486"/>
            <a:ext cx="308098" cy="369332"/>
          </a:xfrm>
          <a:prstGeom prst="rect">
            <a:avLst/>
          </a:prstGeom>
          <a:noFill/>
        </p:spPr>
        <p:txBody>
          <a:bodyPr wrap="none" rtlCol="0">
            <a:spAutoFit/>
          </a:bodyPr>
          <a:lstStyle/>
          <a:p>
            <a:r>
              <a:rPr lang="en-US" b="1"/>
              <a:t>P</a:t>
            </a:r>
            <a:endParaRPr lang="en-US" b="1" dirty="0"/>
          </a:p>
        </p:txBody>
      </p:sp>
      <p:sp>
        <p:nvSpPr>
          <p:cNvPr id="1791" name="TextBox 1790">
            <a:extLst>
              <a:ext uri="{FF2B5EF4-FFF2-40B4-BE49-F238E27FC236}">
                <a16:creationId xmlns="" xmlns:a16="http://schemas.microsoft.com/office/drawing/2014/main" id="{261A400F-65BE-7B92-E914-66FFEB35E296}"/>
              </a:ext>
            </a:extLst>
          </p:cNvPr>
          <p:cNvSpPr txBox="1"/>
          <p:nvPr/>
        </p:nvSpPr>
        <p:spPr>
          <a:xfrm>
            <a:off x="5666973" y="4794510"/>
            <a:ext cx="336952" cy="369332"/>
          </a:xfrm>
          <a:prstGeom prst="rect">
            <a:avLst/>
          </a:prstGeom>
          <a:noFill/>
        </p:spPr>
        <p:txBody>
          <a:bodyPr wrap="none" rtlCol="0">
            <a:spAutoFit/>
          </a:bodyPr>
          <a:lstStyle/>
          <a:p>
            <a:r>
              <a:rPr lang="en-US" b="1">
                <a:solidFill>
                  <a:srgbClr val="FF0000"/>
                </a:solidFill>
              </a:rPr>
              <a:t>N</a:t>
            </a:r>
            <a:endParaRPr lang="en-US" b="1" dirty="0">
              <a:solidFill>
                <a:srgbClr val="FF0000"/>
              </a:solidFill>
            </a:endParaRPr>
          </a:p>
        </p:txBody>
      </p:sp>
      <p:sp>
        <p:nvSpPr>
          <p:cNvPr id="1800" name="TextBox 1799">
            <a:extLst>
              <a:ext uri="{FF2B5EF4-FFF2-40B4-BE49-F238E27FC236}">
                <a16:creationId xmlns="" xmlns:a16="http://schemas.microsoft.com/office/drawing/2014/main" id="{A4C58E72-62CD-B55A-21CA-09BB794D5D01}"/>
              </a:ext>
            </a:extLst>
          </p:cNvPr>
          <p:cNvSpPr txBox="1"/>
          <p:nvPr/>
        </p:nvSpPr>
        <p:spPr>
          <a:xfrm>
            <a:off x="4384186" y="5128184"/>
            <a:ext cx="245580" cy="369332"/>
          </a:xfrm>
          <a:prstGeom prst="rect">
            <a:avLst/>
          </a:prstGeom>
          <a:noFill/>
        </p:spPr>
        <p:txBody>
          <a:bodyPr wrap="none" rtlCol="0">
            <a:spAutoFit/>
          </a:bodyPr>
          <a:lstStyle/>
          <a:p>
            <a:r>
              <a:rPr lang="en-US" b="1"/>
              <a:t>Í</a:t>
            </a:r>
            <a:endParaRPr lang="en-US" b="1" dirty="0"/>
          </a:p>
        </p:txBody>
      </p:sp>
      <p:sp>
        <p:nvSpPr>
          <p:cNvPr id="1801" name="TextBox 1800">
            <a:extLst>
              <a:ext uri="{FF2B5EF4-FFF2-40B4-BE49-F238E27FC236}">
                <a16:creationId xmlns="" xmlns:a16="http://schemas.microsoft.com/office/drawing/2014/main" id="{B4120B87-6945-445D-AABC-F2830C8F8AFF}"/>
              </a:ext>
            </a:extLst>
          </p:cNvPr>
          <p:cNvSpPr txBox="1"/>
          <p:nvPr/>
        </p:nvSpPr>
        <p:spPr>
          <a:xfrm>
            <a:off x="4779003" y="5122922"/>
            <a:ext cx="336952" cy="369332"/>
          </a:xfrm>
          <a:prstGeom prst="rect">
            <a:avLst/>
          </a:prstGeom>
          <a:noFill/>
        </p:spPr>
        <p:txBody>
          <a:bodyPr wrap="none" rtlCol="0">
            <a:spAutoFit/>
          </a:bodyPr>
          <a:lstStyle/>
          <a:p>
            <a:r>
              <a:rPr lang="en-US" b="1"/>
              <a:t>N</a:t>
            </a:r>
            <a:endParaRPr lang="en-US" b="1" dirty="0"/>
          </a:p>
        </p:txBody>
      </p:sp>
      <p:sp>
        <p:nvSpPr>
          <p:cNvPr id="1802" name="TextBox 1801">
            <a:extLst>
              <a:ext uri="{FF2B5EF4-FFF2-40B4-BE49-F238E27FC236}">
                <a16:creationId xmlns="" xmlns:a16="http://schemas.microsoft.com/office/drawing/2014/main" id="{B30216FF-3F20-2DAD-D4E6-D22398CDCACC}"/>
              </a:ext>
            </a:extLst>
          </p:cNvPr>
          <p:cNvSpPr txBox="1"/>
          <p:nvPr/>
        </p:nvSpPr>
        <p:spPr>
          <a:xfrm>
            <a:off x="5226606" y="5121055"/>
            <a:ext cx="330540" cy="369332"/>
          </a:xfrm>
          <a:prstGeom prst="rect">
            <a:avLst/>
          </a:prstGeom>
          <a:noFill/>
        </p:spPr>
        <p:txBody>
          <a:bodyPr wrap="none" rtlCol="0">
            <a:spAutoFit/>
          </a:bodyPr>
          <a:lstStyle/>
          <a:p>
            <a:r>
              <a:rPr lang="en-US" b="1"/>
              <a:t>H</a:t>
            </a:r>
            <a:endParaRPr lang="en-US" b="1" dirty="0"/>
          </a:p>
        </p:txBody>
      </p:sp>
      <p:sp>
        <p:nvSpPr>
          <p:cNvPr id="1804" name="TextBox 1803">
            <a:extLst>
              <a:ext uri="{FF2B5EF4-FFF2-40B4-BE49-F238E27FC236}">
                <a16:creationId xmlns="" xmlns:a16="http://schemas.microsoft.com/office/drawing/2014/main" id="{C99C92FE-A906-A62A-D564-283FE37BBBF1}"/>
              </a:ext>
            </a:extLst>
          </p:cNvPr>
          <p:cNvSpPr txBox="1"/>
          <p:nvPr/>
        </p:nvSpPr>
        <p:spPr>
          <a:xfrm>
            <a:off x="5685737" y="5123301"/>
            <a:ext cx="298480" cy="369332"/>
          </a:xfrm>
          <a:prstGeom prst="rect">
            <a:avLst/>
          </a:prstGeom>
          <a:noFill/>
        </p:spPr>
        <p:txBody>
          <a:bodyPr wrap="none" rtlCol="0">
            <a:spAutoFit/>
          </a:bodyPr>
          <a:lstStyle/>
          <a:p>
            <a:r>
              <a:rPr lang="en-US" b="1">
                <a:solidFill>
                  <a:srgbClr val="FF0000"/>
                </a:solidFill>
              </a:rPr>
              <a:t>S</a:t>
            </a:r>
            <a:endParaRPr lang="en-US" b="1" dirty="0">
              <a:solidFill>
                <a:srgbClr val="FF0000"/>
              </a:solidFill>
            </a:endParaRPr>
          </a:p>
        </p:txBody>
      </p:sp>
      <p:sp>
        <p:nvSpPr>
          <p:cNvPr id="1805" name="TextBox 1804">
            <a:extLst>
              <a:ext uri="{FF2B5EF4-FFF2-40B4-BE49-F238E27FC236}">
                <a16:creationId xmlns="" xmlns:a16="http://schemas.microsoft.com/office/drawing/2014/main" id="{98FB9750-8EF3-D486-9B6D-27AEEBAC1C20}"/>
              </a:ext>
            </a:extLst>
          </p:cNvPr>
          <p:cNvSpPr txBox="1"/>
          <p:nvPr/>
        </p:nvSpPr>
        <p:spPr>
          <a:xfrm>
            <a:off x="6120662" y="5121325"/>
            <a:ext cx="324128" cy="369332"/>
          </a:xfrm>
          <a:prstGeom prst="rect">
            <a:avLst/>
          </a:prstGeom>
          <a:noFill/>
        </p:spPr>
        <p:txBody>
          <a:bodyPr wrap="none" rtlCol="0">
            <a:spAutoFit/>
          </a:bodyPr>
          <a:lstStyle/>
          <a:p>
            <a:r>
              <a:rPr lang="en-US" b="1"/>
              <a:t>Á</a:t>
            </a:r>
            <a:endParaRPr lang="en-US" b="1" dirty="0"/>
          </a:p>
        </p:txBody>
      </p:sp>
      <p:sp>
        <p:nvSpPr>
          <p:cNvPr id="2" name="Rectangle 1">
            <a:extLst>
              <a:ext uri="{FF2B5EF4-FFF2-40B4-BE49-F238E27FC236}">
                <a16:creationId xmlns="" xmlns:a16="http://schemas.microsoft.com/office/drawing/2014/main" id="{84866BD1-4F66-6AF5-08D8-01E30D27CC73}"/>
              </a:ext>
            </a:extLst>
          </p:cNvPr>
          <p:cNvSpPr/>
          <p:nvPr/>
        </p:nvSpPr>
        <p:spPr>
          <a:xfrm>
            <a:off x="7406918" y="22544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 name="Rectangle 11">
            <a:extLst>
              <a:ext uri="{FF2B5EF4-FFF2-40B4-BE49-F238E27FC236}">
                <a16:creationId xmlns="" xmlns:a16="http://schemas.microsoft.com/office/drawing/2014/main" id="{BDDD4667-ACEC-F0B0-491B-74CBED76B971}"/>
              </a:ext>
            </a:extLst>
          </p:cNvPr>
          <p:cNvSpPr/>
          <p:nvPr/>
        </p:nvSpPr>
        <p:spPr>
          <a:xfrm>
            <a:off x="6961028" y="22599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 name="TextBox 13">
            <a:extLst>
              <a:ext uri="{FF2B5EF4-FFF2-40B4-BE49-F238E27FC236}">
                <a16:creationId xmlns="" xmlns:a16="http://schemas.microsoft.com/office/drawing/2014/main" id="{3EE7BDC4-08DD-FFB5-C34D-02BAB27CB7BE}"/>
              </a:ext>
            </a:extLst>
          </p:cNvPr>
          <p:cNvSpPr txBox="1"/>
          <p:nvPr/>
        </p:nvSpPr>
        <p:spPr>
          <a:xfrm>
            <a:off x="7002731" y="2209247"/>
            <a:ext cx="293670" cy="369332"/>
          </a:xfrm>
          <a:prstGeom prst="rect">
            <a:avLst/>
          </a:prstGeom>
          <a:noFill/>
        </p:spPr>
        <p:txBody>
          <a:bodyPr wrap="none" rtlCol="0">
            <a:spAutoFit/>
          </a:bodyPr>
          <a:lstStyle/>
          <a:p>
            <a:r>
              <a:rPr lang="en-US" b="1"/>
              <a:t>S</a:t>
            </a:r>
            <a:endParaRPr lang="en-US" b="1" dirty="0"/>
          </a:p>
        </p:txBody>
      </p:sp>
      <p:sp>
        <p:nvSpPr>
          <p:cNvPr id="15" name="TextBox 14">
            <a:extLst>
              <a:ext uri="{FF2B5EF4-FFF2-40B4-BE49-F238E27FC236}">
                <a16:creationId xmlns="" xmlns:a16="http://schemas.microsoft.com/office/drawing/2014/main" id="{3235D6F7-D791-26E4-3758-DCE1E34203CE}"/>
              </a:ext>
            </a:extLst>
          </p:cNvPr>
          <p:cNvSpPr txBox="1"/>
          <p:nvPr/>
        </p:nvSpPr>
        <p:spPr>
          <a:xfrm>
            <a:off x="7411316" y="2209247"/>
            <a:ext cx="360996" cy="369332"/>
          </a:xfrm>
          <a:prstGeom prst="rect">
            <a:avLst/>
          </a:prstGeom>
          <a:noFill/>
        </p:spPr>
        <p:txBody>
          <a:bodyPr wrap="none" rtlCol="0">
            <a:spAutoFit/>
          </a:bodyPr>
          <a:lstStyle/>
          <a:p>
            <a:r>
              <a:rPr lang="en-US" b="1"/>
              <a:t>Ứ</a:t>
            </a:r>
            <a:endParaRPr lang="en-US" b="1" dirty="0"/>
          </a:p>
        </p:txBody>
      </p:sp>
      <p:sp>
        <p:nvSpPr>
          <p:cNvPr id="27" name="TextBox 26">
            <a:extLst>
              <a:ext uri="{FF2B5EF4-FFF2-40B4-BE49-F238E27FC236}">
                <a16:creationId xmlns="" xmlns:a16="http://schemas.microsoft.com/office/drawing/2014/main" id="{FB3C1C70-93EB-4BC3-0E44-FCF305A69085}"/>
              </a:ext>
            </a:extLst>
          </p:cNvPr>
          <p:cNvSpPr txBox="1"/>
          <p:nvPr/>
        </p:nvSpPr>
        <p:spPr>
          <a:xfrm>
            <a:off x="5228927" y="2212588"/>
            <a:ext cx="311304" cy="369332"/>
          </a:xfrm>
          <a:prstGeom prst="rect">
            <a:avLst/>
          </a:prstGeom>
          <a:noFill/>
        </p:spPr>
        <p:txBody>
          <a:bodyPr wrap="none" rtlCol="0">
            <a:spAutoFit/>
          </a:bodyPr>
          <a:lstStyle/>
          <a:p>
            <a:r>
              <a:rPr lang="en-US" b="1"/>
              <a:t>K</a:t>
            </a:r>
            <a:endParaRPr lang="en-US" b="1" dirty="0"/>
          </a:p>
        </p:txBody>
      </p:sp>
      <p:sp>
        <p:nvSpPr>
          <p:cNvPr id="28" name="TextBox 27">
            <a:extLst>
              <a:ext uri="{FF2B5EF4-FFF2-40B4-BE49-F238E27FC236}">
                <a16:creationId xmlns="" xmlns:a16="http://schemas.microsoft.com/office/drawing/2014/main" id="{4F9A83BA-1E99-791C-DB3B-822DE83F5895}"/>
              </a:ext>
            </a:extLst>
          </p:cNvPr>
          <p:cNvSpPr txBox="1"/>
          <p:nvPr/>
        </p:nvSpPr>
        <p:spPr>
          <a:xfrm>
            <a:off x="5664675" y="2218251"/>
            <a:ext cx="330540" cy="369332"/>
          </a:xfrm>
          <a:prstGeom prst="rect">
            <a:avLst/>
          </a:prstGeom>
          <a:noFill/>
        </p:spPr>
        <p:txBody>
          <a:bodyPr wrap="none" rtlCol="0">
            <a:spAutoFit/>
          </a:bodyPr>
          <a:lstStyle/>
          <a:p>
            <a:r>
              <a:rPr lang="en-US" b="1">
                <a:solidFill>
                  <a:srgbClr val="FF0000"/>
                </a:solidFill>
              </a:rPr>
              <a:t>H</a:t>
            </a:r>
            <a:endParaRPr lang="en-US" b="1" dirty="0">
              <a:solidFill>
                <a:srgbClr val="FF0000"/>
              </a:solidFill>
            </a:endParaRPr>
          </a:p>
        </p:txBody>
      </p:sp>
      <p:sp>
        <p:nvSpPr>
          <p:cNvPr id="35" name="TextBox 34">
            <a:extLst>
              <a:ext uri="{FF2B5EF4-FFF2-40B4-BE49-F238E27FC236}">
                <a16:creationId xmlns="" xmlns:a16="http://schemas.microsoft.com/office/drawing/2014/main" id="{18C6D406-095A-EBE4-0B72-A65D03E95C1B}"/>
              </a:ext>
            </a:extLst>
          </p:cNvPr>
          <p:cNvSpPr txBox="1"/>
          <p:nvPr/>
        </p:nvSpPr>
        <p:spPr>
          <a:xfrm>
            <a:off x="6519742" y="2207825"/>
            <a:ext cx="386644" cy="369332"/>
          </a:xfrm>
          <a:prstGeom prst="rect">
            <a:avLst/>
          </a:prstGeom>
          <a:noFill/>
        </p:spPr>
        <p:txBody>
          <a:bodyPr wrap="none" rtlCol="0">
            <a:spAutoFit/>
          </a:bodyPr>
          <a:lstStyle/>
          <a:p>
            <a:r>
              <a:rPr lang="en-US" b="1"/>
              <a:t>M</a:t>
            </a:r>
            <a:endParaRPr lang="en-US" b="1" dirty="0"/>
          </a:p>
        </p:txBody>
      </p:sp>
      <p:sp>
        <p:nvSpPr>
          <p:cNvPr id="36" name="TextBox 35">
            <a:extLst>
              <a:ext uri="{FF2B5EF4-FFF2-40B4-BE49-F238E27FC236}">
                <a16:creationId xmlns="" xmlns:a16="http://schemas.microsoft.com/office/drawing/2014/main" id="{693054B8-BE5C-0578-A27A-0778174BECC4}"/>
              </a:ext>
            </a:extLst>
          </p:cNvPr>
          <p:cNvSpPr txBox="1"/>
          <p:nvPr/>
        </p:nvSpPr>
        <p:spPr>
          <a:xfrm>
            <a:off x="6109000" y="2217351"/>
            <a:ext cx="324128" cy="369332"/>
          </a:xfrm>
          <a:prstGeom prst="rect">
            <a:avLst/>
          </a:prstGeom>
          <a:noFill/>
        </p:spPr>
        <p:txBody>
          <a:bodyPr wrap="none" rtlCol="0">
            <a:spAutoFit/>
          </a:bodyPr>
          <a:lstStyle/>
          <a:p>
            <a:r>
              <a:rPr lang="en-US" b="1"/>
              <a:t>Á</a:t>
            </a:r>
            <a:endParaRPr lang="en-US" b="1" dirty="0"/>
          </a:p>
        </p:txBody>
      </p:sp>
      <p:pic>
        <p:nvPicPr>
          <p:cNvPr id="23" name="Picture 22" descr="A colorful kite with a black background&#10;&#10;Description automatically generated">
            <a:extLst>
              <a:ext uri="{FF2B5EF4-FFF2-40B4-BE49-F238E27FC236}">
                <a16:creationId xmlns="" xmlns:a16="http://schemas.microsoft.com/office/drawing/2014/main" id="{D7003F17-C5E6-5AA7-1585-D9BDA51317F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073486" y="730509"/>
            <a:ext cx="470304" cy="470304"/>
          </a:xfrm>
          <a:prstGeom prst="rect">
            <a:avLst/>
          </a:prstGeom>
          <a:ln>
            <a:noFill/>
          </a:ln>
          <a:effectLst>
            <a:glow rad="12700">
              <a:schemeClr val="bg1">
                <a:alpha val="60000"/>
              </a:schemeClr>
            </a:glow>
          </a:effectLst>
        </p:spPr>
      </p:pic>
      <p:pic>
        <p:nvPicPr>
          <p:cNvPr id="8" name="Picture 7" descr="A black and blue logo&#10;&#10;Description automatically generated">
            <a:extLst>
              <a:ext uri="{FF2B5EF4-FFF2-40B4-BE49-F238E27FC236}">
                <a16:creationId xmlns="" xmlns:a16="http://schemas.microsoft.com/office/drawing/2014/main" id="{E8A67EBE-8938-264E-D6FA-868A6BE5A46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034" y="26860"/>
            <a:ext cx="1354797" cy="503000"/>
          </a:xfrm>
          <a:prstGeom prst="rect">
            <a:avLst/>
          </a:prstGeom>
          <a:ln>
            <a:noFill/>
          </a:ln>
        </p:spPr>
      </p:pic>
      <p:sp>
        <p:nvSpPr>
          <p:cNvPr id="13" name="Rectangle 12">
            <a:extLst>
              <a:ext uri="{FF2B5EF4-FFF2-40B4-BE49-F238E27FC236}">
                <a16:creationId xmlns="" xmlns:a16="http://schemas.microsoft.com/office/drawing/2014/main" id="{65097BFC-A165-8A25-B18C-EF4C0BB72340}"/>
              </a:ext>
            </a:extLst>
          </p:cNvPr>
          <p:cNvSpPr/>
          <p:nvPr/>
        </p:nvSpPr>
        <p:spPr>
          <a:xfrm>
            <a:off x="4762085" y="1615608"/>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Rectangle 23">
            <a:extLst>
              <a:ext uri="{FF2B5EF4-FFF2-40B4-BE49-F238E27FC236}">
                <a16:creationId xmlns="" xmlns:a16="http://schemas.microsoft.com/office/drawing/2014/main" id="{67814CF9-8E40-65EB-895A-F60EA7F210A7}"/>
              </a:ext>
            </a:extLst>
          </p:cNvPr>
          <p:cNvSpPr/>
          <p:nvPr/>
        </p:nvSpPr>
        <p:spPr>
          <a:xfrm>
            <a:off x="5205295" y="161560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 name="TextBox 24">
            <a:extLst>
              <a:ext uri="{FF2B5EF4-FFF2-40B4-BE49-F238E27FC236}">
                <a16:creationId xmlns="" xmlns:a16="http://schemas.microsoft.com/office/drawing/2014/main" id="{6BEF5434-91B8-7608-13AA-4D8C6F4FE6AD}"/>
              </a:ext>
            </a:extLst>
          </p:cNvPr>
          <p:cNvSpPr txBox="1"/>
          <p:nvPr/>
        </p:nvSpPr>
        <p:spPr>
          <a:xfrm>
            <a:off x="4784584" y="1569755"/>
            <a:ext cx="332142" cy="369332"/>
          </a:xfrm>
          <a:prstGeom prst="rect">
            <a:avLst/>
          </a:prstGeom>
          <a:noFill/>
        </p:spPr>
        <p:txBody>
          <a:bodyPr wrap="none" rtlCol="0">
            <a:spAutoFit/>
          </a:bodyPr>
          <a:lstStyle/>
          <a:p>
            <a:r>
              <a:rPr lang="en-US" b="1"/>
              <a:t>Đ</a:t>
            </a:r>
            <a:endParaRPr lang="en-US" b="1" dirty="0"/>
          </a:p>
        </p:txBody>
      </p:sp>
      <p:sp>
        <p:nvSpPr>
          <p:cNvPr id="29" name="TextBox 28">
            <a:extLst>
              <a:ext uri="{FF2B5EF4-FFF2-40B4-BE49-F238E27FC236}">
                <a16:creationId xmlns="" xmlns:a16="http://schemas.microsoft.com/office/drawing/2014/main" id="{A04332C0-22F0-19E0-3F9A-6C66A3418EB7}"/>
              </a:ext>
            </a:extLst>
          </p:cNvPr>
          <p:cNvSpPr txBox="1"/>
          <p:nvPr/>
        </p:nvSpPr>
        <p:spPr>
          <a:xfrm>
            <a:off x="5230317" y="1582455"/>
            <a:ext cx="324128" cy="369332"/>
          </a:xfrm>
          <a:prstGeom prst="rect">
            <a:avLst/>
          </a:prstGeom>
          <a:noFill/>
        </p:spPr>
        <p:txBody>
          <a:bodyPr wrap="none" rtlCol="0">
            <a:spAutoFit/>
          </a:bodyPr>
          <a:lstStyle/>
          <a:p>
            <a:r>
              <a:rPr lang="en-US" b="1"/>
              <a:t>Ă</a:t>
            </a:r>
            <a:endParaRPr lang="en-US" b="1" dirty="0"/>
          </a:p>
        </p:txBody>
      </p:sp>
      <p:sp>
        <p:nvSpPr>
          <p:cNvPr id="1866" name="Rectangle 1865">
            <a:extLst>
              <a:ext uri="{FF2B5EF4-FFF2-40B4-BE49-F238E27FC236}">
                <a16:creationId xmlns="" xmlns:a16="http://schemas.microsoft.com/office/drawing/2014/main" id="{A109E12C-BE90-EEE3-D231-B95A29D10961}"/>
              </a:ext>
            </a:extLst>
          </p:cNvPr>
          <p:cNvSpPr/>
          <p:nvPr/>
        </p:nvSpPr>
        <p:spPr>
          <a:xfrm>
            <a:off x="4313181" y="1945779"/>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7" name="Rectangle 1866">
            <a:extLst>
              <a:ext uri="{FF2B5EF4-FFF2-40B4-BE49-F238E27FC236}">
                <a16:creationId xmlns="" xmlns:a16="http://schemas.microsoft.com/office/drawing/2014/main" id="{851E89C7-F8D3-18E9-37D8-8AF9DB493C46}"/>
              </a:ext>
            </a:extLst>
          </p:cNvPr>
          <p:cNvSpPr/>
          <p:nvPr/>
        </p:nvSpPr>
        <p:spPr>
          <a:xfrm>
            <a:off x="4756391" y="194577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1" name="Rectangle 1870">
            <a:extLst>
              <a:ext uri="{FF2B5EF4-FFF2-40B4-BE49-F238E27FC236}">
                <a16:creationId xmlns="" xmlns:a16="http://schemas.microsoft.com/office/drawing/2014/main" id="{F5E31131-E6A8-301F-1938-A983413415AD}"/>
              </a:ext>
            </a:extLst>
          </p:cNvPr>
          <p:cNvSpPr/>
          <p:nvPr/>
        </p:nvSpPr>
        <p:spPr>
          <a:xfrm>
            <a:off x="3869971" y="194566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3" name="TextBox 1872">
            <a:extLst>
              <a:ext uri="{FF2B5EF4-FFF2-40B4-BE49-F238E27FC236}">
                <a16:creationId xmlns="" xmlns:a16="http://schemas.microsoft.com/office/drawing/2014/main" id="{A78DED36-0E1C-ED7B-FF82-ED34A00F174B}"/>
              </a:ext>
            </a:extLst>
          </p:cNvPr>
          <p:cNvSpPr txBox="1"/>
          <p:nvPr/>
        </p:nvSpPr>
        <p:spPr>
          <a:xfrm>
            <a:off x="3907693" y="1898223"/>
            <a:ext cx="298480" cy="369332"/>
          </a:xfrm>
          <a:prstGeom prst="rect">
            <a:avLst/>
          </a:prstGeom>
          <a:noFill/>
        </p:spPr>
        <p:txBody>
          <a:bodyPr wrap="none" rtlCol="0">
            <a:spAutoFit/>
          </a:bodyPr>
          <a:lstStyle/>
          <a:p>
            <a:r>
              <a:rPr lang="en-US" b="1"/>
              <a:t>T</a:t>
            </a:r>
            <a:endParaRPr lang="en-US" b="1" dirty="0"/>
          </a:p>
        </p:txBody>
      </p:sp>
      <p:sp>
        <p:nvSpPr>
          <p:cNvPr id="1874" name="TextBox 1873">
            <a:extLst>
              <a:ext uri="{FF2B5EF4-FFF2-40B4-BE49-F238E27FC236}">
                <a16:creationId xmlns="" xmlns:a16="http://schemas.microsoft.com/office/drawing/2014/main" id="{EE9F0D0B-8F3F-8D7C-A7E0-9F7B04BD3590}"/>
              </a:ext>
            </a:extLst>
          </p:cNvPr>
          <p:cNvSpPr txBox="1"/>
          <p:nvPr/>
        </p:nvSpPr>
        <p:spPr>
          <a:xfrm>
            <a:off x="4334919" y="1900606"/>
            <a:ext cx="330540" cy="369332"/>
          </a:xfrm>
          <a:prstGeom prst="rect">
            <a:avLst/>
          </a:prstGeom>
          <a:noFill/>
        </p:spPr>
        <p:txBody>
          <a:bodyPr wrap="none" rtlCol="0">
            <a:spAutoFit/>
          </a:bodyPr>
          <a:lstStyle/>
          <a:p>
            <a:r>
              <a:rPr lang="en-US" b="1"/>
              <a:t>H</a:t>
            </a:r>
            <a:endParaRPr lang="en-US" b="1" dirty="0"/>
          </a:p>
        </p:txBody>
      </p:sp>
      <p:sp>
        <p:nvSpPr>
          <p:cNvPr id="1875" name="TextBox 1874">
            <a:extLst>
              <a:ext uri="{FF2B5EF4-FFF2-40B4-BE49-F238E27FC236}">
                <a16:creationId xmlns="" xmlns:a16="http://schemas.microsoft.com/office/drawing/2014/main" id="{1CEE758D-F87A-5330-D94C-DC5E86B8AEEC}"/>
              </a:ext>
            </a:extLst>
          </p:cNvPr>
          <p:cNvSpPr txBox="1"/>
          <p:nvPr/>
        </p:nvSpPr>
        <p:spPr>
          <a:xfrm>
            <a:off x="4781187" y="1900606"/>
            <a:ext cx="324128" cy="369332"/>
          </a:xfrm>
          <a:prstGeom prst="rect">
            <a:avLst/>
          </a:prstGeom>
          <a:noFill/>
        </p:spPr>
        <p:txBody>
          <a:bodyPr wrap="none" rtlCol="0">
            <a:spAutoFit/>
          </a:bodyPr>
          <a:lstStyle/>
          <a:p>
            <a:r>
              <a:rPr lang="en-US" b="1"/>
              <a:t>Á</a:t>
            </a:r>
            <a:endParaRPr lang="en-US" b="1" dirty="0"/>
          </a:p>
        </p:txBody>
      </p:sp>
      <p:sp>
        <p:nvSpPr>
          <p:cNvPr id="1876" name="Rectangle 1875">
            <a:extLst>
              <a:ext uri="{FF2B5EF4-FFF2-40B4-BE49-F238E27FC236}">
                <a16:creationId xmlns="" xmlns:a16="http://schemas.microsoft.com/office/drawing/2014/main" id="{2E3B816C-29A2-AD85-55B0-C8BB972FA73C}"/>
              </a:ext>
            </a:extLst>
          </p:cNvPr>
          <p:cNvSpPr/>
          <p:nvPr/>
        </p:nvSpPr>
        <p:spPr>
          <a:xfrm>
            <a:off x="4311883" y="2569994"/>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7" name="Rectangle 1876">
            <a:extLst>
              <a:ext uri="{FF2B5EF4-FFF2-40B4-BE49-F238E27FC236}">
                <a16:creationId xmlns="" xmlns:a16="http://schemas.microsoft.com/office/drawing/2014/main" id="{ADBDF3C8-7A34-4403-9EDE-BBE7522BCB70}"/>
              </a:ext>
            </a:extLst>
          </p:cNvPr>
          <p:cNvSpPr/>
          <p:nvPr/>
        </p:nvSpPr>
        <p:spPr>
          <a:xfrm>
            <a:off x="4755093" y="256999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8" name="Rectangle 1877">
            <a:extLst>
              <a:ext uri="{FF2B5EF4-FFF2-40B4-BE49-F238E27FC236}">
                <a16:creationId xmlns="" xmlns:a16="http://schemas.microsoft.com/office/drawing/2014/main" id="{6955C648-C612-FE05-DFF5-F239FA860E48}"/>
              </a:ext>
            </a:extLst>
          </p:cNvPr>
          <p:cNvSpPr/>
          <p:nvPr/>
        </p:nvSpPr>
        <p:spPr>
          <a:xfrm>
            <a:off x="3421307" y="257151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9" name="TextBox 1878">
            <a:extLst>
              <a:ext uri="{FF2B5EF4-FFF2-40B4-BE49-F238E27FC236}">
                <a16:creationId xmlns="" xmlns:a16="http://schemas.microsoft.com/office/drawing/2014/main" id="{43C3C3F9-E2CB-8C94-764C-8A992C02EF18}"/>
              </a:ext>
            </a:extLst>
          </p:cNvPr>
          <p:cNvSpPr txBox="1"/>
          <p:nvPr/>
        </p:nvSpPr>
        <p:spPr>
          <a:xfrm>
            <a:off x="3454743" y="2522491"/>
            <a:ext cx="314510" cy="369332"/>
          </a:xfrm>
          <a:prstGeom prst="rect">
            <a:avLst/>
          </a:prstGeom>
          <a:noFill/>
        </p:spPr>
        <p:txBody>
          <a:bodyPr wrap="none" rtlCol="0">
            <a:spAutoFit/>
          </a:bodyPr>
          <a:lstStyle/>
          <a:p>
            <a:r>
              <a:rPr lang="en-US" b="1"/>
              <a:t>B</a:t>
            </a:r>
            <a:endParaRPr lang="en-US" b="1" dirty="0"/>
          </a:p>
        </p:txBody>
      </p:sp>
      <p:sp>
        <p:nvSpPr>
          <p:cNvPr id="1880" name="TextBox 1879">
            <a:extLst>
              <a:ext uri="{FF2B5EF4-FFF2-40B4-BE49-F238E27FC236}">
                <a16:creationId xmlns="" xmlns:a16="http://schemas.microsoft.com/office/drawing/2014/main" id="{CAE43AD3-8C60-1874-BB83-F301BE30134D}"/>
              </a:ext>
            </a:extLst>
          </p:cNvPr>
          <p:cNvSpPr txBox="1"/>
          <p:nvPr/>
        </p:nvSpPr>
        <p:spPr>
          <a:xfrm>
            <a:off x="4327909" y="2519106"/>
            <a:ext cx="336952" cy="369332"/>
          </a:xfrm>
          <a:prstGeom prst="rect">
            <a:avLst/>
          </a:prstGeom>
          <a:noFill/>
        </p:spPr>
        <p:txBody>
          <a:bodyPr wrap="none" rtlCol="0">
            <a:spAutoFit/>
          </a:bodyPr>
          <a:lstStyle/>
          <a:p>
            <a:r>
              <a:rPr lang="en-US" b="1"/>
              <a:t>N</a:t>
            </a:r>
            <a:endParaRPr lang="en-US" b="1" dirty="0"/>
          </a:p>
        </p:txBody>
      </p:sp>
      <p:sp>
        <p:nvSpPr>
          <p:cNvPr id="1881" name="TextBox 1880">
            <a:extLst>
              <a:ext uri="{FF2B5EF4-FFF2-40B4-BE49-F238E27FC236}">
                <a16:creationId xmlns="" xmlns:a16="http://schemas.microsoft.com/office/drawing/2014/main" id="{91463932-363E-10C1-E861-3DE3346C2BB5}"/>
              </a:ext>
            </a:extLst>
          </p:cNvPr>
          <p:cNvSpPr txBox="1"/>
          <p:nvPr/>
        </p:nvSpPr>
        <p:spPr>
          <a:xfrm>
            <a:off x="4770363" y="2516884"/>
            <a:ext cx="340158" cy="369332"/>
          </a:xfrm>
          <a:prstGeom prst="rect">
            <a:avLst/>
          </a:prstGeom>
          <a:noFill/>
        </p:spPr>
        <p:txBody>
          <a:bodyPr wrap="none" rtlCol="0">
            <a:spAutoFit/>
          </a:bodyPr>
          <a:lstStyle/>
          <a:p>
            <a:r>
              <a:rPr lang="en-US" b="1"/>
              <a:t>H</a:t>
            </a:r>
            <a:endParaRPr lang="en-US" b="1" dirty="0"/>
          </a:p>
        </p:txBody>
      </p:sp>
      <p:sp>
        <p:nvSpPr>
          <p:cNvPr id="1882" name="Rectangle 1881">
            <a:extLst>
              <a:ext uri="{FF2B5EF4-FFF2-40B4-BE49-F238E27FC236}">
                <a16:creationId xmlns="" xmlns:a16="http://schemas.microsoft.com/office/drawing/2014/main" id="{EC95A13F-84E3-B002-330F-F28D28C48E1A}"/>
              </a:ext>
            </a:extLst>
          </p:cNvPr>
          <p:cNvSpPr/>
          <p:nvPr/>
        </p:nvSpPr>
        <p:spPr>
          <a:xfrm>
            <a:off x="4758656" y="35381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3" name="TextBox 1882">
            <a:extLst>
              <a:ext uri="{FF2B5EF4-FFF2-40B4-BE49-F238E27FC236}">
                <a16:creationId xmlns="" xmlns:a16="http://schemas.microsoft.com/office/drawing/2014/main" id="{F04BE56F-E852-44E2-763E-881ACC7D1A90}"/>
              </a:ext>
            </a:extLst>
          </p:cNvPr>
          <p:cNvSpPr txBox="1"/>
          <p:nvPr/>
        </p:nvSpPr>
        <p:spPr>
          <a:xfrm>
            <a:off x="4783882" y="3498276"/>
            <a:ext cx="314510" cy="369332"/>
          </a:xfrm>
          <a:prstGeom prst="rect">
            <a:avLst/>
          </a:prstGeom>
          <a:noFill/>
        </p:spPr>
        <p:txBody>
          <a:bodyPr wrap="none" rtlCol="0">
            <a:spAutoFit/>
          </a:bodyPr>
          <a:lstStyle/>
          <a:p>
            <a:r>
              <a:rPr lang="en-US" b="1"/>
              <a:t>P</a:t>
            </a:r>
            <a:endParaRPr lang="en-US" b="1" dirty="0"/>
          </a:p>
        </p:txBody>
      </p:sp>
      <p:sp>
        <p:nvSpPr>
          <p:cNvPr id="1884" name="Rectangle 1883">
            <a:extLst>
              <a:ext uri="{FF2B5EF4-FFF2-40B4-BE49-F238E27FC236}">
                <a16:creationId xmlns="" xmlns:a16="http://schemas.microsoft.com/office/drawing/2014/main" id="{A2C34C78-2DBE-85FE-8043-4C1FF9956D67}"/>
              </a:ext>
            </a:extLst>
          </p:cNvPr>
          <p:cNvSpPr/>
          <p:nvPr/>
        </p:nvSpPr>
        <p:spPr>
          <a:xfrm>
            <a:off x="6082853" y="3852123"/>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85" name="Rectangle 1884">
            <a:extLst>
              <a:ext uri="{FF2B5EF4-FFF2-40B4-BE49-F238E27FC236}">
                <a16:creationId xmlns="" xmlns:a16="http://schemas.microsoft.com/office/drawing/2014/main" id="{60461FC2-8434-7300-CE06-670EF9EC1E11}"/>
              </a:ext>
            </a:extLst>
          </p:cNvPr>
          <p:cNvSpPr/>
          <p:nvPr/>
        </p:nvSpPr>
        <p:spPr>
          <a:xfrm>
            <a:off x="6526063" y="385212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6" name="TextBox 1895">
            <a:extLst>
              <a:ext uri="{FF2B5EF4-FFF2-40B4-BE49-F238E27FC236}">
                <a16:creationId xmlns="" xmlns:a16="http://schemas.microsoft.com/office/drawing/2014/main" id="{C9178A1D-CF39-4483-476D-855555AFDCD0}"/>
              </a:ext>
            </a:extLst>
          </p:cNvPr>
          <p:cNvSpPr txBox="1"/>
          <p:nvPr/>
        </p:nvSpPr>
        <p:spPr>
          <a:xfrm>
            <a:off x="6106975" y="3803774"/>
            <a:ext cx="332142" cy="369332"/>
          </a:xfrm>
          <a:prstGeom prst="rect">
            <a:avLst/>
          </a:prstGeom>
          <a:noFill/>
        </p:spPr>
        <p:txBody>
          <a:bodyPr wrap="none" rtlCol="0">
            <a:spAutoFit/>
          </a:bodyPr>
          <a:lstStyle/>
          <a:p>
            <a:r>
              <a:rPr lang="en-US" b="1"/>
              <a:t>U</a:t>
            </a:r>
            <a:endParaRPr lang="en-US" b="1" dirty="0"/>
          </a:p>
        </p:txBody>
      </p:sp>
      <p:sp>
        <p:nvSpPr>
          <p:cNvPr id="1897" name="TextBox 1896">
            <a:extLst>
              <a:ext uri="{FF2B5EF4-FFF2-40B4-BE49-F238E27FC236}">
                <a16:creationId xmlns="" xmlns:a16="http://schemas.microsoft.com/office/drawing/2014/main" id="{C41417F1-E335-1EE2-F2FF-CCA335F6F3ED}"/>
              </a:ext>
            </a:extLst>
          </p:cNvPr>
          <p:cNvSpPr txBox="1"/>
          <p:nvPr/>
        </p:nvSpPr>
        <p:spPr>
          <a:xfrm>
            <a:off x="6550857" y="3808537"/>
            <a:ext cx="324128" cy="369332"/>
          </a:xfrm>
          <a:prstGeom prst="rect">
            <a:avLst/>
          </a:prstGeom>
          <a:noFill/>
        </p:spPr>
        <p:txBody>
          <a:bodyPr wrap="none" rtlCol="0">
            <a:spAutoFit/>
          </a:bodyPr>
          <a:lstStyle/>
          <a:p>
            <a:r>
              <a:rPr lang="en-US" b="1"/>
              <a:t>A</a:t>
            </a:r>
            <a:endParaRPr lang="en-US" b="1" dirty="0"/>
          </a:p>
        </p:txBody>
      </p:sp>
      <p:sp>
        <p:nvSpPr>
          <p:cNvPr id="1898" name="Rectangle 1897">
            <a:extLst>
              <a:ext uri="{FF2B5EF4-FFF2-40B4-BE49-F238E27FC236}">
                <a16:creationId xmlns="" xmlns:a16="http://schemas.microsoft.com/office/drawing/2014/main" id="{81030F53-BE74-11F2-2264-3DA80FC408A1}"/>
              </a:ext>
            </a:extLst>
          </p:cNvPr>
          <p:cNvSpPr/>
          <p:nvPr/>
        </p:nvSpPr>
        <p:spPr>
          <a:xfrm>
            <a:off x="6964038" y="3855352"/>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9" name="Rectangle 1898">
            <a:extLst>
              <a:ext uri="{FF2B5EF4-FFF2-40B4-BE49-F238E27FC236}">
                <a16:creationId xmlns="" xmlns:a16="http://schemas.microsoft.com/office/drawing/2014/main" id="{A20F9D85-F206-F294-9157-4E1FCA28BF10}"/>
              </a:ext>
            </a:extLst>
          </p:cNvPr>
          <p:cNvSpPr/>
          <p:nvPr/>
        </p:nvSpPr>
        <p:spPr>
          <a:xfrm>
            <a:off x="3874994" y="38526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TextBox 1899">
            <a:extLst>
              <a:ext uri="{FF2B5EF4-FFF2-40B4-BE49-F238E27FC236}">
                <a16:creationId xmlns="" xmlns:a16="http://schemas.microsoft.com/office/drawing/2014/main" id="{F71EC22F-EB97-38B0-9386-1ECF635390D8}"/>
              </a:ext>
            </a:extLst>
          </p:cNvPr>
          <p:cNvSpPr txBox="1"/>
          <p:nvPr/>
        </p:nvSpPr>
        <p:spPr>
          <a:xfrm>
            <a:off x="6995302" y="3805418"/>
            <a:ext cx="336952" cy="369332"/>
          </a:xfrm>
          <a:prstGeom prst="rect">
            <a:avLst/>
          </a:prstGeom>
          <a:noFill/>
        </p:spPr>
        <p:txBody>
          <a:bodyPr wrap="none" rtlCol="0">
            <a:spAutoFit/>
          </a:bodyPr>
          <a:lstStyle/>
          <a:p>
            <a:r>
              <a:rPr lang="en-US" b="1"/>
              <a:t>N</a:t>
            </a:r>
            <a:endParaRPr lang="en-US" b="1" dirty="0"/>
          </a:p>
        </p:txBody>
      </p:sp>
      <p:sp>
        <p:nvSpPr>
          <p:cNvPr id="1901" name="TextBox 1900">
            <a:extLst>
              <a:ext uri="{FF2B5EF4-FFF2-40B4-BE49-F238E27FC236}">
                <a16:creationId xmlns="" xmlns:a16="http://schemas.microsoft.com/office/drawing/2014/main" id="{48EC4B85-A07F-125C-0902-E724E7AE2D18}"/>
              </a:ext>
            </a:extLst>
          </p:cNvPr>
          <p:cNvSpPr txBox="1"/>
          <p:nvPr/>
        </p:nvSpPr>
        <p:spPr>
          <a:xfrm>
            <a:off x="3890266" y="3812193"/>
            <a:ext cx="343364" cy="369332"/>
          </a:xfrm>
          <a:prstGeom prst="rect">
            <a:avLst/>
          </a:prstGeom>
          <a:noFill/>
        </p:spPr>
        <p:txBody>
          <a:bodyPr wrap="none" rtlCol="0">
            <a:spAutoFit/>
          </a:bodyPr>
          <a:lstStyle/>
          <a:p>
            <a:r>
              <a:rPr lang="en-US" b="1"/>
              <a:t>H</a:t>
            </a:r>
            <a:endParaRPr lang="en-US" b="1" dirty="0"/>
          </a:p>
        </p:txBody>
      </p:sp>
      <p:sp>
        <p:nvSpPr>
          <p:cNvPr id="1862" name="Rectangle 1861">
            <a:extLst>
              <a:ext uri="{FF2B5EF4-FFF2-40B4-BE49-F238E27FC236}">
                <a16:creationId xmlns="" xmlns:a16="http://schemas.microsoft.com/office/drawing/2014/main" id="{541D1E1E-7132-DCB7-0EA6-37DAA7DF8A74}"/>
              </a:ext>
            </a:extLst>
          </p:cNvPr>
          <p:cNvSpPr/>
          <p:nvPr/>
        </p:nvSpPr>
        <p:spPr>
          <a:xfrm>
            <a:off x="6524111" y="51708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3" name="Rectangle 1862">
            <a:extLst>
              <a:ext uri="{FF2B5EF4-FFF2-40B4-BE49-F238E27FC236}">
                <a16:creationId xmlns="" xmlns:a16="http://schemas.microsoft.com/office/drawing/2014/main" id="{236BE4EF-EAFE-DE6F-4433-B5B86BD317A6}"/>
              </a:ext>
            </a:extLst>
          </p:cNvPr>
          <p:cNvSpPr/>
          <p:nvPr/>
        </p:nvSpPr>
        <p:spPr>
          <a:xfrm>
            <a:off x="6964058" y="51708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4" name="TextBox 1863">
            <a:extLst>
              <a:ext uri="{FF2B5EF4-FFF2-40B4-BE49-F238E27FC236}">
                <a16:creationId xmlns="" xmlns:a16="http://schemas.microsoft.com/office/drawing/2014/main" id="{730DBFA6-96B9-3DC9-550F-2A5188FAA1C1}"/>
              </a:ext>
            </a:extLst>
          </p:cNvPr>
          <p:cNvSpPr txBox="1"/>
          <p:nvPr/>
        </p:nvSpPr>
        <p:spPr>
          <a:xfrm>
            <a:off x="6556973" y="5126461"/>
            <a:ext cx="306494" cy="369332"/>
          </a:xfrm>
          <a:prstGeom prst="rect">
            <a:avLst/>
          </a:prstGeom>
          <a:noFill/>
        </p:spPr>
        <p:txBody>
          <a:bodyPr wrap="none" rtlCol="0">
            <a:spAutoFit/>
          </a:bodyPr>
          <a:lstStyle/>
          <a:p>
            <a:r>
              <a:rPr lang="en-US" b="1"/>
              <a:t>C</a:t>
            </a:r>
            <a:endParaRPr lang="en-US" b="1" dirty="0"/>
          </a:p>
        </p:txBody>
      </p:sp>
      <p:sp>
        <p:nvSpPr>
          <p:cNvPr id="1865" name="TextBox 1864">
            <a:extLst>
              <a:ext uri="{FF2B5EF4-FFF2-40B4-BE49-F238E27FC236}">
                <a16:creationId xmlns="" xmlns:a16="http://schemas.microsoft.com/office/drawing/2014/main" id="{94933C20-98CD-E445-1735-88CAF69F8598}"/>
              </a:ext>
            </a:extLst>
          </p:cNvPr>
          <p:cNvSpPr txBox="1"/>
          <p:nvPr/>
        </p:nvSpPr>
        <p:spPr>
          <a:xfrm>
            <a:off x="6983812" y="5124485"/>
            <a:ext cx="330540" cy="369332"/>
          </a:xfrm>
          <a:prstGeom prst="rect">
            <a:avLst/>
          </a:prstGeom>
          <a:noFill/>
        </p:spPr>
        <p:txBody>
          <a:bodyPr wrap="none" rtlCol="0">
            <a:spAutoFit/>
          </a:bodyPr>
          <a:lstStyle/>
          <a:p>
            <a:r>
              <a:rPr lang="en-US" b="1"/>
              <a:t>H</a:t>
            </a:r>
            <a:endParaRPr lang="en-US" b="1" dirty="0"/>
          </a:p>
        </p:txBody>
      </p:sp>
      <p:sp>
        <p:nvSpPr>
          <p:cNvPr id="1868" name="Rectangle 1867">
            <a:extLst>
              <a:ext uri="{FF2B5EF4-FFF2-40B4-BE49-F238E27FC236}">
                <a16:creationId xmlns="" xmlns:a16="http://schemas.microsoft.com/office/drawing/2014/main" id="{AF04774F-D80A-4D31-7D46-F45DD11A77D2}"/>
              </a:ext>
            </a:extLst>
          </p:cNvPr>
          <p:cNvSpPr/>
          <p:nvPr/>
        </p:nvSpPr>
        <p:spPr>
          <a:xfrm>
            <a:off x="3874131" y="517156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0" name="TextBox 1869">
            <a:extLst>
              <a:ext uri="{FF2B5EF4-FFF2-40B4-BE49-F238E27FC236}">
                <a16:creationId xmlns="" xmlns:a16="http://schemas.microsoft.com/office/drawing/2014/main" id="{1F9F57FC-5A9E-D4CB-FD3B-D393D764370C}"/>
              </a:ext>
            </a:extLst>
          </p:cNvPr>
          <p:cNvSpPr txBox="1"/>
          <p:nvPr/>
        </p:nvSpPr>
        <p:spPr>
          <a:xfrm>
            <a:off x="3899058" y="5124024"/>
            <a:ext cx="336952" cy="369332"/>
          </a:xfrm>
          <a:prstGeom prst="rect">
            <a:avLst/>
          </a:prstGeom>
          <a:noFill/>
        </p:spPr>
        <p:txBody>
          <a:bodyPr wrap="none" rtlCol="0">
            <a:spAutoFit/>
          </a:bodyPr>
          <a:lstStyle/>
          <a:p>
            <a:r>
              <a:rPr lang="en-US" b="1"/>
              <a:t>H</a:t>
            </a:r>
            <a:endParaRPr lang="en-US" b="1" dirty="0"/>
          </a:p>
        </p:txBody>
      </p:sp>
      <p:sp>
        <p:nvSpPr>
          <p:cNvPr id="7" name="Rectangle 6">
            <a:extLst>
              <a:ext uri="{FF2B5EF4-FFF2-40B4-BE49-F238E27FC236}">
                <a16:creationId xmlns="" xmlns:a16="http://schemas.microsoft.com/office/drawing/2014/main" id="{2AB5E5AF-0C09-F46F-EB38-CB78ABF13C98}"/>
              </a:ext>
            </a:extLst>
          </p:cNvPr>
          <p:cNvSpPr/>
          <p:nvPr/>
        </p:nvSpPr>
        <p:spPr>
          <a:xfrm>
            <a:off x="3864691" y="257387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9" name="TextBox 38">
            <a:extLst>
              <a:ext uri="{FF2B5EF4-FFF2-40B4-BE49-F238E27FC236}">
                <a16:creationId xmlns="" xmlns:a16="http://schemas.microsoft.com/office/drawing/2014/main" id="{9C76BEAE-14C2-7C78-E53D-1BE20813FB35}"/>
              </a:ext>
            </a:extLst>
          </p:cNvPr>
          <p:cNvSpPr txBox="1"/>
          <p:nvPr/>
        </p:nvSpPr>
        <p:spPr>
          <a:xfrm>
            <a:off x="3933847" y="2510558"/>
            <a:ext cx="245580" cy="369332"/>
          </a:xfrm>
          <a:prstGeom prst="rect">
            <a:avLst/>
          </a:prstGeom>
          <a:noFill/>
        </p:spPr>
        <p:txBody>
          <a:bodyPr wrap="none" rtlCol="0">
            <a:spAutoFit/>
          </a:bodyPr>
          <a:lstStyle/>
          <a:p>
            <a:r>
              <a:rPr lang="en-US" b="1"/>
              <a:t>I</a:t>
            </a:r>
            <a:endParaRPr lang="en-US" b="1" dirty="0"/>
          </a:p>
        </p:txBody>
      </p:sp>
      <p:sp>
        <p:nvSpPr>
          <p:cNvPr id="47" name="Rectangle 46">
            <a:extLst>
              <a:ext uri="{FF2B5EF4-FFF2-40B4-BE49-F238E27FC236}">
                <a16:creationId xmlns="" xmlns:a16="http://schemas.microsoft.com/office/drawing/2014/main" id="{F08CA46A-59C3-3DF8-939C-965222621FE3}"/>
              </a:ext>
            </a:extLst>
          </p:cNvPr>
          <p:cNvSpPr/>
          <p:nvPr/>
        </p:nvSpPr>
        <p:spPr>
          <a:xfrm>
            <a:off x="4759403" y="320660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8" name="TextBox 47">
            <a:extLst>
              <a:ext uri="{FF2B5EF4-FFF2-40B4-BE49-F238E27FC236}">
                <a16:creationId xmlns="" xmlns:a16="http://schemas.microsoft.com/office/drawing/2014/main" id="{AD26807B-AFC3-3E67-7959-63B4438A5C09}"/>
              </a:ext>
            </a:extLst>
          </p:cNvPr>
          <p:cNvSpPr txBox="1"/>
          <p:nvPr/>
        </p:nvSpPr>
        <p:spPr>
          <a:xfrm>
            <a:off x="4777965" y="3159641"/>
            <a:ext cx="336952" cy="369332"/>
          </a:xfrm>
          <a:prstGeom prst="rect">
            <a:avLst/>
          </a:prstGeom>
          <a:noFill/>
        </p:spPr>
        <p:txBody>
          <a:bodyPr wrap="none" rtlCol="0">
            <a:spAutoFit/>
          </a:bodyPr>
          <a:lstStyle/>
          <a:p>
            <a:r>
              <a:rPr lang="en-US" b="1"/>
              <a:t>N</a:t>
            </a:r>
            <a:endParaRPr lang="en-US" b="1" dirty="0"/>
          </a:p>
        </p:txBody>
      </p:sp>
      <p:sp>
        <p:nvSpPr>
          <p:cNvPr id="1047" name="TextBox 1046">
            <a:hlinkClick r:id="" action="ppaction://hlinkshowjump?jump=nextslide"/>
            <a:extLst>
              <a:ext uri="{FF2B5EF4-FFF2-40B4-BE49-F238E27FC236}">
                <a16:creationId xmlns="" xmlns:a16="http://schemas.microsoft.com/office/drawing/2014/main" id="{814F7BFB-6034-B49A-C60B-D811450F1C20}"/>
              </a:ext>
            </a:extLst>
          </p:cNvPr>
          <p:cNvSpPr txBox="1"/>
          <p:nvPr/>
        </p:nvSpPr>
        <p:spPr>
          <a:xfrm>
            <a:off x="8917135" y="6044638"/>
            <a:ext cx="2895325" cy="523220"/>
          </a:xfrm>
          <a:prstGeom prst="rect">
            <a:avLst/>
          </a:prstGeom>
          <a:noFill/>
          <a:ln>
            <a:solidFill>
              <a:srgbClr val="00B050"/>
            </a:solidFill>
          </a:ln>
        </p:spPr>
        <p:txBody>
          <a:bodyPr wrap="square">
            <a:spAutoFit/>
          </a:bodyPr>
          <a:lstStyle/>
          <a:p>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clik</a:t>
            </a:r>
            <a:r>
              <a:rPr lang="en-US" sz="1400" dirty="0">
                <a:solidFill>
                  <a:srgbClr val="FF0000"/>
                </a:solidFill>
                <a:latin typeface="Times New Roman" panose="02020603050405020304" pitchFamily="18" charset="0"/>
                <a:cs typeface="Times New Roman" panose="02020603050405020304" pitchFamily="18" charset="0"/>
              </a:rPr>
              <a:t>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 xmlns:a16="http://schemas.microsoft.com/office/drawing/2014/main" id="{3F3BD57F-6FFD-EC9E-D5C5-E75341A6A958}"/>
              </a:ext>
            </a:extLst>
          </p:cNvPr>
          <p:cNvSpPr/>
          <p:nvPr/>
        </p:nvSpPr>
        <p:spPr>
          <a:xfrm>
            <a:off x="7401996" y="288042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 name="TextBox 4">
            <a:extLst>
              <a:ext uri="{FF2B5EF4-FFF2-40B4-BE49-F238E27FC236}">
                <a16:creationId xmlns="" xmlns:a16="http://schemas.microsoft.com/office/drawing/2014/main" id="{21651FD3-1C42-E084-8529-8BBD75FC67F7}"/>
              </a:ext>
            </a:extLst>
          </p:cNvPr>
          <p:cNvSpPr txBox="1"/>
          <p:nvPr/>
        </p:nvSpPr>
        <p:spPr>
          <a:xfrm>
            <a:off x="7466030" y="2823678"/>
            <a:ext cx="245580" cy="369332"/>
          </a:xfrm>
          <a:prstGeom prst="rect">
            <a:avLst/>
          </a:prstGeom>
          <a:noFill/>
        </p:spPr>
        <p:txBody>
          <a:bodyPr wrap="none" rtlCol="0">
            <a:spAutoFit/>
          </a:bodyPr>
          <a:lstStyle/>
          <a:p>
            <a:r>
              <a:rPr lang="en-US" b="1"/>
              <a:t>I</a:t>
            </a:r>
            <a:endParaRPr lang="en-US" b="1" dirty="0"/>
          </a:p>
        </p:txBody>
      </p:sp>
      <p:sp>
        <p:nvSpPr>
          <p:cNvPr id="6" name="Rectangle 5">
            <a:extLst>
              <a:ext uri="{FF2B5EF4-FFF2-40B4-BE49-F238E27FC236}">
                <a16:creationId xmlns="" xmlns:a16="http://schemas.microsoft.com/office/drawing/2014/main" id="{A8BBDF74-F5F4-4C1D-3D50-C5A90566BB3D}"/>
              </a:ext>
            </a:extLst>
          </p:cNvPr>
          <p:cNvSpPr/>
          <p:nvPr/>
        </p:nvSpPr>
        <p:spPr>
          <a:xfrm>
            <a:off x="7850724" y="22544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 name="Rectangle 10">
            <a:extLst>
              <a:ext uri="{FF2B5EF4-FFF2-40B4-BE49-F238E27FC236}">
                <a16:creationId xmlns="" xmlns:a16="http://schemas.microsoft.com/office/drawing/2014/main" id="{208FC105-E111-BFC6-58DF-FCCFB9E9725D}"/>
              </a:ext>
            </a:extLst>
          </p:cNvPr>
          <p:cNvSpPr/>
          <p:nvPr/>
        </p:nvSpPr>
        <p:spPr>
          <a:xfrm>
            <a:off x="8290671" y="225433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7" name="Rectangle 16">
            <a:extLst>
              <a:ext uri="{FF2B5EF4-FFF2-40B4-BE49-F238E27FC236}">
                <a16:creationId xmlns="" xmlns:a16="http://schemas.microsoft.com/office/drawing/2014/main" id="{0772A122-1041-7D9B-EC49-E2721FB0AC23}"/>
              </a:ext>
            </a:extLst>
          </p:cNvPr>
          <p:cNvSpPr/>
          <p:nvPr/>
        </p:nvSpPr>
        <p:spPr>
          <a:xfrm>
            <a:off x="8730618" y="225433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2" name="Rectangle 21">
            <a:extLst>
              <a:ext uri="{FF2B5EF4-FFF2-40B4-BE49-F238E27FC236}">
                <a16:creationId xmlns="" xmlns:a16="http://schemas.microsoft.com/office/drawing/2014/main" id="{46B04C5F-4221-B039-768D-07DEFA29EC49}"/>
              </a:ext>
            </a:extLst>
          </p:cNvPr>
          <p:cNvSpPr/>
          <p:nvPr/>
        </p:nvSpPr>
        <p:spPr>
          <a:xfrm>
            <a:off x="9170565" y="225433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 name="Rectangle 25">
            <a:extLst>
              <a:ext uri="{FF2B5EF4-FFF2-40B4-BE49-F238E27FC236}">
                <a16:creationId xmlns="" xmlns:a16="http://schemas.microsoft.com/office/drawing/2014/main" id="{20D21FE9-3BEA-66B4-6625-3D75F06C6647}"/>
              </a:ext>
            </a:extLst>
          </p:cNvPr>
          <p:cNvSpPr/>
          <p:nvPr/>
        </p:nvSpPr>
        <p:spPr>
          <a:xfrm>
            <a:off x="9613775" y="225433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7" name="TextBox 36">
            <a:extLst>
              <a:ext uri="{FF2B5EF4-FFF2-40B4-BE49-F238E27FC236}">
                <a16:creationId xmlns="" xmlns:a16="http://schemas.microsoft.com/office/drawing/2014/main" id="{570ADCDB-96BC-808F-37A0-9617556EF040}"/>
              </a:ext>
            </a:extLst>
          </p:cNvPr>
          <p:cNvSpPr txBox="1"/>
          <p:nvPr/>
        </p:nvSpPr>
        <p:spPr>
          <a:xfrm>
            <a:off x="7883518" y="2213469"/>
            <a:ext cx="306494" cy="369332"/>
          </a:xfrm>
          <a:prstGeom prst="rect">
            <a:avLst/>
          </a:prstGeom>
          <a:noFill/>
        </p:spPr>
        <p:txBody>
          <a:bodyPr wrap="none" rtlCol="0">
            <a:spAutoFit/>
          </a:bodyPr>
          <a:lstStyle/>
          <a:p>
            <a:r>
              <a:rPr lang="en-US" b="1"/>
              <a:t>C</a:t>
            </a:r>
            <a:endParaRPr lang="en-US" b="1" dirty="0"/>
          </a:p>
        </p:txBody>
      </p:sp>
      <p:sp>
        <p:nvSpPr>
          <p:cNvPr id="38" name="TextBox 37">
            <a:extLst>
              <a:ext uri="{FF2B5EF4-FFF2-40B4-BE49-F238E27FC236}">
                <a16:creationId xmlns="" xmlns:a16="http://schemas.microsoft.com/office/drawing/2014/main" id="{1E011E37-C0E5-B115-2246-715C9ADE425A}"/>
              </a:ext>
            </a:extLst>
          </p:cNvPr>
          <p:cNvSpPr txBox="1"/>
          <p:nvPr/>
        </p:nvSpPr>
        <p:spPr>
          <a:xfrm>
            <a:off x="8329012" y="2213257"/>
            <a:ext cx="311304" cy="369332"/>
          </a:xfrm>
          <a:prstGeom prst="rect">
            <a:avLst/>
          </a:prstGeom>
          <a:noFill/>
        </p:spPr>
        <p:txBody>
          <a:bodyPr wrap="none" rtlCol="0">
            <a:spAutoFit/>
          </a:bodyPr>
          <a:lstStyle/>
          <a:p>
            <a:r>
              <a:rPr lang="en-US" b="1"/>
              <a:t>K</a:t>
            </a:r>
            <a:endParaRPr lang="en-US" b="1" dirty="0"/>
          </a:p>
        </p:txBody>
      </p:sp>
      <p:sp>
        <p:nvSpPr>
          <p:cNvPr id="42" name="TextBox 41">
            <a:extLst>
              <a:ext uri="{FF2B5EF4-FFF2-40B4-BE49-F238E27FC236}">
                <a16:creationId xmlns="" xmlns:a16="http://schemas.microsoft.com/office/drawing/2014/main" id="{270554A1-A45E-6157-C313-CDEB5A47E5FA}"/>
              </a:ext>
            </a:extLst>
          </p:cNvPr>
          <p:cNvSpPr txBox="1"/>
          <p:nvPr/>
        </p:nvSpPr>
        <p:spPr>
          <a:xfrm>
            <a:off x="8751989" y="2216432"/>
            <a:ext cx="332142" cy="369332"/>
          </a:xfrm>
          <a:prstGeom prst="rect">
            <a:avLst/>
          </a:prstGeom>
          <a:noFill/>
        </p:spPr>
        <p:txBody>
          <a:bodyPr wrap="none" rtlCol="0">
            <a:spAutoFit/>
          </a:bodyPr>
          <a:lstStyle/>
          <a:p>
            <a:r>
              <a:rPr lang="en-US" b="1"/>
              <a:t>H</a:t>
            </a:r>
            <a:endParaRPr lang="en-US" b="1" dirty="0"/>
          </a:p>
        </p:txBody>
      </p:sp>
      <p:sp>
        <p:nvSpPr>
          <p:cNvPr id="49" name="TextBox 48">
            <a:extLst>
              <a:ext uri="{FF2B5EF4-FFF2-40B4-BE49-F238E27FC236}">
                <a16:creationId xmlns="" xmlns:a16="http://schemas.microsoft.com/office/drawing/2014/main" id="{B329B9C6-2103-ECD6-79A6-903EE524ADC5}"/>
              </a:ext>
            </a:extLst>
          </p:cNvPr>
          <p:cNvSpPr txBox="1"/>
          <p:nvPr/>
        </p:nvSpPr>
        <p:spPr>
          <a:xfrm>
            <a:off x="9187231" y="2206168"/>
            <a:ext cx="340158" cy="369332"/>
          </a:xfrm>
          <a:prstGeom prst="rect">
            <a:avLst/>
          </a:prstGeom>
          <a:noFill/>
        </p:spPr>
        <p:txBody>
          <a:bodyPr wrap="none" rtlCol="0">
            <a:spAutoFit/>
          </a:bodyPr>
          <a:lstStyle/>
          <a:p>
            <a:r>
              <a:rPr lang="en-US" b="1"/>
              <a:t>O</a:t>
            </a:r>
            <a:endParaRPr lang="en-US" b="1" dirty="0"/>
          </a:p>
        </p:txBody>
      </p:sp>
      <p:sp>
        <p:nvSpPr>
          <p:cNvPr id="50" name="TextBox 49">
            <a:extLst>
              <a:ext uri="{FF2B5EF4-FFF2-40B4-BE49-F238E27FC236}">
                <a16:creationId xmlns="" xmlns:a16="http://schemas.microsoft.com/office/drawing/2014/main" id="{556C8D41-EE17-A0BC-FBA6-86353F7E3C02}"/>
              </a:ext>
            </a:extLst>
          </p:cNvPr>
          <p:cNvSpPr txBox="1"/>
          <p:nvPr/>
        </p:nvSpPr>
        <p:spPr>
          <a:xfrm>
            <a:off x="9649006" y="2212129"/>
            <a:ext cx="296876" cy="369332"/>
          </a:xfrm>
          <a:prstGeom prst="rect">
            <a:avLst/>
          </a:prstGeom>
          <a:noFill/>
        </p:spPr>
        <p:txBody>
          <a:bodyPr wrap="none" rtlCol="0">
            <a:spAutoFit/>
          </a:bodyPr>
          <a:lstStyle/>
          <a:p>
            <a:r>
              <a:rPr lang="en-US" b="1"/>
              <a:t>Ẻ</a:t>
            </a:r>
            <a:endParaRPr lang="en-US" b="1" dirty="0"/>
          </a:p>
        </p:txBody>
      </p:sp>
      <p:sp>
        <p:nvSpPr>
          <p:cNvPr id="1858" name="Rectangle 1857">
            <a:extLst>
              <a:ext uri="{FF2B5EF4-FFF2-40B4-BE49-F238E27FC236}">
                <a16:creationId xmlns="" xmlns:a16="http://schemas.microsoft.com/office/drawing/2014/main" id="{6EB7A2C4-7DAC-BF13-51B7-E5C6DB66D627}"/>
              </a:ext>
            </a:extLst>
          </p:cNvPr>
          <p:cNvSpPr/>
          <p:nvPr/>
        </p:nvSpPr>
        <p:spPr>
          <a:xfrm>
            <a:off x="7848123" y="288227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9" name="TextBox 1858">
            <a:extLst>
              <a:ext uri="{FF2B5EF4-FFF2-40B4-BE49-F238E27FC236}">
                <a16:creationId xmlns="" xmlns:a16="http://schemas.microsoft.com/office/drawing/2014/main" id="{3CC6E73C-767A-B09A-389C-05F2E8B2B49F}"/>
              </a:ext>
            </a:extLst>
          </p:cNvPr>
          <p:cNvSpPr txBox="1"/>
          <p:nvPr/>
        </p:nvSpPr>
        <p:spPr>
          <a:xfrm>
            <a:off x="7886485" y="2834588"/>
            <a:ext cx="296876" cy="369332"/>
          </a:xfrm>
          <a:prstGeom prst="rect">
            <a:avLst/>
          </a:prstGeom>
          <a:noFill/>
        </p:spPr>
        <p:txBody>
          <a:bodyPr wrap="none" rtlCol="0">
            <a:spAutoFit/>
          </a:bodyPr>
          <a:lstStyle/>
          <a:p>
            <a:r>
              <a:rPr lang="en-US" b="1"/>
              <a:t>Ê</a:t>
            </a:r>
            <a:endParaRPr lang="en-US" b="1" dirty="0"/>
          </a:p>
        </p:txBody>
      </p:sp>
      <p:sp>
        <p:nvSpPr>
          <p:cNvPr id="1860" name="Rectangle 1859">
            <a:extLst>
              <a:ext uri="{FF2B5EF4-FFF2-40B4-BE49-F238E27FC236}">
                <a16:creationId xmlns="" xmlns:a16="http://schemas.microsoft.com/office/drawing/2014/main" id="{99666B06-C8CB-5847-AB7C-A999237C6C7B}"/>
              </a:ext>
            </a:extLst>
          </p:cNvPr>
          <p:cNvSpPr/>
          <p:nvPr/>
        </p:nvSpPr>
        <p:spPr>
          <a:xfrm>
            <a:off x="8286664" y="288281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1" name="TextBox 1860">
            <a:extLst>
              <a:ext uri="{FF2B5EF4-FFF2-40B4-BE49-F238E27FC236}">
                <a16:creationId xmlns="" xmlns:a16="http://schemas.microsoft.com/office/drawing/2014/main" id="{5C88EB19-4218-91E9-10B5-A964FCE3CEAF}"/>
              </a:ext>
            </a:extLst>
          </p:cNvPr>
          <p:cNvSpPr txBox="1"/>
          <p:nvPr/>
        </p:nvSpPr>
        <p:spPr>
          <a:xfrm>
            <a:off x="8305454" y="2826059"/>
            <a:ext cx="336952" cy="369332"/>
          </a:xfrm>
          <a:prstGeom prst="rect">
            <a:avLst/>
          </a:prstGeom>
          <a:noFill/>
        </p:spPr>
        <p:txBody>
          <a:bodyPr wrap="none" rtlCol="0">
            <a:spAutoFit/>
          </a:bodyPr>
          <a:lstStyle/>
          <a:p>
            <a:r>
              <a:rPr lang="en-US" b="1"/>
              <a:t>N</a:t>
            </a:r>
            <a:endParaRPr lang="en-US" b="1" dirty="0"/>
          </a:p>
        </p:txBody>
      </p:sp>
      <p:sp>
        <p:nvSpPr>
          <p:cNvPr id="1886" name="Rectangle 1885">
            <a:extLst>
              <a:ext uri="{FF2B5EF4-FFF2-40B4-BE49-F238E27FC236}">
                <a16:creationId xmlns="" xmlns:a16="http://schemas.microsoft.com/office/drawing/2014/main" id="{5D868F45-B678-C3C6-E90E-EF3828A55C13}"/>
              </a:ext>
            </a:extLst>
          </p:cNvPr>
          <p:cNvSpPr/>
          <p:nvPr/>
        </p:nvSpPr>
        <p:spPr>
          <a:xfrm>
            <a:off x="2101883" y="320809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7" name="Rectangle 1886">
            <a:extLst>
              <a:ext uri="{FF2B5EF4-FFF2-40B4-BE49-F238E27FC236}">
                <a16:creationId xmlns="" xmlns:a16="http://schemas.microsoft.com/office/drawing/2014/main" id="{412CFE7E-6EB6-CB58-0F7D-7B61120F3E27}"/>
              </a:ext>
            </a:extLst>
          </p:cNvPr>
          <p:cNvSpPr/>
          <p:nvPr/>
        </p:nvSpPr>
        <p:spPr>
          <a:xfrm>
            <a:off x="2545093" y="320809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8" name="Rectangle 1887">
            <a:extLst>
              <a:ext uri="{FF2B5EF4-FFF2-40B4-BE49-F238E27FC236}">
                <a16:creationId xmlns="" xmlns:a16="http://schemas.microsoft.com/office/drawing/2014/main" id="{A240481D-BBEC-5E2E-DE5D-CB36287C5460}"/>
              </a:ext>
            </a:extLst>
          </p:cNvPr>
          <p:cNvSpPr/>
          <p:nvPr/>
        </p:nvSpPr>
        <p:spPr>
          <a:xfrm>
            <a:off x="3429462" y="320698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9" name="TextBox 1888">
            <a:extLst>
              <a:ext uri="{FF2B5EF4-FFF2-40B4-BE49-F238E27FC236}">
                <a16:creationId xmlns="" xmlns:a16="http://schemas.microsoft.com/office/drawing/2014/main" id="{EE9E787E-CB87-6C51-F7C8-8581217AE061}"/>
              </a:ext>
            </a:extLst>
          </p:cNvPr>
          <p:cNvSpPr txBox="1"/>
          <p:nvPr/>
        </p:nvSpPr>
        <p:spPr>
          <a:xfrm>
            <a:off x="2138388" y="3159927"/>
            <a:ext cx="298480" cy="369332"/>
          </a:xfrm>
          <a:prstGeom prst="rect">
            <a:avLst/>
          </a:prstGeom>
          <a:noFill/>
        </p:spPr>
        <p:txBody>
          <a:bodyPr wrap="none" rtlCol="0">
            <a:spAutoFit/>
          </a:bodyPr>
          <a:lstStyle/>
          <a:p>
            <a:r>
              <a:rPr lang="en-US" b="1"/>
              <a:t>T</a:t>
            </a:r>
            <a:endParaRPr lang="en-US" b="1" dirty="0"/>
          </a:p>
        </p:txBody>
      </p:sp>
      <p:sp>
        <p:nvSpPr>
          <p:cNvPr id="1890" name="TextBox 1889">
            <a:extLst>
              <a:ext uri="{FF2B5EF4-FFF2-40B4-BE49-F238E27FC236}">
                <a16:creationId xmlns="" xmlns:a16="http://schemas.microsoft.com/office/drawing/2014/main" id="{4F00DC0D-5075-CA89-0253-FCE1C413C8C8}"/>
              </a:ext>
            </a:extLst>
          </p:cNvPr>
          <p:cNvSpPr txBox="1"/>
          <p:nvPr/>
        </p:nvSpPr>
        <p:spPr>
          <a:xfrm>
            <a:off x="2563655" y="3165889"/>
            <a:ext cx="340158" cy="369332"/>
          </a:xfrm>
          <a:prstGeom prst="rect">
            <a:avLst/>
          </a:prstGeom>
          <a:noFill/>
        </p:spPr>
        <p:txBody>
          <a:bodyPr wrap="none" rtlCol="0">
            <a:spAutoFit/>
          </a:bodyPr>
          <a:lstStyle/>
          <a:p>
            <a:r>
              <a:rPr lang="en-US" b="1"/>
              <a:t>Ổ</a:t>
            </a:r>
            <a:endParaRPr lang="en-US" b="1" dirty="0"/>
          </a:p>
        </p:txBody>
      </p:sp>
      <p:sp>
        <p:nvSpPr>
          <p:cNvPr id="1891" name="TextBox 1890">
            <a:extLst>
              <a:ext uri="{FF2B5EF4-FFF2-40B4-BE49-F238E27FC236}">
                <a16:creationId xmlns="" xmlns:a16="http://schemas.microsoft.com/office/drawing/2014/main" id="{009CE5A8-0EF0-67E6-AAC3-EACCABF3DC33}"/>
              </a:ext>
            </a:extLst>
          </p:cNvPr>
          <p:cNvSpPr txBox="1"/>
          <p:nvPr/>
        </p:nvSpPr>
        <p:spPr>
          <a:xfrm>
            <a:off x="3452227" y="3162808"/>
            <a:ext cx="332142" cy="369332"/>
          </a:xfrm>
          <a:prstGeom prst="rect">
            <a:avLst/>
          </a:prstGeom>
          <a:noFill/>
        </p:spPr>
        <p:txBody>
          <a:bodyPr wrap="none" rtlCol="0">
            <a:spAutoFit/>
          </a:bodyPr>
          <a:lstStyle/>
          <a:p>
            <a:r>
              <a:rPr lang="en-US" b="1"/>
              <a:t>G</a:t>
            </a:r>
            <a:endParaRPr lang="en-US" b="1" dirty="0"/>
          </a:p>
        </p:txBody>
      </p:sp>
      <p:sp>
        <p:nvSpPr>
          <p:cNvPr id="1892" name="Rectangle 1891">
            <a:extLst>
              <a:ext uri="{FF2B5EF4-FFF2-40B4-BE49-F238E27FC236}">
                <a16:creationId xmlns="" xmlns:a16="http://schemas.microsoft.com/office/drawing/2014/main" id="{34A7BD5C-F0E1-2166-BCB3-40EE0099C4DC}"/>
              </a:ext>
            </a:extLst>
          </p:cNvPr>
          <p:cNvSpPr/>
          <p:nvPr/>
        </p:nvSpPr>
        <p:spPr>
          <a:xfrm>
            <a:off x="2985906" y="320782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93" name="TextBox 1892">
            <a:extLst>
              <a:ext uri="{FF2B5EF4-FFF2-40B4-BE49-F238E27FC236}">
                <a16:creationId xmlns="" xmlns:a16="http://schemas.microsoft.com/office/drawing/2014/main" id="{8CC7CD66-9B52-C8C9-D7B6-BE32BAFB15FE}"/>
              </a:ext>
            </a:extLst>
          </p:cNvPr>
          <p:cNvSpPr txBox="1"/>
          <p:nvPr/>
        </p:nvSpPr>
        <p:spPr>
          <a:xfrm>
            <a:off x="3004468" y="3160855"/>
            <a:ext cx="336952" cy="369332"/>
          </a:xfrm>
          <a:prstGeom prst="rect">
            <a:avLst/>
          </a:prstGeom>
          <a:noFill/>
        </p:spPr>
        <p:txBody>
          <a:bodyPr wrap="none" rtlCol="0">
            <a:spAutoFit/>
          </a:bodyPr>
          <a:lstStyle/>
          <a:p>
            <a:r>
              <a:rPr lang="en-US" b="1"/>
              <a:t>N</a:t>
            </a:r>
            <a:endParaRPr lang="en-US" b="1" dirty="0"/>
          </a:p>
        </p:txBody>
      </p:sp>
      <p:sp>
        <p:nvSpPr>
          <p:cNvPr id="1894" name="Rectangle 1893">
            <a:extLst>
              <a:ext uri="{FF2B5EF4-FFF2-40B4-BE49-F238E27FC236}">
                <a16:creationId xmlns="" xmlns:a16="http://schemas.microsoft.com/office/drawing/2014/main" id="{101A1858-E7C0-F70C-6C0D-B0BF8EB5C4A1}"/>
              </a:ext>
            </a:extLst>
          </p:cNvPr>
          <p:cNvSpPr/>
          <p:nvPr/>
        </p:nvSpPr>
        <p:spPr>
          <a:xfrm>
            <a:off x="6524111" y="353880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95" name="Rectangle 1894">
            <a:extLst>
              <a:ext uri="{FF2B5EF4-FFF2-40B4-BE49-F238E27FC236}">
                <a16:creationId xmlns="" xmlns:a16="http://schemas.microsoft.com/office/drawing/2014/main" id="{A9767627-005A-9E9B-231A-CE6F7A399200}"/>
              </a:ext>
            </a:extLst>
          </p:cNvPr>
          <p:cNvSpPr/>
          <p:nvPr/>
        </p:nvSpPr>
        <p:spPr>
          <a:xfrm>
            <a:off x="6964058" y="353880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2" name="Rectangle 1901">
            <a:extLst>
              <a:ext uri="{FF2B5EF4-FFF2-40B4-BE49-F238E27FC236}">
                <a16:creationId xmlns="" xmlns:a16="http://schemas.microsoft.com/office/drawing/2014/main" id="{2DCA672B-5767-D00C-486A-5B073999A5B8}"/>
              </a:ext>
            </a:extLst>
          </p:cNvPr>
          <p:cNvSpPr/>
          <p:nvPr/>
        </p:nvSpPr>
        <p:spPr>
          <a:xfrm>
            <a:off x="7848176" y="35364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3" name="Rectangle 1902">
            <a:extLst>
              <a:ext uri="{FF2B5EF4-FFF2-40B4-BE49-F238E27FC236}">
                <a16:creationId xmlns="" xmlns:a16="http://schemas.microsoft.com/office/drawing/2014/main" id="{5601303F-5F7A-2B1E-141E-179F7C83F223}"/>
              </a:ext>
            </a:extLst>
          </p:cNvPr>
          <p:cNvSpPr/>
          <p:nvPr/>
        </p:nvSpPr>
        <p:spPr>
          <a:xfrm>
            <a:off x="7402286" y="35419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5" name="TextBox 1904">
            <a:extLst>
              <a:ext uri="{FF2B5EF4-FFF2-40B4-BE49-F238E27FC236}">
                <a16:creationId xmlns="" xmlns:a16="http://schemas.microsoft.com/office/drawing/2014/main" id="{669EF3C1-EBEE-9457-244F-8DEDF7F48C89}"/>
              </a:ext>
            </a:extLst>
          </p:cNvPr>
          <p:cNvSpPr txBox="1"/>
          <p:nvPr/>
        </p:nvSpPr>
        <p:spPr>
          <a:xfrm>
            <a:off x="7443989" y="3491250"/>
            <a:ext cx="298480" cy="369332"/>
          </a:xfrm>
          <a:prstGeom prst="rect">
            <a:avLst/>
          </a:prstGeom>
          <a:noFill/>
        </p:spPr>
        <p:txBody>
          <a:bodyPr wrap="none" rtlCol="0">
            <a:spAutoFit/>
          </a:bodyPr>
          <a:lstStyle/>
          <a:p>
            <a:r>
              <a:rPr lang="en-US" b="1"/>
              <a:t>T</a:t>
            </a:r>
            <a:endParaRPr lang="en-US" b="1" dirty="0"/>
          </a:p>
        </p:txBody>
      </p:sp>
      <p:sp>
        <p:nvSpPr>
          <p:cNvPr id="1906" name="TextBox 1905">
            <a:extLst>
              <a:ext uri="{FF2B5EF4-FFF2-40B4-BE49-F238E27FC236}">
                <a16:creationId xmlns="" xmlns:a16="http://schemas.microsoft.com/office/drawing/2014/main" id="{027EAFBF-5C94-730A-99E7-3DE0D5C22937}"/>
              </a:ext>
            </a:extLst>
          </p:cNvPr>
          <p:cNvSpPr txBox="1"/>
          <p:nvPr/>
        </p:nvSpPr>
        <p:spPr>
          <a:xfrm>
            <a:off x="7874003" y="3484107"/>
            <a:ext cx="324128" cy="369332"/>
          </a:xfrm>
          <a:prstGeom prst="rect">
            <a:avLst/>
          </a:prstGeom>
          <a:noFill/>
        </p:spPr>
        <p:txBody>
          <a:bodyPr wrap="none" rtlCol="0">
            <a:spAutoFit/>
          </a:bodyPr>
          <a:lstStyle/>
          <a:p>
            <a:r>
              <a:rPr lang="en-US" b="1"/>
              <a:t>Ạ</a:t>
            </a:r>
            <a:endParaRPr lang="en-US" b="1" dirty="0"/>
          </a:p>
        </p:txBody>
      </p:sp>
      <p:sp>
        <p:nvSpPr>
          <p:cNvPr id="1908" name="TextBox 1907">
            <a:extLst>
              <a:ext uri="{FF2B5EF4-FFF2-40B4-BE49-F238E27FC236}">
                <a16:creationId xmlns="" xmlns:a16="http://schemas.microsoft.com/office/drawing/2014/main" id="{898E43AF-506E-32C6-D694-B3ECD16860E2}"/>
              </a:ext>
            </a:extLst>
          </p:cNvPr>
          <p:cNvSpPr txBox="1"/>
          <p:nvPr/>
        </p:nvSpPr>
        <p:spPr>
          <a:xfrm>
            <a:off x="6984810" y="3477923"/>
            <a:ext cx="335348" cy="369332"/>
          </a:xfrm>
          <a:prstGeom prst="rect">
            <a:avLst/>
          </a:prstGeom>
          <a:noFill/>
        </p:spPr>
        <p:txBody>
          <a:bodyPr wrap="none" rtlCol="0">
            <a:spAutoFit/>
          </a:bodyPr>
          <a:lstStyle/>
          <a:p>
            <a:r>
              <a:rPr lang="en-US" b="1"/>
              <a:t>Ụ</a:t>
            </a:r>
            <a:endParaRPr lang="en-US" b="1" dirty="0"/>
          </a:p>
        </p:txBody>
      </p:sp>
      <p:sp>
        <p:nvSpPr>
          <p:cNvPr id="1909" name="TextBox 1908">
            <a:extLst>
              <a:ext uri="{FF2B5EF4-FFF2-40B4-BE49-F238E27FC236}">
                <a16:creationId xmlns="" xmlns:a16="http://schemas.microsoft.com/office/drawing/2014/main" id="{E15299D5-976B-DB10-FF2B-2992D7EB7308}"/>
              </a:ext>
            </a:extLst>
          </p:cNvPr>
          <p:cNvSpPr txBox="1"/>
          <p:nvPr/>
        </p:nvSpPr>
        <p:spPr>
          <a:xfrm>
            <a:off x="6550258" y="3499354"/>
            <a:ext cx="324128" cy="369332"/>
          </a:xfrm>
          <a:prstGeom prst="rect">
            <a:avLst/>
          </a:prstGeom>
          <a:noFill/>
        </p:spPr>
        <p:txBody>
          <a:bodyPr wrap="none" rtlCol="0">
            <a:spAutoFit/>
          </a:bodyPr>
          <a:lstStyle/>
          <a:p>
            <a:r>
              <a:rPr lang="en-US" b="1"/>
              <a:t>V</a:t>
            </a:r>
            <a:endParaRPr lang="en-US" b="1" dirty="0"/>
          </a:p>
        </p:txBody>
      </p:sp>
      <p:sp>
        <p:nvSpPr>
          <p:cNvPr id="1910" name="Rectangle 1909">
            <a:extLst>
              <a:ext uri="{FF2B5EF4-FFF2-40B4-BE49-F238E27FC236}">
                <a16:creationId xmlns="" xmlns:a16="http://schemas.microsoft.com/office/drawing/2014/main" id="{988E5FAB-AFA4-FEA2-BC3C-95F06DB29D78}"/>
              </a:ext>
            </a:extLst>
          </p:cNvPr>
          <p:cNvSpPr/>
          <p:nvPr/>
        </p:nvSpPr>
        <p:spPr>
          <a:xfrm>
            <a:off x="8291982" y="35364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1" name="Rectangle 1910">
            <a:extLst>
              <a:ext uri="{FF2B5EF4-FFF2-40B4-BE49-F238E27FC236}">
                <a16:creationId xmlns="" xmlns:a16="http://schemas.microsoft.com/office/drawing/2014/main" id="{E1AD278F-273D-7035-D392-6F7EF5A90A16}"/>
              </a:ext>
            </a:extLst>
          </p:cNvPr>
          <p:cNvSpPr/>
          <p:nvPr/>
        </p:nvSpPr>
        <p:spPr>
          <a:xfrm>
            <a:off x="8731929" y="353633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2" name="Rectangle 1911">
            <a:extLst>
              <a:ext uri="{FF2B5EF4-FFF2-40B4-BE49-F238E27FC236}">
                <a16:creationId xmlns="" xmlns:a16="http://schemas.microsoft.com/office/drawing/2014/main" id="{2060AE82-5438-008A-E60A-D7662D721C00}"/>
              </a:ext>
            </a:extLst>
          </p:cNvPr>
          <p:cNvSpPr/>
          <p:nvPr/>
        </p:nvSpPr>
        <p:spPr>
          <a:xfrm>
            <a:off x="9171876" y="353633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3" name="Rectangle 1912">
            <a:extLst>
              <a:ext uri="{FF2B5EF4-FFF2-40B4-BE49-F238E27FC236}">
                <a16:creationId xmlns="" xmlns:a16="http://schemas.microsoft.com/office/drawing/2014/main" id="{97A968AB-9E71-9A4E-C122-7F0358CCEE9D}"/>
              </a:ext>
            </a:extLst>
          </p:cNvPr>
          <p:cNvSpPr/>
          <p:nvPr/>
        </p:nvSpPr>
        <p:spPr>
          <a:xfrm>
            <a:off x="9611823" y="353633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5" name="TextBox 1914">
            <a:extLst>
              <a:ext uri="{FF2B5EF4-FFF2-40B4-BE49-F238E27FC236}">
                <a16:creationId xmlns="" xmlns:a16="http://schemas.microsoft.com/office/drawing/2014/main" id="{6E253738-B327-588A-609A-AED75922CC6D}"/>
              </a:ext>
            </a:extLst>
          </p:cNvPr>
          <p:cNvSpPr txBox="1"/>
          <p:nvPr/>
        </p:nvSpPr>
        <p:spPr>
          <a:xfrm>
            <a:off x="8356526" y="3495472"/>
            <a:ext cx="245580" cy="369332"/>
          </a:xfrm>
          <a:prstGeom prst="rect">
            <a:avLst/>
          </a:prstGeom>
          <a:noFill/>
        </p:spPr>
        <p:txBody>
          <a:bodyPr wrap="none" rtlCol="0">
            <a:spAutoFit/>
          </a:bodyPr>
          <a:lstStyle/>
          <a:p>
            <a:r>
              <a:rPr lang="en-US" b="1"/>
              <a:t>I</a:t>
            </a:r>
            <a:endParaRPr lang="en-US" b="1" dirty="0"/>
          </a:p>
        </p:txBody>
      </p:sp>
      <p:sp>
        <p:nvSpPr>
          <p:cNvPr id="1918" name="TextBox 1917">
            <a:extLst>
              <a:ext uri="{FF2B5EF4-FFF2-40B4-BE49-F238E27FC236}">
                <a16:creationId xmlns="" xmlns:a16="http://schemas.microsoft.com/office/drawing/2014/main" id="{2E5C4D85-EDDA-8384-97A2-37901C5DF8FD}"/>
              </a:ext>
            </a:extLst>
          </p:cNvPr>
          <p:cNvSpPr txBox="1"/>
          <p:nvPr/>
        </p:nvSpPr>
        <p:spPr>
          <a:xfrm>
            <a:off x="8754395" y="3495260"/>
            <a:ext cx="336952" cy="369332"/>
          </a:xfrm>
          <a:prstGeom prst="rect">
            <a:avLst/>
          </a:prstGeom>
          <a:noFill/>
        </p:spPr>
        <p:txBody>
          <a:bodyPr wrap="none" rtlCol="0">
            <a:spAutoFit/>
          </a:bodyPr>
          <a:lstStyle/>
          <a:p>
            <a:r>
              <a:rPr lang="en-US" b="1"/>
              <a:t>N</a:t>
            </a:r>
            <a:endParaRPr lang="en-US" b="1" dirty="0"/>
          </a:p>
        </p:txBody>
      </p:sp>
      <p:sp>
        <p:nvSpPr>
          <p:cNvPr id="1919" name="TextBox 1918">
            <a:extLst>
              <a:ext uri="{FF2B5EF4-FFF2-40B4-BE49-F238E27FC236}">
                <a16:creationId xmlns="" xmlns:a16="http://schemas.microsoft.com/office/drawing/2014/main" id="{965FBA5D-1E5C-3A3C-EF29-D038175E768A}"/>
              </a:ext>
            </a:extLst>
          </p:cNvPr>
          <p:cNvSpPr txBox="1"/>
          <p:nvPr/>
        </p:nvSpPr>
        <p:spPr>
          <a:xfrm>
            <a:off x="9193247" y="3498435"/>
            <a:ext cx="332142" cy="369332"/>
          </a:xfrm>
          <a:prstGeom prst="rect">
            <a:avLst/>
          </a:prstGeom>
          <a:noFill/>
        </p:spPr>
        <p:txBody>
          <a:bodyPr wrap="none" rtlCol="0">
            <a:spAutoFit/>
          </a:bodyPr>
          <a:lstStyle/>
          <a:p>
            <a:r>
              <a:rPr lang="en-US" b="1"/>
              <a:t>G</a:t>
            </a:r>
            <a:endParaRPr lang="en-US" b="1" dirty="0"/>
          </a:p>
        </p:txBody>
      </p:sp>
      <p:sp>
        <p:nvSpPr>
          <p:cNvPr id="1025" name="TextBox 1024">
            <a:extLst>
              <a:ext uri="{FF2B5EF4-FFF2-40B4-BE49-F238E27FC236}">
                <a16:creationId xmlns="" xmlns:a16="http://schemas.microsoft.com/office/drawing/2014/main" id="{E3FEC7E0-F17F-0ACF-E368-F8C65FD4AEA3}"/>
              </a:ext>
            </a:extLst>
          </p:cNvPr>
          <p:cNvSpPr txBox="1"/>
          <p:nvPr/>
        </p:nvSpPr>
        <p:spPr>
          <a:xfrm>
            <a:off x="9631664" y="3488171"/>
            <a:ext cx="335348" cy="369332"/>
          </a:xfrm>
          <a:prstGeom prst="rect">
            <a:avLst/>
          </a:prstGeom>
          <a:noFill/>
        </p:spPr>
        <p:txBody>
          <a:bodyPr wrap="none" rtlCol="0">
            <a:spAutoFit/>
          </a:bodyPr>
          <a:lstStyle/>
          <a:p>
            <a:r>
              <a:rPr lang="en-US" b="1"/>
              <a:t>Ũ</a:t>
            </a:r>
            <a:endParaRPr lang="en-US" b="1" dirty="0"/>
          </a:p>
        </p:txBody>
      </p:sp>
      <p:sp>
        <p:nvSpPr>
          <p:cNvPr id="1027" name="Rectangle 1026">
            <a:extLst>
              <a:ext uri="{FF2B5EF4-FFF2-40B4-BE49-F238E27FC236}">
                <a16:creationId xmlns="" xmlns:a16="http://schemas.microsoft.com/office/drawing/2014/main" id="{0C3A4CD8-C354-0C78-7F03-77E9F27D76E0}"/>
              </a:ext>
            </a:extLst>
          </p:cNvPr>
          <p:cNvSpPr/>
          <p:nvPr/>
        </p:nvSpPr>
        <p:spPr>
          <a:xfrm>
            <a:off x="6968229" y="419093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3" name="Rectangle 1032">
            <a:extLst>
              <a:ext uri="{FF2B5EF4-FFF2-40B4-BE49-F238E27FC236}">
                <a16:creationId xmlns="" xmlns:a16="http://schemas.microsoft.com/office/drawing/2014/main" id="{B0B5285C-FC43-14BD-C222-3861007C4FBE}"/>
              </a:ext>
            </a:extLst>
          </p:cNvPr>
          <p:cNvSpPr/>
          <p:nvPr/>
        </p:nvSpPr>
        <p:spPr>
          <a:xfrm>
            <a:off x="7408176" y="419093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8" name="Rectangle 1047">
            <a:extLst>
              <a:ext uri="{FF2B5EF4-FFF2-40B4-BE49-F238E27FC236}">
                <a16:creationId xmlns="" xmlns:a16="http://schemas.microsoft.com/office/drawing/2014/main" id="{5D0A3505-42E4-CB37-7B6F-F7F81E527675}"/>
              </a:ext>
            </a:extLst>
          </p:cNvPr>
          <p:cNvSpPr/>
          <p:nvPr/>
        </p:nvSpPr>
        <p:spPr>
          <a:xfrm>
            <a:off x="7848123" y="419093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9" name="TextBox 1048">
            <a:extLst>
              <a:ext uri="{FF2B5EF4-FFF2-40B4-BE49-F238E27FC236}">
                <a16:creationId xmlns="" xmlns:a16="http://schemas.microsoft.com/office/drawing/2014/main" id="{02F4A4F9-6A97-6202-5D6E-59AF20D63588}"/>
              </a:ext>
            </a:extLst>
          </p:cNvPr>
          <p:cNvSpPr txBox="1"/>
          <p:nvPr/>
        </p:nvSpPr>
        <p:spPr>
          <a:xfrm>
            <a:off x="6990695" y="4149856"/>
            <a:ext cx="336952" cy="369332"/>
          </a:xfrm>
          <a:prstGeom prst="rect">
            <a:avLst/>
          </a:prstGeom>
          <a:noFill/>
        </p:spPr>
        <p:txBody>
          <a:bodyPr wrap="none" rtlCol="0">
            <a:spAutoFit/>
          </a:bodyPr>
          <a:lstStyle/>
          <a:p>
            <a:r>
              <a:rPr lang="en-US" b="1"/>
              <a:t>N</a:t>
            </a:r>
            <a:endParaRPr lang="en-US" b="1" dirty="0"/>
          </a:p>
        </p:txBody>
      </p:sp>
      <p:sp>
        <p:nvSpPr>
          <p:cNvPr id="1050" name="TextBox 1049">
            <a:extLst>
              <a:ext uri="{FF2B5EF4-FFF2-40B4-BE49-F238E27FC236}">
                <a16:creationId xmlns="" xmlns:a16="http://schemas.microsoft.com/office/drawing/2014/main" id="{9505C8AB-979E-2421-D5C4-4AB08AE291F0}"/>
              </a:ext>
            </a:extLst>
          </p:cNvPr>
          <p:cNvSpPr txBox="1"/>
          <p:nvPr/>
        </p:nvSpPr>
        <p:spPr>
          <a:xfrm>
            <a:off x="7429547" y="4153031"/>
            <a:ext cx="332142" cy="369332"/>
          </a:xfrm>
          <a:prstGeom prst="rect">
            <a:avLst/>
          </a:prstGeom>
          <a:noFill/>
        </p:spPr>
        <p:txBody>
          <a:bodyPr wrap="none" rtlCol="0">
            <a:spAutoFit/>
          </a:bodyPr>
          <a:lstStyle/>
          <a:p>
            <a:r>
              <a:rPr lang="en-US" b="1"/>
              <a:t>G</a:t>
            </a:r>
            <a:endParaRPr lang="en-US" b="1" dirty="0"/>
          </a:p>
        </p:txBody>
      </p:sp>
      <p:sp>
        <p:nvSpPr>
          <p:cNvPr id="1051" name="TextBox 1050">
            <a:extLst>
              <a:ext uri="{FF2B5EF4-FFF2-40B4-BE49-F238E27FC236}">
                <a16:creationId xmlns="" xmlns:a16="http://schemas.microsoft.com/office/drawing/2014/main" id="{3BE5BFD7-B0D4-CECA-89CB-92B33CF75B21}"/>
              </a:ext>
            </a:extLst>
          </p:cNvPr>
          <p:cNvSpPr txBox="1"/>
          <p:nvPr/>
        </p:nvSpPr>
        <p:spPr>
          <a:xfrm>
            <a:off x="7867964" y="4142767"/>
            <a:ext cx="335348" cy="369332"/>
          </a:xfrm>
          <a:prstGeom prst="rect">
            <a:avLst/>
          </a:prstGeom>
          <a:noFill/>
        </p:spPr>
        <p:txBody>
          <a:bodyPr wrap="none" rtlCol="0">
            <a:spAutoFit/>
          </a:bodyPr>
          <a:lstStyle/>
          <a:p>
            <a:r>
              <a:rPr lang="en-US" b="1"/>
              <a:t>Ũ</a:t>
            </a:r>
            <a:endParaRPr lang="en-US" b="1" dirty="0"/>
          </a:p>
        </p:txBody>
      </p:sp>
      <p:sp>
        <p:nvSpPr>
          <p:cNvPr id="1052" name="Rectangle 1051">
            <a:extLst>
              <a:ext uri="{FF2B5EF4-FFF2-40B4-BE49-F238E27FC236}">
                <a16:creationId xmlns="" xmlns:a16="http://schemas.microsoft.com/office/drawing/2014/main" id="{70BEFBCF-B839-6608-2ED6-50FE38E27CB7}"/>
              </a:ext>
            </a:extLst>
          </p:cNvPr>
          <p:cNvSpPr/>
          <p:nvPr/>
        </p:nvSpPr>
        <p:spPr>
          <a:xfrm>
            <a:off x="3434319" y="452171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3" name="Rectangle 1052">
            <a:extLst>
              <a:ext uri="{FF2B5EF4-FFF2-40B4-BE49-F238E27FC236}">
                <a16:creationId xmlns="" xmlns:a16="http://schemas.microsoft.com/office/drawing/2014/main" id="{F6411305-9515-E90F-0BDA-B393DDBC0ABA}"/>
              </a:ext>
            </a:extLst>
          </p:cNvPr>
          <p:cNvSpPr/>
          <p:nvPr/>
        </p:nvSpPr>
        <p:spPr>
          <a:xfrm>
            <a:off x="3877067" y="452171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4" name="TextBox 1053">
            <a:extLst>
              <a:ext uri="{FF2B5EF4-FFF2-40B4-BE49-F238E27FC236}">
                <a16:creationId xmlns="" xmlns:a16="http://schemas.microsoft.com/office/drawing/2014/main" id="{3306B558-579C-3F21-BF9B-C21723267A01}"/>
              </a:ext>
            </a:extLst>
          </p:cNvPr>
          <p:cNvSpPr txBox="1"/>
          <p:nvPr/>
        </p:nvSpPr>
        <p:spPr>
          <a:xfrm>
            <a:off x="3467419" y="4467482"/>
            <a:ext cx="306494" cy="369332"/>
          </a:xfrm>
          <a:prstGeom prst="rect">
            <a:avLst/>
          </a:prstGeom>
          <a:noFill/>
        </p:spPr>
        <p:txBody>
          <a:bodyPr wrap="none" rtlCol="0">
            <a:spAutoFit/>
          </a:bodyPr>
          <a:lstStyle/>
          <a:p>
            <a:r>
              <a:rPr lang="en-US" b="1"/>
              <a:t>C</a:t>
            </a:r>
            <a:endParaRPr lang="en-US" b="1" dirty="0"/>
          </a:p>
        </p:txBody>
      </p:sp>
      <p:sp>
        <p:nvSpPr>
          <p:cNvPr id="1055" name="TextBox 1054">
            <a:extLst>
              <a:ext uri="{FF2B5EF4-FFF2-40B4-BE49-F238E27FC236}">
                <a16:creationId xmlns="" xmlns:a16="http://schemas.microsoft.com/office/drawing/2014/main" id="{669CAAB0-C3D7-D0AD-7776-EC1BC64FA2DD}"/>
              </a:ext>
            </a:extLst>
          </p:cNvPr>
          <p:cNvSpPr txBox="1"/>
          <p:nvPr/>
        </p:nvSpPr>
        <p:spPr>
          <a:xfrm>
            <a:off x="3896400" y="4472752"/>
            <a:ext cx="340158" cy="369332"/>
          </a:xfrm>
          <a:prstGeom prst="rect">
            <a:avLst/>
          </a:prstGeom>
          <a:noFill/>
        </p:spPr>
        <p:txBody>
          <a:bodyPr wrap="none" rtlCol="0">
            <a:spAutoFit/>
          </a:bodyPr>
          <a:lstStyle/>
          <a:p>
            <a:r>
              <a:rPr lang="en-US" b="1"/>
              <a:t>Ô</a:t>
            </a:r>
            <a:endParaRPr lang="en-US" b="1" dirty="0"/>
          </a:p>
        </p:txBody>
      </p:sp>
      <p:sp>
        <p:nvSpPr>
          <p:cNvPr id="1059" name="Rectangle 1058">
            <a:extLst>
              <a:ext uri="{FF2B5EF4-FFF2-40B4-BE49-F238E27FC236}">
                <a16:creationId xmlns="" xmlns:a16="http://schemas.microsoft.com/office/drawing/2014/main" id="{1535F598-B9EB-2580-FA9B-A8F6F86C0492}"/>
              </a:ext>
            </a:extLst>
          </p:cNvPr>
          <p:cNvSpPr/>
          <p:nvPr/>
        </p:nvSpPr>
        <p:spPr>
          <a:xfrm>
            <a:off x="6084164" y="48483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0" name="Rectangle 1059">
            <a:extLst>
              <a:ext uri="{FF2B5EF4-FFF2-40B4-BE49-F238E27FC236}">
                <a16:creationId xmlns="" xmlns:a16="http://schemas.microsoft.com/office/drawing/2014/main" id="{DAF86233-520A-E071-4884-DE5D4540ED69}"/>
              </a:ext>
            </a:extLst>
          </p:cNvPr>
          <p:cNvSpPr/>
          <p:nvPr/>
        </p:nvSpPr>
        <p:spPr>
          <a:xfrm>
            <a:off x="6524111" y="48483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1" name="TextBox 1060">
            <a:extLst>
              <a:ext uri="{FF2B5EF4-FFF2-40B4-BE49-F238E27FC236}">
                <a16:creationId xmlns="" xmlns:a16="http://schemas.microsoft.com/office/drawing/2014/main" id="{2374BC41-6157-E4EF-979E-7F119D533C60}"/>
              </a:ext>
            </a:extLst>
          </p:cNvPr>
          <p:cNvSpPr txBox="1"/>
          <p:nvPr/>
        </p:nvSpPr>
        <p:spPr>
          <a:xfrm>
            <a:off x="6105535" y="4810400"/>
            <a:ext cx="332142" cy="369332"/>
          </a:xfrm>
          <a:prstGeom prst="rect">
            <a:avLst/>
          </a:prstGeom>
          <a:noFill/>
        </p:spPr>
        <p:txBody>
          <a:bodyPr wrap="none" rtlCol="0">
            <a:spAutoFit/>
          </a:bodyPr>
          <a:lstStyle/>
          <a:p>
            <a:r>
              <a:rPr lang="en-US" b="1"/>
              <a:t>G</a:t>
            </a:r>
            <a:endParaRPr lang="en-US" b="1" dirty="0"/>
          </a:p>
        </p:txBody>
      </p:sp>
      <p:sp>
        <p:nvSpPr>
          <p:cNvPr id="1062" name="TextBox 1061">
            <a:extLst>
              <a:ext uri="{FF2B5EF4-FFF2-40B4-BE49-F238E27FC236}">
                <a16:creationId xmlns="" xmlns:a16="http://schemas.microsoft.com/office/drawing/2014/main" id="{2C3CFAAD-C1D2-E55B-9F0D-14D2EA6C7F86}"/>
              </a:ext>
            </a:extLst>
          </p:cNvPr>
          <p:cNvSpPr txBox="1"/>
          <p:nvPr/>
        </p:nvSpPr>
        <p:spPr>
          <a:xfrm>
            <a:off x="6543952" y="4800136"/>
            <a:ext cx="335348" cy="369332"/>
          </a:xfrm>
          <a:prstGeom prst="rect">
            <a:avLst/>
          </a:prstGeom>
          <a:noFill/>
        </p:spPr>
        <p:txBody>
          <a:bodyPr wrap="none" rtlCol="0">
            <a:spAutoFit/>
          </a:bodyPr>
          <a:lstStyle/>
          <a:p>
            <a:r>
              <a:rPr lang="en-US" b="1"/>
              <a:t>Ũ</a:t>
            </a:r>
            <a:endParaRPr lang="en-US" b="1" dirty="0"/>
          </a:p>
        </p:txBody>
      </p:sp>
      <p:sp>
        <p:nvSpPr>
          <p:cNvPr id="1063" name="Rectangle 1062">
            <a:extLst>
              <a:ext uri="{FF2B5EF4-FFF2-40B4-BE49-F238E27FC236}">
                <a16:creationId xmlns="" xmlns:a16="http://schemas.microsoft.com/office/drawing/2014/main" id="{BFB51181-A145-F757-B637-9932F73F9837}"/>
              </a:ext>
            </a:extLst>
          </p:cNvPr>
          <p:cNvSpPr/>
          <p:nvPr/>
        </p:nvSpPr>
        <p:spPr>
          <a:xfrm>
            <a:off x="3430870" y="51638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4" name="TextBox 1063">
            <a:extLst>
              <a:ext uri="{FF2B5EF4-FFF2-40B4-BE49-F238E27FC236}">
                <a16:creationId xmlns="" xmlns:a16="http://schemas.microsoft.com/office/drawing/2014/main" id="{4B2BDAE5-E8BC-B4DC-AA47-9ED46F37BD71}"/>
              </a:ext>
            </a:extLst>
          </p:cNvPr>
          <p:cNvSpPr txBox="1"/>
          <p:nvPr/>
        </p:nvSpPr>
        <p:spPr>
          <a:xfrm>
            <a:off x="3460559" y="5116297"/>
            <a:ext cx="306494" cy="369332"/>
          </a:xfrm>
          <a:prstGeom prst="rect">
            <a:avLst/>
          </a:prstGeom>
          <a:noFill/>
        </p:spPr>
        <p:txBody>
          <a:bodyPr wrap="none" rtlCol="0">
            <a:spAutoFit/>
          </a:bodyPr>
          <a:lstStyle/>
          <a:p>
            <a:r>
              <a:rPr lang="en-US" b="1"/>
              <a:t>C</a:t>
            </a:r>
            <a:endParaRPr lang="en-US" b="1" dirty="0"/>
          </a:p>
        </p:txBody>
      </p:sp>
      <p:pic>
        <p:nvPicPr>
          <p:cNvPr id="1065" name="NGÔI SAO">
            <a:extLst>
              <a:ext uri="{FF2B5EF4-FFF2-40B4-BE49-F238E27FC236}">
                <a16:creationId xmlns="" xmlns:a16="http://schemas.microsoft.com/office/drawing/2014/main" id="{21108C6B-E637-8A40-ABA6-6C67DA7FC40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46501" y="1206808"/>
            <a:ext cx="334171" cy="334171"/>
          </a:xfrm>
          <a:prstGeom prst="rect">
            <a:avLst/>
          </a:prstGeom>
        </p:spPr>
      </p:pic>
      <p:grpSp>
        <p:nvGrpSpPr>
          <p:cNvPr id="242" name="Group 11">
            <a:extLst>
              <a:ext uri="{FF2B5EF4-FFF2-40B4-BE49-F238E27FC236}">
                <a16:creationId xmlns="" xmlns:a16="http://schemas.microsoft.com/office/drawing/2014/main" id="{2B0CC4BD-B2AC-4113-B574-2B3E6313BB4C}"/>
              </a:ext>
            </a:extLst>
          </p:cNvPr>
          <p:cNvGrpSpPr>
            <a:grpSpLocks/>
          </p:cNvGrpSpPr>
          <p:nvPr/>
        </p:nvGrpSpPr>
        <p:grpSpPr bwMode="auto">
          <a:xfrm>
            <a:off x="11525908" y="813362"/>
            <a:ext cx="427000" cy="336488"/>
            <a:chOff x="0" y="0"/>
            <a:chExt cx="666" cy="559"/>
          </a:xfrm>
        </p:grpSpPr>
        <p:sp>
          <p:nvSpPr>
            <p:cNvPr id="243" name="Freeform 12">
              <a:extLst>
                <a:ext uri="{FF2B5EF4-FFF2-40B4-BE49-F238E27FC236}">
                  <a16:creationId xmlns="" xmlns:a16="http://schemas.microsoft.com/office/drawing/2014/main" id="{CBA4AB4B-4B6E-4D5F-9DD8-E86860A1EF9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4" name="Graphic 33" descr="Right pointing backhand index with solid fill">
            <a:hlinkClick r:id="rId20" action="ppaction://hlinksldjump"/>
            <a:extLst>
              <a:ext uri="{FF2B5EF4-FFF2-40B4-BE49-F238E27FC236}">
                <a16:creationId xmlns="" xmlns:a16="http://schemas.microsoft.com/office/drawing/2014/main" id="{2B3A6FE0-6603-46DB-B693-3BBC1588E2F1}"/>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tretch>
            <a:fillRect/>
          </a:stretch>
        </p:blipFill>
        <p:spPr>
          <a:xfrm>
            <a:off x="11367443" y="6085714"/>
            <a:ext cx="291356" cy="291356"/>
          </a:xfrm>
          <a:prstGeom prst="rect">
            <a:avLst/>
          </a:prstGeom>
        </p:spPr>
      </p:pic>
    </p:spTree>
    <p:extLst>
      <p:ext uri="{BB962C8B-B14F-4D97-AF65-F5344CB8AC3E}">
        <p14:creationId xmlns:p14="http://schemas.microsoft.com/office/powerpoint/2010/main" val="347003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 fill="hold"/>
                                        <p:tgtEl>
                                          <p:spTgt spid="10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2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1463"/>
                                        </p:tgtEl>
                                        <p:attrNameLst>
                                          <p:attrName>style.visibility</p:attrName>
                                        </p:attrNameLst>
                                      </p:cBhvr>
                                      <p:to>
                                        <p:strVal val="visible"/>
                                      </p:to>
                                    </p:set>
                                    <p:animEffect transition="in" filter="fade">
                                      <p:cBhvr>
                                        <p:cTn id="12" dur="500"/>
                                        <p:tgtEl>
                                          <p:spTgt spid="146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64"/>
                                        </p:tgtEl>
                                        <p:attrNameLst>
                                          <p:attrName>style.visibility</p:attrName>
                                        </p:attrNameLst>
                                      </p:cBhvr>
                                      <p:to>
                                        <p:strVal val="visible"/>
                                      </p:to>
                                    </p:set>
                                    <p:animEffect transition="in" filter="fade">
                                      <p:cBhvr>
                                        <p:cTn id="21" dur="500"/>
                                        <p:tgtEl>
                                          <p:spTgt spid="146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65"/>
                                        </p:tgtEl>
                                        <p:attrNameLst>
                                          <p:attrName>style.visibility</p:attrName>
                                        </p:attrNameLst>
                                      </p:cBhvr>
                                      <p:to>
                                        <p:strVal val="visible"/>
                                      </p:to>
                                    </p:set>
                                    <p:animEffect transition="in" filter="fade">
                                      <p:cBhvr>
                                        <p:cTn id="24" dur="500"/>
                                        <p:tgtEl>
                                          <p:spTgt spid="146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66"/>
                                        </p:tgtEl>
                                        <p:attrNameLst>
                                          <p:attrName>style.visibility</p:attrName>
                                        </p:attrNameLst>
                                      </p:cBhvr>
                                      <p:to>
                                        <p:strVal val="visible"/>
                                      </p:to>
                                    </p:set>
                                    <p:animEffect transition="in" filter="fade">
                                      <p:cBhvr>
                                        <p:cTn id="27" dur="500"/>
                                        <p:tgtEl>
                                          <p:spTgt spid="1466"/>
                                        </p:tgtEl>
                                      </p:cBhvr>
                                    </p:animEffect>
                                  </p:childTnLst>
                                </p:cTn>
                              </p:par>
                            </p:childTnLst>
                          </p:cTn>
                        </p:par>
                      </p:childTnLst>
                    </p:cTn>
                  </p:par>
                </p:childTnLst>
              </p:cTn>
              <p:nextCondLst>
                <p:cond evt="onClick" delay="0">
                  <p:tgtEl>
                    <p:spTgt spid="1422"/>
                  </p:tgtEl>
                </p:cond>
              </p:nextCondLst>
            </p:seq>
            <p:seq concurrent="1" nextAc="seek">
              <p:cTn id="28" restart="whenNotActive" fill="hold" evtFilter="cancelBubble" nodeType="interactiveSeq">
                <p:stCondLst>
                  <p:cond evt="onClick" delay="0">
                    <p:tgtEl>
                      <p:spTgt spid="1440"/>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grpId="0" nodeType="withEffect">
                                  <p:stCondLst>
                                    <p:cond delay="0"/>
                                  </p:stCondLst>
                                  <p:childTnLst>
                                    <p:set>
                                      <p:cBhvr>
                                        <p:cTn id="32" dur="1" fill="hold">
                                          <p:stCondLst>
                                            <p:cond delay="0"/>
                                          </p:stCondLst>
                                        </p:cTn>
                                        <p:tgtEl>
                                          <p:spTgt spid="1685"/>
                                        </p:tgtEl>
                                        <p:attrNameLst>
                                          <p:attrName>style.visibility</p:attrName>
                                        </p:attrNameLst>
                                      </p:cBhvr>
                                      <p:to>
                                        <p:strVal val="visible"/>
                                      </p:to>
                                    </p:set>
                                    <p:animEffect transition="in" filter="fade">
                                      <p:cBhvr>
                                        <p:cTn id="33" dur="500"/>
                                        <p:tgtEl>
                                          <p:spTgt spid="168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86"/>
                                        </p:tgtEl>
                                        <p:attrNameLst>
                                          <p:attrName>style.visibility</p:attrName>
                                        </p:attrNameLst>
                                      </p:cBhvr>
                                      <p:to>
                                        <p:strVal val="visible"/>
                                      </p:to>
                                    </p:set>
                                    <p:animEffect transition="in" filter="fade">
                                      <p:cBhvr>
                                        <p:cTn id="39" dur="500"/>
                                        <p:tgtEl>
                                          <p:spTgt spid="168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79"/>
                                        </p:tgtEl>
                                        <p:attrNameLst>
                                          <p:attrName>style.visibility</p:attrName>
                                        </p:attrNameLst>
                                      </p:cBhvr>
                                      <p:to>
                                        <p:strVal val="visible"/>
                                      </p:to>
                                    </p:set>
                                    <p:animEffect transition="in" filter="fade">
                                      <p:cBhvr>
                                        <p:cTn id="42" dur="500"/>
                                        <p:tgtEl>
                                          <p:spTgt spid="187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80"/>
                                        </p:tgtEl>
                                        <p:attrNameLst>
                                          <p:attrName>style.visibility</p:attrName>
                                        </p:attrNameLst>
                                      </p:cBhvr>
                                      <p:to>
                                        <p:strVal val="visible"/>
                                      </p:to>
                                    </p:set>
                                    <p:animEffect transition="in" filter="fade">
                                      <p:cBhvr>
                                        <p:cTn id="45" dur="500"/>
                                        <p:tgtEl>
                                          <p:spTgt spid="188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81"/>
                                        </p:tgtEl>
                                        <p:attrNameLst>
                                          <p:attrName>style.visibility</p:attrName>
                                        </p:attrNameLst>
                                      </p:cBhvr>
                                      <p:to>
                                        <p:strVal val="visible"/>
                                      </p:to>
                                    </p:set>
                                    <p:animEffect transition="in" filter="fade">
                                      <p:cBhvr>
                                        <p:cTn id="48" dur="500"/>
                                        <p:tgtEl>
                                          <p:spTgt spid="1881"/>
                                        </p:tgtEl>
                                      </p:cBhvr>
                                    </p:animEffect>
                                  </p:childTnLst>
                                </p:cTn>
                              </p:par>
                            </p:childTnLst>
                          </p:cTn>
                        </p:par>
                      </p:childTnLst>
                    </p:cTn>
                  </p:par>
                </p:childTnLst>
              </p:cTn>
              <p:nextCondLst>
                <p:cond evt="onClick" delay="0">
                  <p:tgtEl>
                    <p:spTgt spid="1440"/>
                  </p:tgtEl>
                </p:cond>
              </p:nextCondLst>
            </p:seq>
            <p:seq concurrent="1" nextAc="seek">
              <p:cTn id="49" restart="whenNotActive" fill="hold" evtFilter="cancelBubble" nodeType="interactiveSeq">
                <p:stCondLst>
                  <p:cond evt="onClick" delay="0">
                    <p:tgtEl>
                      <p:spTgt spid="1441"/>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09"/>
                                        </p:tgtEl>
                                        <p:attrNameLst>
                                          <p:attrName>style.visibility</p:attrName>
                                        </p:attrNameLst>
                                      </p:cBhvr>
                                      <p:to>
                                        <p:strVal val="visible"/>
                                      </p:to>
                                    </p:set>
                                    <p:animEffect transition="in" filter="fade">
                                      <p:cBhvr>
                                        <p:cTn id="54" dur="500"/>
                                        <p:tgtEl>
                                          <p:spTgt spid="170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10"/>
                                        </p:tgtEl>
                                        <p:attrNameLst>
                                          <p:attrName>style.visibility</p:attrName>
                                        </p:attrNameLst>
                                      </p:cBhvr>
                                      <p:to>
                                        <p:strVal val="visible"/>
                                      </p:to>
                                    </p:set>
                                    <p:animEffect transition="in" filter="fade">
                                      <p:cBhvr>
                                        <p:cTn id="57" dur="500"/>
                                        <p:tgtEl>
                                          <p:spTgt spid="17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11"/>
                                        </p:tgtEl>
                                        <p:attrNameLst>
                                          <p:attrName>style.visibility</p:attrName>
                                        </p:attrNameLst>
                                      </p:cBhvr>
                                      <p:to>
                                        <p:strVal val="visible"/>
                                      </p:to>
                                    </p:set>
                                    <p:animEffect transition="in" filter="fade">
                                      <p:cBhvr>
                                        <p:cTn id="60" dur="500"/>
                                        <p:tgtEl>
                                          <p:spTgt spid="17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12"/>
                                        </p:tgtEl>
                                        <p:attrNameLst>
                                          <p:attrName>style.visibility</p:attrName>
                                        </p:attrNameLst>
                                      </p:cBhvr>
                                      <p:to>
                                        <p:strVal val="visible"/>
                                      </p:to>
                                    </p:set>
                                    <p:animEffect transition="in" filter="fade">
                                      <p:cBhvr>
                                        <p:cTn id="63" dur="500"/>
                                        <p:tgtEl>
                                          <p:spTgt spid="17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15"/>
                                        </p:tgtEl>
                                        <p:attrNameLst>
                                          <p:attrName>style.visibility</p:attrName>
                                        </p:attrNameLst>
                                      </p:cBhvr>
                                      <p:to>
                                        <p:strVal val="visible"/>
                                      </p:to>
                                    </p:set>
                                    <p:animEffect transition="in" filter="fade">
                                      <p:cBhvr>
                                        <p:cTn id="66" dur="500"/>
                                        <p:tgtEl>
                                          <p:spTgt spid="171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716"/>
                                        </p:tgtEl>
                                        <p:attrNameLst>
                                          <p:attrName>style.visibility</p:attrName>
                                        </p:attrNameLst>
                                      </p:cBhvr>
                                      <p:to>
                                        <p:strVal val="visible"/>
                                      </p:to>
                                    </p:set>
                                    <p:animEffect transition="in" filter="fade">
                                      <p:cBhvr>
                                        <p:cTn id="69" dur="500"/>
                                        <p:tgtEl>
                                          <p:spTgt spid="17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59"/>
                                        </p:tgtEl>
                                        <p:attrNameLst>
                                          <p:attrName>style.visibility</p:attrName>
                                        </p:attrNameLst>
                                      </p:cBhvr>
                                      <p:to>
                                        <p:strVal val="visible"/>
                                      </p:to>
                                    </p:set>
                                    <p:animEffect transition="in" filter="fade">
                                      <p:cBhvr>
                                        <p:cTn id="75" dur="500"/>
                                        <p:tgtEl>
                                          <p:spTgt spid="185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61"/>
                                        </p:tgtEl>
                                        <p:attrNameLst>
                                          <p:attrName>style.visibility</p:attrName>
                                        </p:attrNameLst>
                                      </p:cBhvr>
                                      <p:to>
                                        <p:strVal val="visible"/>
                                      </p:to>
                                    </p:set>
                                    <p:animEffect transition="in" filter="fade">
                                      <p:cBhvr>
                                        <p:cTn id="78" dur="500"/>
                                        <p:tgtEl>
                                          <p:spTgt spid="1861"/>
                                        </p:tgtEl>
                                      </p:cBhvr>
                                    </p:animEffect>
                                  </p:childTnLst>
                                </p:cTn>
                              </p:par>
                            </p:childTnLst>
                          </p:cTn>
                        </p:par>
                      </p:childTnLst>
                    </p:cTn>
                  </p:par>
                </p:childTnLst>
              </p:cTn>
              <p:nextCondLst>
                <p:cond evt="onClick" delay="0">
                  <p:tgtEl>
                    <p:spTgt spid="1441"/>
                  </p:tgtEl>
                </p:cond>
              </p:nextCondLst>
            </p:seq>
            <p:seq concurrent="1" nextAc="seek">
              <p:cTn id="79" restart="whenNotActive" fill="hold" evtFilter="cancelBubble" nodeType="interactiveSeq">
                <p:stCondLst>
                  <p:cond evt="onClick" delay="0">
                    <p:tgtEl>
                      <p:spTgt spid="1442"/>
                    </p:tgtEl>
                  </p:cond>
                </p:stCondLst>
                <p:endSync evt="end" delay="0">
                  <p:rtn val="all"/>
                </p:endSync>
                <p:childTnLst>
                  <p:par>
                    <p:cTn id="80" fill="hold">
                      <p:stCondLst>
                        <p:cond delay="0"/>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724"/>
                                        </p:tgtEl>
                                        <p:attrNameLst>
                                          <p:attrName>style.visibility</p:attrName>
                                        </p:attrNameLst>
                                      </p:cBhvr>
                                      <p:to>
                                        <p:strVal val="visible"/>
                                      </p:to>
                                    </p:set>
                                    <p:animEffect transition="in" filter="fade">
                                      <p:cBhvr>
                                        <p:cTn id="84" dur="500"/>
                                        <p:tgtEl>
                                          <p:spTgt spid="172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722"/>
                                        </p:tgtEl>
                                        <p:attrNameLst>
                                          <p:attrName>style.visibility</p:attrName>
                                        </p:attrNameLst>
                                      </p:cBhvr>
                                      <p:to>
                                        <p:strVal val="visible"/>
                                      </p:to>
                                    </p:set>
                                    <p:animEffect transition="in" filter="fade">
                                      <p:cBhvr>
                                        <p:cTn id="90" dur="500"/>
                                        <p:tgtEl>
                                          <p:spTgt spid="172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723"/>
                                        </p:tgtEl>
                                        <p:attrNameLst>
                                          <p:attrName>style.visibility</p:attrName>
                                        </p:attrNameLst>
                                      </p:cBhvr>
                                      <p:to>
                                        <p:strVal val="visible"/>
                                      </p:to>
                                    </p:set>
                                    <p:animEffect transition="in" filter="fade">
                                      <p:cBhvr>
                                        <p:cTn id="93" dur="500"/>
                                        <p:tgtEl>
                                          <p:spTgt spid="172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725"/>
                                        </p:tgtEl>
                                        <p:attrNameLst>
                                          <p:attrName>style.visibility</p:attrName>
                                        </p:attrNameLst>
                                      </p:cBhvr>
                                      <p:to>
                                        <p:strVal val="visible"/>
                                      </p:to>
                                    </p:set>
                                    <p:animEffect transition="in" filter="fade">
                                      <p:cBhvr>
                                        <p:cTn id="96" dur="500"/>
                                        <p:tgtEl>
                                          <p:spTgt spid="172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26"/>
                                        </p:tgtEl>
                                        <p:attrNameLst>
                                          <p:attrName>style.visibility</p:attrName>
                                        </p:attrNameLst>
                                      </p:cBhvr>
                                      <p:to>
                                        <p:strVal val="visible"/>
                                      </p:to>
                                    </p:set>
                                    <p:animEffect transition="in" filter="fade">
                                      <p:cBhvr>
                                        <p:cTn id="99" dur="500"/>
                                        <p:tgtEl>
                                          <p:spTgt spid="172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727"/>
                                        </p:tgtEl>
                                        <p:attrNameLst>
                                          <p:attrName>style.visibility</p:attrName>
                                        </p:attrNameLst>
                                      </p:cBhvr>
                                      <p:to>
                                        <p:strVal val="visible"/>
                                      </p:to>
                                    </p:set>
                                    <p:animEffect transition="in" filter="fade">
                                      <p:cBhvr>
                                        <p:cTn id="102" dur="500"/>
                                        <p:tgtEl>
                                          <p:spTgt spid="172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728"/>
                                        </p:tgtEl>
                                        <p:attrNameLst>
                                          <p:attrName>style.visibility</p:attrName>
                                        </p:attrNameLst>
                                      </p:cBhvr>
                                      <p:to>
                                        <p:strVal val="visible"/>
                                      </p:to>
                                    </p:set>
                                    <p:animEffect transition="in" filter="fade">
                                      <p:cBhvr>
                                        <p:cTn id="105" dur="500"/>
                                        <p:tgtEl>
                                          <p:spTgt spid="172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93"/>
                                        </p:tgtEl>
                                        <p:attrNameLst>
                                          <p:attrName>style.visibility</p:attrName>
                                        </p:attrNameLst>
                                      </p:cBhvr>
                                      <p:to>
                                        <p:strVal val="visible"/>
                                      </p:to>
                                    </p:set>
                                    <p:animEffect transition="in" filter="fade">
                                      <p:cBhvr>
                                        <p:cTn id="108" dur="500"/>
                                        <p:tgtEl>
                                          <p:spTgt spid="189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889"/>
                                        </p:tgtEl>
                                        <p:attrNameLst>
                                          <p:attrName>style.visibility</p:attrName>
                                        </p:attrNameLst>
                                      </p:cBhvr>
                                      <p:to>
                                        <p:strVal val="visible"/>
                                      </p:to>
                                    </p:set>
                                    <p:animEffect transition="in" filter="fade">
                                      <p:cBhvr>
                                        <p:cTn id="111" dur="500"/>
                                        <p:tgtEl>
                                          <p:spTgt spid="188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890"/>
                                        </p:tgtEl>
                                        <p:attrNameLst>
                                          <p:attrName>style.visibility</p:attrName>
                                        </p:attrNameLst>
                                      </p:cBhvr>
                                      <p:to>
                                        <p:strVal val="visible"/>
                                      </p:to>
                                    </p:set>
                                    <p:animEffect transition="in" filter="fade">
                                      <p:cBhvr>
                                        <p:cTn id="114" dur="500"/>
                                        <p:tgtEl>
                                          <p:spTgt spid="189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891"/>
                                        </p:tgtEl>
                                        <p:attrNameLst>
                                          <p:attrName>style.visibility</p:attrName>
                                        </p:attrNameLst>
                                      </p:cBhvr>
                                      <p:to>
                                        <p:strVal val="visible"/>
                                      </p:to>
                                    </p:set>
                                    <p:animEffect transition="in" filter="fade">
                                      <p:cBhvr>
                                        <p:cTn id="117" dur="500"/>
                                        <p:tgtEl>
                                          <p:spTgt spid="1891"/>
                                        </p:tgtEl>
                                      </p:cBhvr>
                                    </p:animEffect>
                                  </p:childTnLst>
                                </p:cTn>
                              </p:par>
                            </p:childTnLst>
                          </p:cTn>
                        </p:par>
                      </p:childTnLst>
                    </p:cTn>
                  </p:par>
                </p:childTnLst>
              </p:cTn>
              <p:nextCondLst>
                <p:cond evt="onClick" delay="0">
                  <p:tgtEl>
                    <p:spTgt spid="1442"/>
                  </p:tgtEl>
                </p:cond>
              </p:nextCondLst>
            </p:seq>
            <p:seq concurrent="1" nextAc="seek">
              <p:cTn id="118" restart="whenNotActive" fill="hold" evtFilter="cancelBubble" nodeType="interactiveSeq">
                <p:stCondLst>
                  <p:cond evt="onClick" delay="0">
                    <p:tgtEl>
                      <p:spTgt spid="1443"/>
                    </p:tgtEl>
                  </p:cond>
                </p:stCondLst>
                <p:endSync evt="end" delay="0">
                  <p:rtn val="all"/>
                </p:endSync>
                <p:childTnLst>
                  <p:par>
                    <p:cTn id="119" fill="hold">
                      <p:stCondLst>
                        <p:cond delay="0"/>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735"/>
                                        </p:tgtEl>
                                        <p:attrNameLst>
                                          <p:attrName>style.visibility</p:attrName>
                                        </p:attrNameLst>
                                      </p:cBhvr>
                                      <p:to>
                                        <p:strVal val="visible"/>
                                      </p:to>
                                    </p:set>
                                    <p:animEffect transition="in" filter="fade">
                                      <p:cBhvr>
                                        <p:cTn id="123" dur="500"/>
                                        <p:tgtEl>
                                          <p:spTgt spid="1735"/>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736"/>
                                        </p:tgtEl>
                                        <p:attrNameLst>
                                          <p:attrName>style.visibility</p:attrName>
                                        </p:attrNameLst>
                                      </p:cBhvr>
                                      <p:to>
                                        <p:strVal val="visible"/>
                                      </p:to>
                                    </p:set>
                                    <p:animEffect transition="in" filter="fade">
                                      <p:cBhvr>
                                        <p:cTn id="126" dur="500"/>
                                        <p:tgtEl>
                                          <p:spTgt spid="173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737"/>
                                        </p:tgtEl>
                                        <p:attrNameLst>
                                          <p:attrName>style.visibility</p:attrName>
                                        </p:attrNameLst>
                                      </p:cBhvr>
                                      <p:to>
                                        <p:strVal val="visible"/>
                                      </p:to>
                                    </p:set>
                                    <p:animEffect transition="in" filter="fade">
                                      <p:cBhvr>
                                        <p:cTn id="129" dur="500"/>
                                        <p:tgtEl>
                                          <p:spTgt spid="173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883"/>
                                        </p:tgtEl>
                                        <p:attrNameLst>
                                          <p:attrName>style.visibility</p:attrName>
                                        </p:attrNameLst>
                                      </p:cBhvr>
                                      <p:to>
                                        <p:strVal val="visible"/>
                                      </p:to>
                                    </p:set>
                                    <p:animEffect transition="in" filter="fade">
                                      <p:cBhvr>
                                        <p:cTn id="132" dur="500"/>
                                        <p:tgtEl>
                                          <p:spTgt spid="188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909"/>
                                        </p:tgtEl>
                                        <p:attrNameLst>
                                          <p:attrName>style.visibility</p:attrName>
                                        </p:attrNameLst>
                                      </p:cBhvr>
                                      <p:to>
                                        <p:strVal val="visible"/>
                                      </p:to>
                                    </p:set>
                                    <p:animEffect transition="in" filter="fade">
                                      <p:cBhvr>
                                        <p:cTn id="135" dur="500"/>
                                        <p:tgtEl>
                                          <p:spTgt spid="190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908"/>
                                        </p:tgtEl>
                                        <p:attrNameLst>
                                          <p:attrName>style.visibility</p:attrName>
                                        </p:attrNameLst>
                                      </p:cBhvr>
                                      <p:to>
                                        <p:strVal val="visible"/>
                                      </p:to>
                                    </p:set>
                                    <p:animEffect transition="in" filter="fade">
                                      <p:cBhvr>
                                        <p:cTn id="138" dur="500"/>
                                        <p:tgtEl>
                                          <p:spTgt spid="1908"/>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905"/>
                                        </p:tgtEl>
                                        <p:attrNameLst>
                                          <p:attrName>style.visibility</p:attrName>
                                        </p:attrNameLst>
                                      </p:cBhvr>
                                      <p:to>
                                        <p:strVal val="visible"/>
                                      </p:to>
                                    </p:set>
                                    <p:animEffect transition="in" filter="fade">
                                      <p:cBhvr>
                                        <p:cTn id="141" dur="500"/>
                                        <p:tgtEl>
                                          <p:spTgt spid="190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906"/>
                                        </p:tgtEl>
                                        <p:attrNameLst>
                                          <p:attrName>style.visibility</p:attrName>
                                        </p:attrNameLst>
                                      </p:cBhvr>
                                      <p:to>
                                        <p:strVal val="visible"/>
                                      </p:to>
                                    </p:set>
                                    <p:animEffect transition="in" filter="fade">
                                      <p:cBhvr>
                                        <p:cTn id="144" dur="500"/>
                                        <p:tgtEl>
                                          <p:spTgt spid="190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919"/>
                                        </p:tgtEl>
                                        <p:attrNameLst>
                                          <p:attrName>style.visibility</p:attrName>
                                        </p:attrNameLst>
                                      </p:cBhvr>
                                      <p:to>
                                        <p:strVal val="visible"/>
                                      </p:to>
                                    </p:set>
                                    <p:animEffect transition="in" filter="fade">
                                      <p:cBhvr>
                                        <p:cTn id="147" dur="500"/>
                                        <p:tgtEl>
                                          <p:spTgt spid="191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915"/>
                                        </p:tgtEl>
                                        <p:attrNameLst>
                                          <p:attrName>style.visibility</p:attrName>
                                        </p:attrNameLst>
                                      </p:cBhvr>
                                      <p:to>
                                        <p:strVal val="visible"/>
                                      </p:to>
                                    </p:set>
                                    <p:animEffect transition="in" filter="fade">
                                      <p:cBhvr>
                                        <p:cTn id="150" dur="500"/>
                                        <p:tgtEl>
                                          <p:spTgt spid="191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918"/>
                                        </p:tgtEl>
                                        <p:attrNameLst>
                                          <p:attrName>style.visibility</p:attrName>
                                        </p:attrNameLst>
                                      </p:cBhvr>
                                      <p:to>
                                        <p:strVal val="visible"/>
                                      </p:to>
                                    </p:set>
                                    <p:animEffect transition="in" filter="fade">
                                      <p:cBhvr>
                                        <p:cTn id="153" dur="500"/>
                                        <p:tgtEl>
                                          <p:spTgt spid="1918"/>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025"/>
                                        </p:tgtEl>
                                        <p:attrNameLst>
                                          <p:attrName>style.visibility</p:attrName>
                                        </p:attrNameLst>
                                      </p:cBhvr>
                                      <p:to>
                                        <p:strVal val="visible"/>
                                      </p:to>
                                    </p:set>
                                    <p:animEffect transition="in" filter="fade">
                                      <p:cBhvr>
                                        <p:cTn id="156" dur="500"/>
                                        <p:tgtEl>
                                          <p:spTgt spid="1025"/>
                                        </p:tgtEl>
                                      </p:cBhvr>
                                    </p:animEffect>
                                  </p:childTnLst>
                                </p:cTn>
                              </p:par>
                            </p:childTnLst>
                          </p:cTn>
                        </p:par>
                      </p:childTnLst>
                    </p:cTn>
                  </p:par>
                </p:childTnLst>
              </p:cTn>
              <p:nextCondLst>
                <p:cond evt="onClick" delay="0">
                  <p:tgtEl>
                    <p:spTgt spid="1443"/>
                  </p:tgtEl>
                </p:cond>
              </p:nextCondLst>
            </p:seq>
            <p:seq concurrent="1" nextAc="seek">
              <p:cTn id="157" restart="whenNotActive" fill="hold" evtFilter="cancelBubble" nodeType="interactiveSeq">
                <p:stCondLst>
                  <p:cond evt="onClick" delay="0">
                    <p:tgtEl>
                      <p:spTgt spid="1444"/>
                    </p:tgtEl>
                  </p:cond>
                </p:stCondLst>
                <p:endSync evt="end" delay="0">
                  <p:rtn val="all"/>
                </p:endSync>
                <p:childTnLst>
                  <p:par>
                    <p:cTn id="158" fill="hold">
                      <p:stCondLst>
                        <p:cond delay="0"/>
                      </p:stCondLst>
                      <p:childTnLst>
                        <p:par>
                          <p:cTn id="159" fill="hold">
                            <p:stCondLst>
                              <p:cond delay="0"/>
                            </p:stCondLst>
                            <p:childTnLst>
                              <p:par>
                                <p:cTn id="160" presetID="10" presetClass="entr" presetSubtype="0" fill="hold" grpId="0" nodeType="withEffect">
                                  <p:stCondLst>
                                    <p:cond delay="0"/>
                                  </p:stCondLst>
                                  <p:childTnLst>
                                    <p:set>
                                      <p:cBhvr>
                                        <p:cTn id="161" dur="1" fill="hold">
                                          <p:stCondLst>
                                            <p:cond delay="0"/>
                                          </p:stCondLst>
                                        </p:cTn>
                                        <p:tgtEl>
                                          <p:spTgt spid="1750"/>
                                        </p:tgtEl>
                                        <p:attrNameLst>
                                          <p:attrName>style.visibility</p:attrName>
                                        </p:attrNameLst>
                                      </p:cBhvr>
                                      <p:to>
                                        <p:strVal val="visible"/>
                                      </p:to>
                                    </p:set>
                                    <p:animEffect transition="in" filter="fade">
                                      <p:cBhvr>
                                        <p:cTn id="162" dur="500"/>
                                        <p:tgtEl>
                                          <p:spTgt spid="175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751"/>
                                        </p:tgtEl>
                                        <p:attrNameLst>
                                          <p:attrName>style.visibility</p:attrName>
                                        </p:attrNameLst>
                                      </p:cBhvr>
                                      <p:to>
                                        <p:strVal val="visible"/>
                                      </p:to>
                                    </p:set>
                                    <p:animEffect transition="in" filter="fade">
                                      <p:cBhvr>
                                        <p:cTn id="165" dur="500"/>
                                        <p:tgtEl>
                                          <p:spTgt spid="175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752"/>
                                        </p:tgtEl>
                                        <p:attrNameLst>
                                          <p:attrName>style.visibility</p:attrName>
                                        </p:attrNameLst>
                                      </p:cBhvr>
                                      <p:to>
                                        <p:strVal val="visible"/>
                                      </p:to>
                                    </p:set>
                                    <p:animEffect transition="in" filter="fade">
                                      <p:cBhvr>
                                        <p:cTn id="168" dur="500"/>
                                        <p:tgtEl>
                                          <p:spTgt spid="1752"/>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753"/>
                                        </p:tgtEl>
                                        <p:attrNameLst>
                                          <p:attrName>style.visibility</p:attrName>
                                        </p:attrNameLst>
                                      </p:cBhvr>
                                      <p:to>
                                        <p:strVal val="visible"/>
                                      </p:to>
                                    </p:set>
                                    <p:animEffect transition="in" filter="fade">
                                      <p:cBhvr>
                                        <p:cTn id="171" dur="500"/>
                                        <p:tgtEl>
                                          <p:spTgt spid="1753"/>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896"/>
                                        </p:tgtEl>
                                        <p:attrNameLst>
                                          <p:attrName>style.visibility</p:attrName>
                                        </p:attrNameLst>
                                      </p:cBhvr>
                                      <p:to>
                                        <p:strVal val="visible"/>
                                      </p:to>
                                    </p:set>
                                    <p:animEffect transition="in" filter="fade">
                                      <p:cBhvr>
                                        <p:cTn id="174" dur="500"/>
                                        <p:tgtEl>
                                          <p:spTgt spid="189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897"/>
                                        </p:tgtEl>
                                        <p:attrNameLst>
                                          <p:attrName>style.visibility</p:attrName>
                                        </p:attrNameLst>
                                      </p:cBhvr>
                                      <p:to>
                                        <p:strVal val="visible"/>
                                      </p:to>
                                    </p:set>
                                    <p:animEffect transition="in" filter="fade">
                                      <p:cBhvr>
                                        <p:cTn id="177" dur="500"/>
                                        <p:tgtEl>
                                          <p:spTgt spid="1897"/>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900"/>
                                        </p:tgtEl>
                                        <p:attrNameLst>
                                          <p:attrName>style.visibility</p:attrName>
                                        </p:attrNameLst>
                                      </p:cBhvr>
                                      <p:to>
                                        <p:strVal val="visible"/>
                                      </p:to>
                                    </p:set>
                                    <p:animEffect transition="in" filter="fade">
                                      <p:cBhvr>
                                        <p:cTn id="180" dur="500"/>
                                        <p:tgtEl>
                                          <p:spTgt spid="1900"/>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901"/>
                                        </p:tgtEl>
                                        <p:attrNameLst>
                                          <p:attrName>style.visibility</p:attrName>
                                        </p:attrNameLst>
                                      </p:cBhvr>
                                      <p:to>
                                        <p:strVal val="visible"/>
                                      </p:to>
                                    </p:set>
                                    <p:animEffect transition="in" filter="fade">
                                      <p:cBhvr>
                                        <p:cTn id="183" dur="500"/>
                                        <p:tgtEl>
                                          <p:spTgt spid="1901"/>
                                        </p:tgtEl>
                                      </p:cBhvr>
                                    </p:animEffect>
                                  </p:childTnLst>
                                </p:cTn>
                              </p:par>
                            </p:childTnLst>
                          </p:cTn>
                        </p:par>
                      </p:childTnLst>
                    </p:cTn>
                  </p:par>
                </p:childTnLst>
              </p:cTn>
              <p:nextCondLst>
                <p:cond evt="onClick" delay="0">
                  <p:tgtEl>
                    <p:spTgt spid="1444"/>
                  </p:tgtEl>
                </p:cond>
              </p:nextCondLst>
            </p:seq>
            <p:seq concurrent="1" nextAc="seek">
              <p:cTn id="184" restart="whenNotActive" fill="hold" evtFilter="cancelBubble" nodeType="interactiveSeq">
                <p:stCondLst>
                  <p:cond evt="onClick" delay="0">
                    <p:tgtEl>
                      <p:spTgt spid="1446"/>
                    </p:tgtEl>
                  </p:cond>
                </p:stCondLst>
                <p:endSync evt="end" delay="0">
                  <p:rtn val="all"/>
                </p:endSync>
                <p:childTnLst>
                  <p:par>
                    <p:cTn id="185" fill="hold">
                      <p:stCondLst>
                        <p:cond delay="0"/>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1774"/>
                                        </p:tgtEl>
                                        <p:attrNameLst>
                                          <p:attrName>style.visibility</p:attrName>
                                        </p:attrNameLst>
                                      </p:cBhvr>
                                      <p:to>
                                        <p:strVal val="visible"/>
                                      </p:to>
                                    </p:set>
                                    <p:animEffect transition="in" filter="fade">
                                      <p:cBhvr>
                                        <p:cTn id="189" dur="500"/>
                                        <p:tgtEl>
                                          <p:spTgt spid="1774"/>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777"/>
                                        </p:tgtEl>
                                        <p:attrNameLst>
                                          <p:attrName>style.visibility</p:attrName>
                                        </p:attrNameLst>
                                      </p:cBhvr>
                                      <p:to>
                                        <p:strVal val="visible"/>
                                      </p:to>
                                    </p:set>
                                    <p:animEffect transition="in" filter="fade">
                                      <p:cBhvr>
                                        <p:cTn id="192" dur="500"/>
                                        <p:tgtEl>
                                          <p:spTgt spid="1777"/>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778"/>
                                        </p:tgtEl>
                                        <p:attrNameLst>
                                          <p:attrName>style.visibility</p:attrName>
                                        </p:attrNameLst>
                                      </p:cBhvr>
                                      <p:to>
                                        <p:strVal val="visible"/>
                                      </p:to>
                                    </p:set>
                                    <p:animEffect transition="in" filter="fade">
                                      <p:cBhvr>
                                        <p:cTn id="195" dur="500"/>
                                        <p:tgtEl>
                                          <p:spTgt spid="1778"/>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779"/>
                                        </p:tgtEl>
                                        <p:attrNameLst>
                                          <p:attrName>style.visibility</p:attrName>
                                        </p:attrNameLst>
                                      </p:cBhvr>
                                      <p:to>
                                        <p:strVal val="visible"/>
                                      </p:to>
                                    </p:set>
                                    <p:animEffect transition="in" filter="fade">
                                      <p:cBhvr>
                                        <p:cTn id="198" dur="500"/>
                                        <p:tgtEl>
                                          <p:spTgt spid="1779"/>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780"/>
                                        </p:tgtEl>
                                        <p:attrNameLst>
                                          <p:attrName>style.visibility</p:attrName>
                                        </p:attrNameLst>
                                      </p:cBhvr>
                                      <p:to>
                                        <p:strVal val="visible"/>
                                      </p:to>
                                    </p:set>
                                    <p:animEffect transition="in" filter="fade">
                                      <p:cBhvr>
                                        <p:cTn id="201" dur="500"/>
                                        <p:tgtEl>
                                          <p:spTgt spid="1780"/>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054"/>
                                        </p:tgtEl>
                                        <p:attrNameLst>
                                          <p:attrName>style.visibility</p:attrName>
                                        </p:attrNameLst>
                                      </p:cBhvr>
                                      <p:to>
                                        <p:strVal val="visible"/>
                                      </p:to>
                                    </p:set>
                                    <p:animEffect transition="in" filter="fade">
                                      <p:cBhvr>
                                        <p:cTn id="204" dur="500"/>
                                        <p:tgtEl>
                                          <p:spTgt spid="1054"/>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055"/>
                                        </p:tgtEl>
                                        <p:attrNameLst>
                                          <p:attrName>style.visibility</p:attrName>
                                        </p:attrNameLst>
                                      </p:cBhvr>
                                      <p:to>
                                        <p:strVal val="visible"/>
                                      </p:to>
                                    </p:set>
                                    <p:animEffect transition="in" filter="fade">
                                      <p:cBhvr>
                                        <p:cTn id="207" dur="500"/>
                                        <p:tgtEl>
                                          <p:spTgt spid="1055"/>
                                        </p:tgtEl>
                                      </p:cBhvr>
                                    </p:animEffect>
                                  </p:childTnLst>
                                </p:cTn>
                              </p:par>
                            </p:childTnLst>
                          </p:cTn>
                        </p:par>
                      </p:childTnLst>
                    </p:cTn>
                  </p:par>
                </p:childTnLst>
              </p:cTn>
              <p:nextCondLst>
                <p:cond evt="onClick" delay="0">
                  <p:tgtEl>
                    <p:spTgt spid="1446"/>
                  </p:tgtEl>
                </p:cond>
              </p:nextCondLst>
            </p:seq>
            <p:seq concurrent="1" nextAc="seek">
              <p:cTn id="208" restart="whenNotActive" fill="hold" evtFilter="cancelBubble" nodeType="interactiveSeq">
                <p:stCondLst>
                  <p:cond evt="onClick" delay="0">
                    <p:tgtEl>
                      <p:spTgt spid="1449"/>
                    </p:tgtEl>
                  </p:cond>
                </p:stCondLst>
                <p:endSync evt="end" delay="0">
                  <p:rtn val="all"/>
                </p:endSync>
                <p:childTnLst>
                  <p:par>
                    <p:cTn id="209" fill="hold">
                      <p:stCondLst>
                        <p:cond delay="0"/>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524"/>
                                        </p:tgtEl>
                                        <p:attrNameLst>
                                          <p:attrName>style.visibility</p:attrName>
                                        </p:attrNameLst>
                                      </p:cBhvr>
                                      <p:to>
                                        <p:strVal val="visible"/>
                                      </p:to>
                                    </p:set>
                                    <p:animEffect transition="in" filter="fade">
                                      <p:cBhvr>
                                        <p:cTn id="213" dur="500"/>
                                        <p:tgtEl>
                                          <p:spTgt spid="1524"/>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533"/>
                                        </p:tgtEl>
                                        <p:attrNameLst>
                                          <p:attrName>style.visibility</p:attrName>
                                        </p:attrNameLst>
                                      </p:cBhvr>
                                      <p:to>
                                        <p:strVal val="visible"/>
                                      </p:to>
                                    </p:set>
                                    <p:animEffect transition="in" filter="fade">
                                      <p:cBhvr>
                                        <p:cTn id="216" dur="500"/>
                                        <p:tgtEl>
                                          <p:spTgt spid="1533"/>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534"/>
                                        </p:tgtEl>
                                        <p:attrNameLst>
                                          <p:attrName>style.visibility</p:attrName>
                                        </p:attrNameLst>
                                      </p:cBhvr>
                                      <p:to>
                                        <p:strVal val="visible"/>
                                      </p:to>
                                    </p:set>
                                    <p:animEffect transition="in" filter="fade">
                                      <p:cBhvr>
                                        <p:cTn id="219" dur="500"/>
                                        <p:tgtEl>
                                          <p:spTgt spid="1534"/>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535"/>
                                        </p:tgtEl>
                                        <p:attrNameLst>
                                          <p:attrName>style.visibility</p:attrName>
                                        </p:attrNameLst>
                                      </p:cBhvr>
                                      <p:to>
                                        <p:strVal val="visible"/>
                                      </p:to>
                                    </p:set>
                                    <p:animEffect transition="in" filter="fade">
                                      <p:cBhvr>
                                        <p:cTn id="222" dur="500"/>
                                        <p:tgtEl>
                                          <p:spTgt spid="1535"/>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536"/>
                                        </p:tgtEl>
                                        <p:attrNameLst>
                                          <p:attrName>style.visibility</p:attrName>
                                        </p:attrNameLst>
                                      </p:cBhvr>
                                      <p:to>
                                        <p:strVal val="visible"/>
                                      </p:to>
                                    </p:set>
                                    <p:animEffect transition="in" filter="fade">
                                      <p:cBhvr>
                                        <p:cTn id="225" dur="500"/>
                                        <p:tgtEl>
                                          <p:spTgt spid="1536"/>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537"/>
                                        </p:tgtEl>
                                        <p:attrNameLst>
                                          <p:attrName>style.visibility</p:attrName>
                                        </p:attrNameLst>
                                      </p:cBhvr>
                                      <p:to>
                                        <p:strVal val="visible"/>
                                      </p:to>
                                    </p:set>
                                    <p:animEffect transition="in" filter="fade">
                                      <p:cBhvr>
                                        <p:cTn id="228" dur="500"/>
                                        <p:tgtEl>
                                          <p:spTgt spid="1537"/>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538"/>
                                        </p:tgtEl>
                                        <p:attrNameLst>
                                          <p:attrName>style.visibility</p:attrName>
                                        </p:attrNameLst>
                                      </p:cBhvr>
                                      <p:to>
                                        <p:strVal val="visible"/>
                                      </p:to>
                                    </p:set>
                                    <p:animEffect transition="in" filter="fade">
                                      <p:cBhvr>
                                        <p:cTn id="231" dur="500"/>
                                        <p:tgtEl>
                                          <p:spTgt spid="1538"/>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539"/>
                                        </p:tgtEl>
                                        <p:attrNameLst>
                                          <p:attrName>style.visibility</p:attrName>
                                        </p:attrNameLst>
                                      </p:cBhvr>
                                      <p:to>
                                        <p:strVal val="visible"/>
                                      </p:to>
                                    </p:set>
                                    <p:animEffect transition="in" filter="fade">
                                      <p:cBhvr>
                                        <p:cTn id="234" dur="500"/>
                                        <p:tgtEl>
                                          <p:spTgt spid="1539"/>
                                        </p:tgtEl>
                                      </p:cBhvr>
                                    </p:animEffect>
                                  </p:childTnLst>
                                </p:cTn>
                              </p:par>
                            </p:childTnLst>
                          </p:cTn>
                        </p:par>
                      </p:childTnLst>
                    </p:cTn>
                  </p:par>
                </p:childTnLst>
              </p:cTn>
              <p:nextCondLst>
                <p:cond evt="onClick" delay="0">
                  <p:tgtEl>
                    <p:spTgt spid="1449"/>
                  </p:tgtEl>
                </p:cond>
              </p:nextCondLst>
            </p:seq>
            <p:seq concurrent="1" nextAc="seek">
              <p:cTn id="235" restart="whenNotActive" fill="hold" evtFilter="cancelBubble" nodeType="interactiveSeq">
                <p:stCondLst>
                  <p:cond evt="onClick" delay="0">
                    <p:tgtEl>
                      <p:spTgt spid="1424"/>
                    </p:tgtEl>
                  </p:cond>
                </p:stCondLst>
                <p:endSync evt="end" delay="0">
                  <p:rtn val="all"/>
                </p:endSync>
                <p:childTnLst>
                  <p:par>
                    <p:cTn id="236" fill="hold">
                      <p:stCondLst>
                        <p:cond delay="0"/>
                      </p:stCondLst>
                      <p:childTnLst>
                        <p:par>
                          <p:cTn id="237" fill="hold">
                            <p:stCondLst>
                              <p:cond delay="0"/>
                            </p:stCondLst>
                            <p:childTnLst>
                              <p:par>
                                <p:cTn id="238" presetID="10" presetClass="entr" presetSubtype="0" fill="hold" grpId="0" nodeType="withEffect">
                                  <p:stCondLst>
                                    <p:cond delay="0"/>
                                  </p:stCondLst>
                                  <p:childTnLst>
                                    <p:set>
                                      <p:cBhvr>
                                        <p:cTn id="239" dur="1" fill="hold">
                                          <p:stCondLst>
                                            <p:cond delay="0"/>
                                          </p:stCondLst>
                                        </p:cTn>
                                        <p:tgtEl>
                                          <p:spTgt spid="27"/>
                                        </p:tgtEl>
                                        <p:attrNameLst>
                                          <p:attrName>style.visibility</p:attrName>
                                        </p:attrNameLst>
                                      </p:cBhvr>
                                      <p:to>
                                        <p:strVal val="visible"/>
                                      </p:to>
                                    </p:set>
                                    <p:animEffect transition="in" filter="fade">
                                      <p:cBhvr>
                                        <p:cTn id="240" dur="500"/>
                                        <p:tgtEl>
                                          <p:spTgt spid="27"/>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28"/>
                                        </p:tgtEl>
                                        <p:attrNameLst>
                                          <p:attrName>style.visibility</p:attrName>
                                        </p:attrNameLst>
                                      </p:cBhvr>
                                      <p:to>
                                        <p:strVal val="visible"/>
                                      </p:to>
                                    </p:set>
                                    <p:animEffect transition="in" filter="fade">
                                      <p:cBhvr>
                                        <p:cTn id="243" dur="500"/>
                                        <p:tgtEl>
                                          <p:spTgt spid="28"/>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36"/>
                                        </p:tgtEl>
                                        <p:attrNameLst>
                                          <p:attrName>style.visibility</p:attrName>
                                        </p:attrNameLst>
                                      </p:cBhvr>
                                      <p:to>
                                        <p:strVal val="visible"/>
                                      </p:to>
                                    </p:set>
                                    <p:animEffect transition="in" filter="fade">
                                      <p:cBhvr>
                                        <p:cTn id="246" dur="500"/>
                                        <p:tgtEl>
                                          <p:spTgt spid="36"/>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35"/>
                                        </p:tgtEl>
                                        <p:attrNameLst>
                                          <p:attrName>style.visibility</p:attrName>
                                        </p:attrNameLst>
                                      </p:cBhvr>
                                      <p:to>
                                        <p:strVal val="visible"/>
                                      </p:to>
                                    </p:set>
                                    <p:animEffect transition="in" filter="fade">
                                      <p:cBhvr>
                                        <p:cTn id="249" dur="500"/>
                                        <p:tgtEl>
                                          <p:spTgt spid="35"/>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4"/>
                                        </p:tgtEl>
                                        <p:attrNameLst>
                                          <p:attrName>style.visibility</p:attrName>
                                        </p:attrNameLst>
                                      </p:cBhvr>
                                      <p:to>
                                        <p:strVal val="visible"/>
                                      </p:to>
                                    </p:set>
                                    <p:animEffect transition="in" filter="fade">
                                      <p:cBhvr>
                                        <p:cTn id="252" dur="500"/>
                                        <p:tgtEl>
                                          <p:spTgt spid="14"/>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5"/>
                                        </p:tgtEl>
                                        <p:attrNameLst>
                                          <p:attrName>style.visibility</p:attrName>
                                        </p:attrNameLst>
                                      </p:cBhvr>
                                      <p:to>
                                        <p:strVal val="visible"/>
                                      </p:to>
                                    </p:set>
                                    <p:animEffect transition="in" filter="fade">
                                      <p:cBhvr>
                                        <p:cTn id="255" dur="500"/>
                                        <p:tgtEl>
                                          <p:spTgt spid="15"/>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42"/>
                                        </p:tgtEl>
                                        <p:attrNameLst>
                                          <p:attrName>style.visibility</p:attrName>
                                        </p:attrNameLst>
                                      </p:cBhvr>
                                      <p:to>
                                        <p:strVal val="visible"/>
                                      </p:to>
                                    </p:set>
                                    <p:animEffect transition="in" filter="fade">
                                      <p:cBhvr>
                                        <p:cTn id="258" dur="500"/>
                                        <p:tgtEl>
                                          <p:spTgt spid="42"/>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37"/>
                                        </p:tgtEl>
                                        <p:attrNameLst>
                                          <p:attrName>style.visibility</p:attrName>
                                        </p:attrNameLst>
                                      </p:cBhvr>
                                      <p:to>
                                        <p:strVal val="visible"/>
                                      </p:to>
                                    </p:set>
                                    <p:animEffect transition="in" filter="fade">
                                      <p:cBhvr>
                                        <p:cTn id="261" dur="500"/>
                                        <p:tgtEl>
                                          <p:spTgt spid="3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38"/>
                                        </p:tgtEl>
                                        <p:attrNameLst>
                                          <p:attrName>style.visibility</p:attrName>
                                        </p:attrNameLst>
                                      </p:cBhvr>
                                      <p:to>
                                        <p:strVal val="visible"/>
                                      </p:to>
                                    </p:set>
                                    <p:animEffect transition="in" filter="fade">
                                      <p:cBhvr>
                                        <p:cTn id="264" dur="500"/>
                                        <p:tgtEl>
                                          <p:spTgt spid="38"/>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49"/>
                                        </p:tgtEl>
                                        <p:attrNameLst>
                                          <p:attrName>style.visibility</p:attrName>
                                        </p:attrNameLst>
                                      </p:cBhvr>
                                      <p:to>
                                        <p:strVal val="visible"/>
                                      </p:to>
                                    </p:set>
                                    <p:animEffect transition="in" filter="fade">
                                      <p:cBhvr>
                                        <p:cTn id="267" dur="500"/>
                                        <p:tgtEl>
                                          <p:spTgt spid="49"/>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50"/>
                                        </p:tgtEl>
                                        <p:attrNameLst>
                                          <p:attrName>style.visibility</p:attrName>
                                        </p:attrNameLst>
                                      </p:cBhvr>
                                      <p:to>
                                        <p:strVal val="visible"/>
                                      </p:to>
                                    </p:set>
                                    <p:animEffect transition="in" filter="fade">
                                      <p:cBhvr>
                                        <p:cTn id="270" dur="500"/>
                                        <p:tgtEl>
                                          <p:spTgt spid="50"/>
                                        </p:tgtEl>
                                      </p:cBhvr>
                                    </p:animEffect>
                                  </p:childTnLst>
                                </p:cTn>
                              </p:par>
                            </p:childTnLst>
                          </p:cTn>
                        </p:par>
                      </p:childTnLst>
                    </p:cTn>
                  </p:par>
                </p:childTnLst>
              </p:cTn>
              <p:nextCondLst>
                <p:cond evt="onClick" delay="0">
                  <p:tgtEl>
                    <p:spTgt spid="1424"/>
                  </p:tgtEl>
                </p:cond>
              </p:nextCondLst>
            </p:seq>
            <p:seq concurrent="1" nextAc="seek">
              <p:cTn id="271" restart="whenNotActive" fill="hold" evtFilter="cancelBubble" nodeType="interactiveSeq">
                <p:stCondLst>
                  <p:cond evt="onClick" delay="0">
                    <p:tgtEl>
                      <p:spTgt spid="1423"/>
                    </p:tgtEl>
                  </p:cond>
                </p:stCondLst>
                <p:endSync evt="end" delay="0">
                  <p:rtn val="all"/>
                </p:endSync>
                <p:childTnLst>
                  <p:par>
                    <p:cTn id="272" fill="hold">
                      <p:stCondLst>
                        <p:cond delay="0"/>
                      </p:stCondLst>
                      <p:childTnLst>
                        <p:par>
                          <p:cTn id="273" fill="hold">
                            <p:stCondLst>
                              <p:cond delay="0"/>
                            </p:stCondLst>
                            <p:childTnLst>
                              <p:par>
                                <p:cTn id="274" presetID="10" presetClass="entr" presetSubtype="0" fill="hold" grpId="0" nodeType="clickEffect">
                                  <p:stCondLst>
                                    <p:cond delay="0"/>
                                  </p:stCondLst>
                                  <p:childTnLst>
                                    <p:set>
                                      <p:cBhvr>
                                        <p:cTn id="275" dur="1" fill="hold">
                                          <p:stCondLst>
                                            <p:cond delay="0"/>
                                          </p:stCondLst>
                                        </p:cTn>
                                        <p:tgtEl>
                                          <p:spTgt spid="1873"/>
                                        </p:tgtEl>
                                        <p:attrNameLst>
                                          <p:attrName>style.visibility</p:attrName>
                                        </p:attrNameLst>
                                      </p:cBhvr>
                                      <p:to>
                                        <p:strVal val="visible"/>
                                      </p:to>
                                    </p:set>
                                    <p:animEffect transition="in" filter="fade">
                                      <p:cBhvr>
                                        <p:cTn id="276" dur="500"/>
                                        <p:tgtEl>
                                          <p:spTgt spid="1873"/>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1874"/>
                                        </p:tgtEl>
                                        <p:attrNameLst>
                                          <p:attrName>style.visibility</p:attrName>
                                        </p:attrNameLst>
                                      </p:cBhvr>
                                      <p:to>
                                        <p:strVal val="visible"/>
                                      </p:to>
                                    </p:set>
                                    <p:animEffect transition="in" filter="fade">
                                      <p:cBhvr>
                                        <p:cTn id="279" dur="500"/>
                                        <p:tgtEl>
                                          <p:spTgt spid="1874"/>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1875"/>
                                        </p:tgtEl>
                                        <p:attrNameLst>
                                          <p:attrName>style.visibility</p:attrName>
                                        </p:attrNameLst>
                                      </p:cBhvr>
                                      <p:to>
                                        <p:strVal val="visible"/>
                                      </p:to>
                                    </p:set>
                                    <p:animEffect transition="in" filter="fade">
                                      <p:cBhvr>
                                        <p:cTn id="282" dur="500"/>
                                        <p:tgtEl>
                                          <p:spTgt spid="1875"/>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1540"/>
                                        </p:tgtEl>
                                        <p:attrNameLst>
                                          <p:attrName>style.visibility</p:attrName>
                                        </p:attrNameLst>
                                      </p:cBhvr>
                                      <p:to>
                                        <p:strVal val="visible"/>
                                      </p:to>
                                    </p:set>
                                    <p:animEffect transition="in" filter="fade">
                                      <p:cBhvr>
                                        <p:cTn id="285" dur="500"/>
                                        <p:tgtEl>
                                          <p:spTgt spid="1540"/>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1541"/>
                                        </p:tgtEl>
                                        <p:attrNameLst>
                                          <p:attrName>style.visibility</p:attrName>
                                        </p:attrNameLst>
                                      </p:cBhvr>
                                      <p:to>
                                        <p:strVal val="visible"/>
                                      </p:to>
                                    </p:set>
                                    <p:animEffect transition="in" filter="fade">
                                      <p:cBhvr>
                                        <p:cTn id="288" dur="500"/>
                                        <p:tgtEl>
                                          <p:spTgt spid="1541"/>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1542"/>
                                        </p:tgtEl>
                                        <p:attrNameLst>
                                          <p:attrName>style.visibility</p:attrName>
                                        </p:attrNameLst>
                                      </p:cBhvr>
                                      <p:to>
                                        <p:strVal val="visible"/>
                                      </p:to>
                                    </p:set>
                                    <p:animEffect transition="in" filter="fade">
                                      <p:cBhvr>
                                        <p:cTn id="291" dur="500"/>
                                        <p:tgtEl>
                                          <p:spTgt spid="1542"/>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1543"/>
                                        </p:tgtEl>
                                        <p:attrNameLst>
                                          <p:attrName>style.visibility</p:attrName>
                                        </p:attrNameLst>
                                      </p:cBhvr>
                                      <p:to>
                                        <p:strVal val="visible"/>
                                      </p:to>
                                    </p:set>
                                    <p:animEffect transition="in" filter="fade">
                                      <p:cBhvr>
                                        <p:cTn id="294" dur="500"/>
                                        <p:tgtEl>
                                          <p:spTgt spid="1543"/>
                                        </p:tgtEl>
                                      </p:cBhvr>
                                    </p:animEffect>
                                  </p:childTnLst>
                                </p:cTn>
                              </p:par>
                            </p:childTnLst>
                          </p:cTn>
                        </p:par>
                      </p:childTnLst>
                    </p:cTn>
                  </p:par>
                </p:childTnLst>
              </p:cTn>
              <p:nextCondLst>
                <p:cond evt="onClick" delay="0">
                  <p:tgtEl>
                    <p:spTgt spid="1423"/>
                  </p:tgtEl>
                </p:cond>
              </p:nextCondLst>
            </p:seq>
            <p:seq concurrent="1" nextAc="seek">
              <p:cTn id="295" restart="whenNotActive" fill="hold" evtFilter="cancelBubble" nodeType="interactiveSeq">
                <p:stCondLst>
                  <p:cond evt="onClick" delay="0">
                    <p:tgtEl>
                      <p:spTgt spid="1445"/>
                    </p:tgtEl>
                  </p:cond>
                </p:stCondLst>
                <p:endSync evt="end" delay="0">
                  <p:rtn val="all"/>
                </p:endSync>
                <p:childTnLst>
                  <p:par>
                    <p:cTn id="296" fill="hold">
                      <p:stCondLst>
                        <p:cond delay="0"/>
                      </p:stCondLst>
                      <p:childTnLst>
                        <p:par>
                          <p:cTn id="297" fill="hold">
                            <p:stCondLst>
                              <p:cond delay="0"/>
                            </p:stCondLst>
                            <p:childTnLst>
                              <p:par>
                                <p:cTn id="298" presetID="10" presetClass="entr" presetSubtype="0" fill="hold" grpId="0" nodeType="withEffect">
                                  <p:stCondLst>
                                    <p:cond delay="0"/>
                                  </p:stCondLst>
                                  <p:childTnLst>
                                    <p:set>
                                      <p:cBhvr>
                                        <p:cTn id="299" dur="1" fill="hold">
                                          <p:stCondLst>
                                            <p:cond delay="0"/>
                                          </p:stCondLst>
                                        </p:cTn>
                                        <p:tgtEl>
                                          <p:spTgt spid="1764"/>
                                        </p:tgtEl>
                                        <p:attrNameLst>
                                          <p:attrName>style.visibility</p:attrName>
                                        </p:attrNameLst>
                                      </p:cBhvr>
                                      <p:to>
                                        <p:strVal val="visible"/>
                                      </p:to>
                                    </p:set>
                                    <p:animEffect transition="in" filter="fade">
                                      <p:cBhvr>
                                        <p:cTn id="300" dur="500"/>
                                        <p:tgtEl>
                                          <p:spTgt spid="1764"/>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1765"/>
                                        </p:tgtEl>
                                        <p:attrNameLst>
                                          <p:attrName>style.visibility</p:attrName>
                                        </p:attrNameLst>
                                      </p:cBhvr>
                                      <p:to>
                                        <p:strVal val="visible"/>
                                      </p:to>
                                    </p:set>
                                    <p:animEffect transition="in" filter="fade">
                                      <p:cBhvr>
                                        <p:cTn id="303" dur="500"/>
                                        <p:tgtEl>
                                          <p:spTgt spid="1765"/>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1766"/>
                                        </p:tgtEl>
                                        <p:attrNameLst>
                                          <p:attrName>style.visibility</p:attrName>
                                        </p:attrNameLst>
                                      </p:cBhvr>
                                      <p:to>
                                        <p:strVal val="visible"/>
                                      </p:to>
                                    </p:set>
                                    <p:animEffect transition="in" filter="fade">
                                      <p:cBhvr>
                                        <p:cTn id="306" dur="500"/>
                                        <p:tgtEl>
                                          <p:spTgt spid="1766"/>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1767"/>
                                        </p:tgtEl>
                                        <p:attrNameLst>
                                          <p:attrName>style.visibility</p:attrName>
                                        </p:attrNameLst>
                                      </p:cBhvr>
                                      <p:to>
                                        <p:strVal val="visible"/>
                                      </p:to>
                                    </p:set>
                                    <p:animEffect transition="in" filter="fade">
                                      <p:cBhvr>
                                        <p:cTn id="309" dur="500"/>
                                        <p:tgtEl>
                                          <p:spTgt spid="1767"/>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1050"/>
                                        </p:tgtEl>
                                        <p:attrNameLst>
                                          <p:attrName>style.visibility</p:attrName>
                                        </p:attrNameLst>
                                      </p:cBhvr>
                                      <p:to>
                                        <p:strVal val="visible"/>
                                      </p:to>
                                    </p:set>
                                    <p:animEffect transition="in" filter="fade">
                                      <p:cBhvr>
                                        <p:cTn id="312" dur="500"/>
                                        <p:tgtEl>
                                          <p:spTgt spid="1050"/>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1049"/>
                                        </p:tgtEl>
                                        <p:attrNameLst>
                                          <p:attrName>style.visibility</p:attrName>
                                        </p:attrNameLst>
                                      </p:cBhvr>
                                      <p:to>
                                        <p:strVal val="visible"/>
                                      </p:to>
                                    </p:set>
                                    <p:animEffect transition="in" filter="fade">
                                      <p:cBhvr>
                                        <p:cTn id="315" dur="500"/>
                                        <p:tgtEl>
                                          <p:spTgt spid="1049"/>
                                        </p:tgtEl>
                                      </p:cBhvr>
                                    </p:animEffect>
                                  </p:childTnLst>
                                </p:cTn>
                              </p:par>
                              <p:par>
                                <p:cTn id="316" presetID="10" presetClass="entr" presetSubtype="0" fill="hold" grpId="0" nodeType="withEffect">
                                  <p:stCondLst>
                                    <p:cond delay="0"/>
                                  </p:stCondLst>
                                  <p:childTnLst>
                                    <p:set>
                                      <p:cBhvr>
                                        <p:cTn id="317" dur="1" fill="hold">
                                          <p:stCondLst>
                                            <p:cond delay="0"/>
                                          </p:stCondLst>
                                        </p:cTn>
                                        <p:tgtEl>
                                          <p:spTgt spid="1051"/>
                                        </p:tgtEl>
                                        <p:attrNameLst>
                                          <p:attrName>style.visibility</p:attrName>
                                        </p:attrNameLst>
                                      </p:cBhvr>
                                      <p:to>
                                        <p:strVal val="visible"/>
                                      </p:to>
                                    </p:set>
                                    <p:animEffect transition="in" filter="fade">
                                      <p:cBhvr>
                                        <p:cTn id="318" dur="500"/>
                                        <p:tgtEl>
                                          <p:spTgt spid="1051"/>
                                        </p:tgtEl>
                                      </p:cBhvr>
                                    </p:animEffect>
                                  </p:childTnLst>
                                </p:cTn>
                              </p:par>
                            </p:childTnLst>
                          </p:cTn>
                        </p:par>
                      </p:childTnLst>
                    </p:cTn>
                  </p:par>
                </p:childTnLst>
              </p:cTn>
              <p:nextCondLst>
                <p:cond evt="onClick" delay="0">
                  <p:tgtEl>
                    <p:spTgt spid="1445"/>
                  </p:tgtEl>
                </p:cond>
              </p:nextCondLst>
            </p:seq>
            <p:seq concurrent="1" nextAc="seek">
              <p:cTn id="319" restart="whenNotActive" fill="hold" evtFilter="cancelBubble" nodeType="interactiveSeq">
                <p:stCondLst>
                  <p:cond evt="onClick" delay="0">
                    <p:tgtEl>
                      <p:spTgt spid="1447"/>
                    </p:tgtEl>
                  </p:cond>
                </p:stCondLst>
                <p:endSync evt="end" delay="0">
                  <p:rtn val="all"/>
                </p:endSync>
                <p:childTnLst>
                  <p:par>
                    <p:cTn id="320" fill="hold">
                      <p:stCondLst>
                        <p:cond delay="0"/>
                      </p:stCondLst>
                      <p:childTnLst>
                        <p:par>
                          <p:cTn id="321" fill="hold">
                            <p:stCondLst>
                              <p:cond delay="0"/>
                            </p:stCondLst>
                            <p:childTnLst>
                              <p:par>
                                <p:cTn id="322" presetID="10" presetClass="entr" presetSubtype="0" fill="hold" grpId="0" nodeType="withEffect">
                                  <p:stCondLst>
                                    <p:cond delay="0"/>
                                  </p:stCondLst>
                                  <p:childTnLst>
                                    <p:set>
                                      <p:cBhvr>
                                        <p:cTn id="323" dur="1" fill="hold">
                                          <p:stCondLst>
                                            <p:cond delay="0"/>
                                          </p:stCondLst>
                                        </p:cTn>
                                        <p:tgtEl>
                                          <p:spTgt spid="1787"/>
                                        </p:tgtEl>
                                        <p:attrNameLst>
                                          <p:attrName>style.visibility</p:attrName>
                                        </p:attrNameLst>
                                      </p:cBhvr>
                                      <p:to>
                                        <p:strVal val="visible"/>
                                      </p:to>
                                    </p:set>
                                    <p:animEffect transition="in" filter="fade">
                                      <p:cBhvr>
                                        <p:cTn id="324" dur="500"/>
                                        <p:tgtEl>
                                          <p:spTgt spid="1787"/>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1788"/>
                                        </p:tgtEl>
                                        <p:attrNameLst>
                                          <p:attrName>style.visibility</p:attrName>
                                        </p:attrNameLst>
                                      </p:cBhvr>
                                      <p:to>
                                        <p:strVal val="visible"/>
                                      </p:to>
                                    </p:set>
                                    <p:animEffect transition="in" filter="fade">
                                      <p:cBhvr>
                                        <p:cTn id="327" dur="500"/>
                                        <p:tgtEl>
                                          <p:spTgt spid="1788"/>
                                        </p:tgtEl>
                                      </p:cBhvr>
                                    </p:animEffect>
                                  </p:childTnLst>
                                </p:cTn>
                              </p:par>
                              <p:par>
                                <p:cTn id="328" presetID="10" presetClass="entr" presetSubtype="0" fill="hold" grpId="0" nodeType="withEffect">
                                  <p:stCondLst>
                                    <p:cond delay="0"/>
                                  </p:stCondLst>
                                  <p:childTnLst>
                                    <p:set>
                                      <p:cBhvr>
                                        <p:cTn id="329" dur="1" fill="hold">
                                          <p:stCondLst>
                                            <p:cond delay="0"/>
                                          </p:stCondLst>
                                        </p:cTn>
                                        <p:tgtEl>
                                          <p:spTgt spid="1789"/>
                                        </p:tgtEl>
                                        <p:attrNameLst>
                                          <p:attrName>style.visibility</p:attrName>
                                        </p:attrNameLst>
                                      </p:cBhvr>
                                      <p:to>
                                        <p:strVal val="visible"/>
                                      </p:to>
                                    </p:set>
                                    <p:animEffect transition="in" filter="fade">
                                      <p:cBhvr>
                                        <p:cTn id="330" dur="500"/>
                                        <p:tgtEl>
                                          <p:spTgt spid="1789"/>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1790"/>
                                        </p:tgtEl>
                                        <p:attrNameLst>
                                          <p:attrName>style.visibility</p:attrName>
                                        </p:attrNameLst>
                                      </p:cBhvr>
                                      <p:to>
                                        <p:strVal val="visible"/>
                                      </p:to>
                                    </p:set>
                                    <p:animEffect transition="in" filter="fade">
                                      <p:cBhvr>
                                        <p:cTn id="333" dur="500"/>
                                        <p:tgtEl>
                                          <p:spTgt spid="1790"/>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1791"/>
                                        </p:tgtEl>
                                        <p:attrNameLst>
                                          <p:attrName>style.visibility</p:attrName>
                                        </p:attrNameLst>
                                      </p:cBhvr>
                                      <p:to>
                                        <p:strVal val="visible"/>
                                      </p:to>
                                    </p:set>
                                    <p:animEffect transition="in" filter="fade">
                                      <p:cBhvr>
                                        <p:cTn id="336" dur="500"/>
                                        <p:tgtEl>
                                          <p:spTgt spid="1791"/>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1061"/>
                                        </p:tgtEl>
                                        <p:attrNameLst>
                                          <p:attrName>style.visibility</p:attrName>
                                        </p:attrNameLst>
                                      </p:cBhvr>
                                      <p:to>
                                        <p:strVal val="visible"/>
                                      </p:to>
                                    </p:set>
                                    <p:animEffect transition="in" filter="fade">
                                      <p:cBhvr>
                                        <p:cTn id="339" dur="500"/>
                                        <p:tgtEl>
                                          <p:spTgt spid="1061"/>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1062"/>
                                        </p:tgtEl>
                                        <p:attrNameLst>
                                          <p:attrName>style.visibility</p:attrName>
                                        </p:attrNameLst>
                                      </p:cBhvr>
                                      <p:to>
                                        <p:strVal val="visible"/>
                                      </p:to>
                                    </p:set>
                                    <p:animEffect transition="in" filter="fade">
                                      <p:cBhvr>
                                        <p:cTn id="342" dur="500"/>
                                        <p:tgtEl>
                                          <p:spTgt spid="1062"/>
                                        </p:tgtEl>
                                      </p:cBhvr>
                                    </p:animEffect>
                                  </p:childTnLst>
                                </p:cTn>
                              </p:par>
                            </p:childTnLst>
                          </p:cTn>
                        </p:par>
                      </p:childTnLst>
                    </p:cTn>
                  </p:par>
                </p:childTnLst>
              </p:cTn>
              <p:nextCondLst>
                <p:cond evt="onClick" delay="0">
                  <p:tgtEl>
                    <p:spTgt spid="1447"/>
                  </p:tgtEl>
                </p:cond>
              </p:nextCondLst>
            </p:seq>
            <p:seq concurrent="1" nextAc="seek">
              <p:cTn id="343" restart="whenNotActive" fill="hold" evtFilter="cancelBubble" nodeType="interactiveSeq">
                <p:stCondLst>
                  <p:cond evt="onClick" delay="0">
                    <p:tgtEl>
                      <p:spTgt spid="1448"/>
                    </p:tgtEl>
                  </p:cond>
                </p:stCondLst>
                <p:endSync evt="end" delay="0">
                  <p:rtn val="all"/>
                </p:endSync>
                <p:childTnLst>
                  <p:par>
                    <p:cTn id="344" fill="hold">
                      <p:stCondLst>
                        <p:cond delay="0"/>
                      </p:stCondLst>
                      <p:childTnLst>
                        <p:par>
                          <p:cTn id="345" fill="hold">
                            <p:stCondLst>
                              <p:cond delay="0"/>
                            </p:stCondLst>
                            <p:childTnLst>
                              <p:par>
                                <p:cTn id="346" presetID="10" presetClass="entr" presetSubtype="0" fill="hold" grpId="0" nodeType="clickEffect">
                                  <p:stCondLst>
                                    <p:cond delay="0"/>
                                  </p:stCondLst>
                                  <p:childTnLst>
                                    <p:set>
                                      <p:cBhvr>
                                        <p:cTn id="347" dur="1" fill="hold">
                                          <p:stCondLst>
                                            <p:cond delay="0"/>
                                          </p:stCondLst>
                                        </p:cTn>
                                        <p:tgtEl>
                                          <p:spTgt spid="1864"/>
                                        </p:tgtEl>
                                        <p:attrNameLst>
                                          <p:attrName>style.visibility</p:attrName>
                                        </p:attrNameLst>
                                      </p:cBhvr>
                                      <p:to>
                                        <p:strVal val="visible"/>
                                      </p:to>
                                    </p:set>
                                    <p:animEffect transition="in" filter="fade">
                                      <p:cBhvr>
                                        <p:cTn id="348" dur="500"/>
                                        <p:tgtEl>
                                          <p:spTgt spid="1864"/>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1865"/>
                                        </p:tgtEl>
                                        <p:attrNameLst>
                                          <p:attrName>style.visibility</p:attrName>
                                        </p:attrNameLst>
                                      </p:cBhvr>
                                      <p:to>
                                        <p:strVal val="visible"/>
                                      </p:to>
                                    </p:set>
                                    <p:animEffect transition="in" filter="fade">
                                      <p:cBhvr>
                                        <p:cTn id="351" dur="500"/>
                                        <p:tgtEl>
                                          <p:spTgt spid="1865"/>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1870"/>
                                        </p:tgtEl>
                                        <p:attrNameLst>
                                          <p:attrName>style.visibility</p:attrName>
                                        </p:attrNameLst>
                                      </p:cBhvr>
                                      <p:to>
                                        <p:strVal val="visible"/>
                                      </p:to>
                                    </p:set>
                                    <p:animEffect transition="in" filter="fade">
                                      <p:cBhvr>
                                        <p:cTn id="354" dur="500"/>
                                        <p:tgtEl>
                                          <p:spTgt spid="1870"/>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1800"/>
                                        </p:tgtEl>
                                        <p:attrNameLst>
                                          <p:attrName>style.visibility</p:attrName>
                                        </p:attrNameLst>
                                      </p:cBhvr>
                                      <p:to>
                                        <p:strVal val="visible"/>
                                      </p:to>
                                    </p:set>
                                    <p:animEffect transition="in" filter="fade">
                                      <p:cBhvr>
                                        <p:cTn id="357" dur="500"/>
                                        <p:tgtEl>
                                          <p:spTgt spid="1800"/>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1801"/>
                                        </p:tgtEl>
                                        <p:attrNameLst>
                                          <p:attrName>style.visibility</p:attrName>
                                        </p:attrNameLst>
                                      </p:cBhvr>
                                      <p:to>
                                        <p:strVal val="visible"/>
                                      </p:to>
                                    </p:set>
                                    <p:animEffect transition="in" filter="fade">
                                      <p:cBhvr>
                                        <p:cTn id="360" dur="500"/>
                                        <p:tgtEl>
                                          <p:spTgt spid="1801"/>
                                        </p:tgtEl>
                                      </p:cBhvr>
                                    </p:animEffect>
                                  </p:childTnLst>
                                </p:cTn>
                              </p:par>
                              <p:par>
                                <p:cTn id="361" presetID="10" presetClass="entr" presetSubtype="0" fill="hold" grpId="0" nodeType="withEffect">
                                  <p:stCondLst>
                                    <p:cond delay="0"/>
                                  </p:stCondLst>
                                  <p:childTnLst>
                                    <p:set>
                                      <p:cBhvr>
                                        <p:cTn id="362" dur="1" fill="hold">
                                          <p:stCondLst>
                                            <p:cond delay="0"/>
                                          </p:stCondLst>
                                        </p:cTn>
                                        <p:tgtEl>
                                          <p:spTgt spid="1802"/>
                                        </p:tgtEl>
                                        <p:attrNameLst>
                                          <p:attrName>style.visibility</p:attrName>
                                        </p:attrNameLst>
                                      </p:cBhvr>
                                      <p:to>
                                        <p:strVal val="visible"/>
                                      </p:to>
                                    </p:set>
                                    <p:animEffect transition="in" filter="fade">
                                      <p:cBhvr>
                                        <p:cTn id="363" dur="500"/>
                                        <p:tgtEl>
                                          <p:spTgt spid="1802"/>
                                        </p:tgtEl>
                                      </p:cBhvr>
                                    </p:animEffect>
                                  </p:childTnLst>
                                </p:cTn>
                              </p:par>
                              <p:par>
                                <p:cTn id="364" presetID="10" presetClass="entr" presetSubtype="0" fill="hold" grpId="0" nodeType="withEffect">
                                  <p:stCondLst>
                                    <p:cond delay="0"/>
                                  </p:stCondLst>
                                  <p:childTnLst>
                                    <p:set>
                                      <p:cBhvr>
                                        <p:cTn id="365" dur="1" fill="hold">
                                          <p:stCondLst>
                                            <p:cond delay="0"/>
                                          </p:stCondLst>
                                        </p:cTn>
                                        <p:tgtEl>
                                          <p:spTgt spid="1804"/>
                                        </p:tgtEl>
                                        <p:attrNameLst>
                                          <p:attrName>style.visibility</p:attrName>
                                        </p:attrNameLst>
                                      </p:cBhvr>
                                      <p:to>
                                        <p:strVal val="visible"/>
                                      </p:to>
                                    </p:set>
                                    <p:animEffect transition="in" filter="fade">
                                      <p:cBhvr>
                                        <p:cTn id="366" dur="500"/>
                                        <p:tgtEl>
                                          <p:spTgt spid="1804"/>
                                        </p:tgtEl>
                                      </p:cBhvr>
                                    </p:animEffect>
                                  </p:childTnLst>
                                </p:cTn>
                              </p:par>
                              <p:par>
                                <p:cTn id="367" presetID="10" presetClass="entr" presetSubtype="0" fill="hold" grpId="0" nodeType="withEffect">
                                  <p:stCondLst>
                                    <p:cond delay="0"/>
                                  </p:stCondLst>
                                  <p:childTnLst>
                                    <p:set>
                                      <p:cBhvr>
                                        <p:cTn id="368" dur="1" fill="hold">
                                          <p:stCondLst>
                                            <p:cond delay="0"/>
                                          </p:stCondLst>
                                        </p:cTn>
                                        <p:tgtEl>
                                          <p:spTgt spid="1805"/>
                                        </p:tgtEl>
                                        <p:attrNameLst>
                                          <p:attrName>style.visibility</p:attrName>
                                        </p:attrNameLst>
                                      </p:cBhvr>
                                      <p:to>
                                        <p:strVal val="visible"/>
                                      </p:to>
                                    </p:set>
                                    <p:animEffect transition="in" filter="fade">
                                      <p:cBhvr>
                                        <p:cTn id="369" dur="500"/>
                                        <p:tgtEl>
                                          <p:spTgt spid="1805"/>
                                        </p:tgtEl>
                                      </p:cBhvr>
                                    </p:animEffect>
                                  </p:childTnLst>
                                </p:cTn>
                              </p:par>
                              <p:par>
                                <p:cTn id="370" presetID="10" presetClass="entr" presetSubtype="0" fill="hold" grpId="0" nodeType="withEffect">
                                  <p:stCondLst>
                                    <p:cond delay="0"/>
                                  </p:stCondLst>
                                  <p:childTnLst>
                                    <p:set>
                                      <p:cBhvr>
                                        <p:cTn id="371" dur="1" fill="hold">
                                          <p:stCondLst>
                                            <p:cond delay="0"/>
                                          </p:stCondLst>
                                        </p:cTn>
                                        <p:tgtEl>
                                          <p:spTgt spid="1064"/>
                                        </p:tgtEl>
                                        <p:attrNameLst>
                                          <p:attrName>style.visibility</p:attrName>
                                        </p:attrNameLst>
                                      </p:cBhvr>
                                      <p:to>
                                        <p:strVal val="visible"/>
                                      </p:to>
                                    </p:set>
                                    <p:animEffect transition="in" filter="fade">
                                      <p:cBhvr>
                                        <p:cTn id="372" dur="500"/>
                                        <p:tgtEl>
                                          <p:spTgt spid="1064"/>
                                        </p:tgtEl>
                                      </p:cBhvr>
                                    </p:animEffect>
                                  </p:childTnLst>
                                </p:cTn>
                              </p:par>
                            </p:childTnLst>
                          </p:cTn>
                        </p:par>
                      </p:childTnLst>
                    </p:cTn>
                  </p:par>
                </p:childTnLst>
              </p:cTn>
              <p:nextCondLst>
                <p:cond evt="onClick" delay="0">
                  <p:tgtEl>
                    <p:spTgt spid="1448"/>
                  </p:tgtEl>
                </p:cond>
              </p:nextCondLst>
            </p:seq>
          </p:childTnLst>
        </p:cTn>
      </p:par>
    </p:tnLst>
    <p:bldLst>
      <p:bldP spid="1463" grpId="0"/>
      <p:bldP spid="1464" grpId="0"/>
      <p:bldP spid="1465" grpId="0"/>
      <p:bldP spid="1466" grpId="0"/>
      <p:bldP spid="1524" grpId="0"/>
      <p:bldP spid="1533" grpId="0"/>
      <p:bldP spid="1534" grpId="0"/>
      <p:bldP spid="1535" grpId="0"/>
      <p:bldP spid="1536" grpId="0"/>
      <p:bldP spid="1537" grpId="0"/>
      <p:bldP spid="1538" grpId="0"/>
      <p:bldP spid="1539" grpId="0"/>
      <p:bldP spid="1540" grpId="0"/>
      <p:bldP spid="1541" grpId="0"/>
      <p:bldP spid="1542" grpId="0"/>
      <p:bldP spid="1543" grpId="0"/>
      <p:bldP spid="1685" grpId="0"/>
      <p:bldP spid="1686" grpId="0"/>
      <p:bldP spid="1709" grpId="0"/>
      <p:bldP spid="1710" grpId="0"/>
      <p:bldP spid="1711" grpId="0"/>
      <p:bldP spid="1712" grpId="0"/>
      <p:bldP spid="1715" grpId="0"/>
      <p:bldP spid="1716" grpId="0"/>
      <p:bldP spid="1722" grpId="0"/>
      <p:bldP spid="1723" grpId="0"/>
      <p:bldP spid="1724" grpId="0"/>
      <p:bldP spid="1725" grpId="0"/>
      <p:bldP spid="1726" grpId="0"/>
      <p:bldP spid="1727" grpId="0"/>
      <p:bldP spid="1728" grpId="0"/>
      <p:bldP spid="1735" grpId="0"/>
      <p:bldP spid="1736" grpId="0"/>
      <p:bldP spid="1737" grpId="0"/>
      <p:bldP spid="1750" grpId="0"/>
      <p:bldP spid="1751" grpId="0"/>
      <p:bldP spid="1752" grpId="0"/>
      <p:bldP spid="1753" grpId="0"/>
      <p:bldP spid="1764" grpId="0"/>
      <p:bldP spid="1765" grpId="0"/>
      <p:bldP spid="1766" grpId="0"/>
      <p:bldP spid="1767" grpId="0"/>
      <p:bldP spid="1774" grpId="0"/>
      <p:bldP spid="1777" grpId="0"/>
      <p:bldP spid="1778" grpId="0"/>
      <p:bldP spid="1779" grpId="0"/>
      <p:bldP spid="1780" grpId="0"/>
      <p:bldP spid="1787" grpId="0"/>
      <p:bldP spid="1788" grpId="0"/>
      <p:bldP spid="1789" grpId="0"/>
      <p:bldP spid="1790" grpId="0"/>
      <p:bldP spid="1791" grpId="0"/>
      <p:bldP spid="1800" grpId="0"/>
      <p:bldP spid="1801" grpId="0"/>
      <p:bldP spid="1802" grpId="0"/>
      <p:bldP spid="1804" grpId="0"/>
      <p:bldP spid="1805" grpId="0"/>
      <p:bldP spid="14" grpId="0"/>
      <p:bldP spid="15" grpId="0"/>
      <p:bldP spid="27" grpId="0"/>
      <p:bldP spid="28" grpId="0"/>
      <p:bldP spid="35" grpId="0"/>
      <p:bldP spid="36" grpId="0"/>
      <p:bldP spid="25" grpId="0"/>
      <p:bldP spid="29" grpId="0"/>
      <p:bldP spid="1873" grpId="0"/>
      <p:bldP spid="1874" grpId="0"/>
      <p:bldP spid="1875" grpId="0"/>
      <p:bldP spid="1879" grpId="0"/>
      <p:bldP spid="1880" grpId="0"/>
      <p:bldP spid="1881" grpId="0"/>
      <p:bldP spid="1883" grpId="0"/>
      <p:bldP spid="1896" grpId="0"/>
      <p:bldP spid="1897" grpId="0"/>
      <p:bldP spid="1900" grpId="0"/>
      <p:bldP spid="1901" grpId="0"/>
      <p:bldP spid="1864" grpId="0"/>
      <p:bldP spid="1865" grpId="0"/>
      <p:bldP spid="1870" grpId="0"/>
      <p:bldP spid="39" grpId="0"/>
      <p:bldP spid="48" grpId="0"/>
      <p:bldP spid="5" grpId="0"/>
      <p:bldP spid="37" grpId="0"/>
      <p:bldP spid="38" grpId="0"/>
      <p:bldP spid="42" grpId="0"/>
      <p:bldP spid="49" grpId="0"/>
      <p:bldP spid="50" grpId="0"/>
      <p:bldP spid="1859" grpId="0"/>
      <p:bldP spid="1861" grpId="0"/>
      <p:bldP spid="1889" grpId="0"/>
      <p:bldP spid="1890" grpId="0"/>
      <p:bldP spid="1891" grpId="0"/>
      <p:bldP spid="1893" grpId="0"/>
      <p:bldP spid="1905" grpId="0"/>
      <p:bldP spid="1906" grpId="0"/>
      <p:bldP spid="1908" grpId="0"/>
      <p:bldP spid="1909" grpId="0"/>
      <p:bldP spid="1915" grpId="0"/>
      <p:bldP spid="1918" grpId="0"/>
      <p:bldP spid="1919" grpId="0"/>
      <p:bldP spid="1025" grpId="0"/>
      <p:bldP spid="1049" grpId="0"/>
      <p:bldP spid="1050" grpId="0"/>
      <p:bldP spid="1051" grpId="0"/>
      <p:bldP spid="1054" grpId="0"/>
      <p:bldP spid="1055" grpId="0"/>
      <p:bldP spid="1061" grpId="0"/>
      <p:bldP spid="1062" grpId="0"/>
      <p:bldP spid="10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2" name="Picture 11" descr="A blue and white alarm clock with bells&#10;&#10;Description automatically generated">
            <a:extLst>
              <a:ext uri="{FF2B5EF4-FFF2-40B4-BE49-F238E27FC236}">
                <a16:creationId xmlns="" xmlns:a16="http://schemas.microsoft.com/office/drawing/2014/main" id="{A4994E53-D0D1-F141-081F-14E1B333B79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29591" y="1691605"/>
            <a:ext cx="1301009" cy="1031659"/>
          </a:xfrm>
          <a:prstGeom prst="rect">
            <a:avLst/>
          </a:prstGeom>
        </p:spPr>
      </p:pic>
      <p:sp>
        <p:nvSpPr>
          <p:cNvPr id="13" name="Oval 12">
            <a:extLst>
              <a:ext uri="{FF2B5EF4-FFF2-40B4-BE49-F238E27FC236}">
                <a16:creationId xmlns="" xmlns:a16="http://schemas.microsoft.com/office/drawing/2014/main" id="{6798A0A7-425A-64DD-963F-DF67327B983F}"/>
              </a:ext>
            </a:extLst>
          </p:cNvPr>
          <p:cNvSpPr/>
          <p:nvPr/>
        </p:nvSpPr>
        <p:spPr>
          <a:xfrm>
            <a:off x="10580111" y="20152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4" name="Oval 13">
            <a:extLst>
              <a:ext uri="{FF2B5EF4-FFF2-40B4-BE49-F238E27FC236}">
                <a16:creationId xmlns="" xmlns:a16="http://schemas.microsoft.com/office/drawing/2014/main" id="{0493C511-6F48-3201-A4C4-F5153CC0410E}"/>
              </a:ext>
            </a:extLst>
          </p:cNvPr>
          <p:cNvSpPr/>
          <p:nvPr/>
        </p:nvSpPr>
        <p:spPr>
          <a:xfrm>
            <a:off x="10580111" y="20152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5" name="Oval 14">
            <a:extLst>
              <a:ext uri="{FF2B5EF4-FFF2-40B4-BE49-F238E27FC236}">
                <a16:creationId xmlns="" xmlns:a16="http://schemas.microsoft.com/office/drawing/2014/main" id="{115B8DB7-FEC1-33D6-16F0-ED17DC4579E4}"/>
              </a:ext>
            </a:extLst>
          </p:cNvPr>
          <p:cNvSpPr/>
          <p:nvPr/>
        </p:nvSpPr>
        <p:spPr>
          <a:xfrm>
            <a:off x="10580111" y="20152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6" name="Oval 15">
            <a:extLst>
              <a:ext uri="{FF2B5EF4-FFF2-40B4-BE49-F238E27FC236}">
                <a16:creationId xmlns="" xmlns:a16="http://schemas.microsoft.com/office/drawing/2014/main" id="{225AF53A-C850-2763-619D-E1D107EECB0D}"/>
              </a:ext>
            </a:extLst>
          </p:cNvPr>
          <p:cNvSpPr/>
          <p:nvPr/>
        </p:nvSpPr>
        <p:spPr>
          <a:xfrm>
            <a:off x="10580111" y="20152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7" name="Oval 16">
            <a:extLst>
              <a:ext uri="{FF2B5EF4-FFF2-40B4-BE49-F238E27FC236}">
                <a16:creationId xmlns="" xmlns:a16="http://schemas.microsoft.com/office/drawing/2014/main" id="{7A129724-776A-A176-D01B-8C240584E2FF}"/>
              </a:ext>
            </a:extLst>
          </p:cNvPr>
          <p:cNvSpPr/>
          <p:nvPr/>
        </p:nvSpPr>
        <p:spPr>
          <a:xfrm>
            <a:off x="10580111" y="20152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8" name="Oval 17">
            <a:extLst>
              <a:ext uri="{FF2B5EF4-FFF2-40B4-BE49-F238E27FC236}">
                <a16:creationId xmlns="" xmlns:a16="http://schemas.microsoft.com/office/drawing/2014/main" id="{D9529BD1-71F3-9019-BD79-C938D26567AC}"/>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9" name="Oval 18">
            <a:extLst>
              <a:ext uri="{FF2B5EF4-FFF2-40B4-BE49-F238E27FC236}">
                <a16:creationId xmlns="" xmlns:a16="http://schemas.microsoft.com/office/drawing/2014/main" id="{308D55A5-2AA1-6C0F-2048-E506B0779668}"/>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0" name="Oval 19">
            <a:extLst>
              <a:ext uri="{FF2B5EF4-FFF2-40B4-BE49-F238E27FC236}">
                <a16:creationId xmlns="" xmlns:a16="http://schemas.microsoft.com/office/drawing/2014/main" id="{534CDA5B-EED2-04E9-FDEF-792E52958FFB}"/>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1" name="Oval 20">
            <a:extLst>
              <a:ext uri="{FF2B5EF4-FFF2-40B4-BE49-F238E27FC236}">
                <a16:creationId xmlns="" xmlns:a16="http://schemas.microsoft.com/office/drawing/2014/main" id="{EE8BBAC2-423D-5CBB-6D3B-01C18C81AB2B}"/>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2" name="Oval 21">
            <a:extLst>
              <a:ext uri="{FF2B5EF4-FFF2-40B4-BE49-F238E27FC236}">
                <a16:creationId xmlns="" xmlns:a16="http://schemas.microsoft.com/office/drawing/2014/main" id="{6713309A-FAFA-C639-AD2F-695F453A7F6E}"/>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3" name="Oval 22">
            <a:extLst>
              <a:ext uri="{FF2B5EF4-FFF2-40B4-BE49-F238E27FC236}">
                <a16:creationId xmlns="" xmlns:a16="http://schemas.microsoft.com/office/drawing/2014/main" id="{DB65922C-B4BD-2D80-2D6D-96D1FDD1CFE3}"/>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4" name="Oval 23">
            <a:extLst>
              <a:ext uri="{FF2B5EF4-FFF2-40B4-BE49-F238E27FC236}">
                <a16:creationId xmlns="" xmlns:a16="http://schemas.microsoft.com/office/drawing/2014/main" id="{189C62B1-3789-3AF6-619A-62D3BE11DAB2}"/>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5" name="Oval 24">
            <a:extLst>
              <a:ext uri="{FF2B5EF4-FFF2-40B4-BE49-F238E27FC236}">
                <a16:creationId xmlns="" xmlns:a16="http://schemas.microsoft.com/office/drawing/2014/main" id="{4A576083-5A28-7470-4BE3-01945B072EF7}"/>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6" name="Oval 25">
            <a:extLst>
              <a:ext uri="{FF2B5EF4-FFF2-40B4-BE49-F238E27FC236}">
                <a16:creationId xmlns="" xmlns:a16="http://schemas.microsoft.com/office/drawing/2014/main" id="{F0BF2FDB-30D6-2FA4-F1C0-9AF9FA3AEB1C}"/>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7" name="Oval 26">
            <a:extLst>
              <a:ext uri="{FF2B5EF4-FFF2-40B4-BE49-F238E27FC236}">
                <a16:creationId xmlns="" xmlns:a16="http://schemas.microsoft.com/office/drawing/2014/main" id="{DC8FA6F8-F385-4F53-E06B-CBE1FAED2BEA}"/>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28" name="Oval 27">
            <a:extLst>
              <a:ext uri="{FF2B5EF4-FFF2-40B4-BE49-F238E27FC236}">
                <a16:creationId xmlns="" xmlns:a16="http://schemas.microsoft.com/office/drawing/2014/main" id="{FCB66A59-4D07-73AB-A076-FB8F7BCA2CBA}"/>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29" name="Arrow: Left 28">
            <a:hlinkClick r:id="rId12" action="ppaction://hlinksldjump"/>
            <a:extLst>
              <a:ext uri="{FF2B5EF4-FFF2-40B4-BE49-F238E27FC236}">
                <a16:creationId xmlns="" xmlns:a16="http://schemas.microsoft.com/office/drawing/2014/main" id="{694E0DD3-2EDD-B7CB-665E-E43F97BE13FC}"/>
              </a:ext>
            </a:extLst>
          </p:cNvPr>
          <p:cNvSpPr/>
          <p:nvPr/>
        </p:nvSpPr>
        <p:spPr>
          <a:xfrm>
            <a:off x="502165" y="6010089"/>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 xmlns:a16="http://schemas.microsoft.com/office/drawing/2014/main" id="{D4CB07AA-4DB3-7456-D014-5CB2BB967ED6}"/>
              </a:ext>
            </a:extLst>
          </p:cNvPr>
          <p:cNvSpPr/>
          <p:nvPr/>
        </p:nvSpPr>
        <p:spPr>
          <a:xfrm>
            <a:off x="688607" y="1306837"/>
            <a:ext cx="9341947" cy="151510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 xmlns:a16="http://schemas.microsoft.com/office/drawing/2014/main" id="{FB6F8CBD-7800-5970-6111-8C11B3519F94}"/>
              </a:ext>
            </a:extLst>
          </p:cNvPr>
          <p:cNvSpPr txBox="1"/>
          <p:nvPr/>
        </p:nvSpPr>
        <p:spPr>
          <a:xfrm>
            <a:off x="789087" y="1415099"/>
            <a:ext cx="9195296" cy="1200329"/>
          </a:xfrm>
          <a:prstGeom prst="rect">
            <a:avLst/>
          </a:prstGeom>
          <a:noFill/>
        </p:spPr>
        <p:txBody>
          <a:bodyPr wrap="square" rtlCol="0">
            <a:spAutoFit/>
          </a:bodyPr>
          <a:lstStyle/>
          <a:p>
            <a:pPr algn="just"/>
            <a:r>
              <a:rPr lang="vi-VN" sz="2400" b="1" dirty="0">
                <a:latin typeface="UTM Avo" panose="02040603050506020204" pitchFamily="18" charset="0"/>
              </a:rPr>
              <a:t>Hành động ghi vào sổ của cơ quan quản lí để chính thức được công nhận cho hưởng quyền lợi hay l</a:t>
            </a:r>
            <a:r>
              <a:rPr lang="en-US" sz="2400" b="1" dirty="0" err="1">
                <a:latin typeface="UTM Avo" panose="02040603050506020204" pitchFamily="18" charset="0"/>
              </a:rPr>
              <a:t>àm</a:t>
            </a:r>
            <a:r>
              <a:rPr lang="en-US" sz="2400" b="1" dirty="0">
                <a:latin typeface="UTM Avo" panose="02040603050506020204" pitchFamily="18" charset="0"/>
              </a:rPr>
              <a:t> </a:t>
            </a:r>
            <a:r>
              <a:rPr lang="vi-VN" sz="2400" b="1" dirty="0">
                <a:latin typeface="UTM Avo" panose="02040603050506020204" pitchFamily="18" charset="0"/>
              </a:rPr>
              <a:t>nghĩa vụ nào đó (ví dụ: nghĩa vụ quân sự, kết hôn, khai sinh,...).</a:t>
            </a:r>
          </a:p>
        </p:txBody>
      </p:sp>
      <p:sp>
        <p:nvSpPr>
          <p:cNvPr id="32" name="Oval 31">
            <a:extLst>
              <a:ext uri="{FF2B5EF4-FFF2-40B4-BE49-F238E27FC236}">
                <a16:creationId xmlns="" xmlns:a16="http://schemas.microsoft.com/office/drawing/2014/main" id="{2F3F6582-B50E-A89D-586D-385108201236}"/>
              </a:ext>
            </a:extLst>
          </p:cNvPr>
          <p:cNvSpPr/>
          <p:nvPr/>
        </p:nvSpPr>
        <p:spPr>
          <a:xfrm>
            <a:off x="5018355" y="606773"/>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UTM Avo" panose="02040603050506020204" pitchFamily="18" charset="0"/>
              </a:rPr>
              <a:t>1</a:t>
            </a:r>
            <a:endParaRPr lang="en-US" sz="3600" b="1" dirty="0">
              <a:latin typeface="UTM Avo" panose="02040603050506020204" pitchFamily="18" charset="0"/>
            </a:endParaRPr>
          </a:p>
        </p:txBody>
      </p:sp>
      <p:sp>
        <p:nvSpPr>
          <p:cNvPr id="34" name="1">
            <a:extLst>
              <a:ext uri="{FF2B5EF4-FFF2-40B4-BE49-F238E27FC236}">
                <a16:creationId xmlns="" xmlns:a16="http://schemas.microsoft.com/office/drawing/2014/main" id="{8EC9382C-0A7A-66E8-1F96-7C2F281E1960}"/>
              </a:ext>
            </a:extLst>
          </p:cNvPr>
          <p:cNvSpPr/>
          <p:nvPr/>
        </p:nvSpPr>
        <p:spPr>
          <a:xfrm>
            <a:off x="4616847" y="298703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35" name="Rectangle 34">
            <a:extLst>
              <a:ext uri="{FF2B5EF4-FFF2-40B4-BE49-F238E27FC236}">
                <a16:creationId xmlns="" xmlns:a16="http://schemas.microsoft.com/office/drawing/2014/main" id="{CF91334B-7794-B45D-805A-94C1C41D9B3A}"/>
              </a:ext>
            </a:extLst>
          </p:cNvPr>
          <p:cNvSpPr/>
          <p:nvPr/>
        </p:nvSpPr>
        <p:spPr>
          <a:xfrm>
            <a:off x="2573349" y="3637978"/>
            <a:ext cx="887647" cy="887647"/>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6" name="Rectangle 35">
            <a:extLst>
              <a:ext uri="{FF2B5EF4-FFF2-40B4-BE49-F238E27FC236}">
                <a16:creationId xmlns="" xmlns:a16="http://schemas.microsoft.com/office/drawing/2014/main" id="{948B8995-A207-5C9B-89A4-AD814FF26D42}"/>
              </a:ext>
            </a:extLst>
          </p:cNvPr>
          <p:cNvSpPr/>
          <p:nvPr/>
        </p:nvSpPr>
        <p:spPr>
          <a:xfrm>
            <a:off x="3534884" y="3637978"/>
            <a:ext cx="887647" cy="887647"/>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7" name="Rectangle 36">
            <a:extLst>
              <a:ext uri="{FF2B5EF4-FFF2-40B4-BE49-F238E27FC236}">
                <a16:creationId xmlns="" xmlns:a16="http://schemas.microsoft.com/office/drawing/2014/main" id="{BFC85E25-1EBC-F3D7-BF99-4CCF344ADF00}"/>
              </a:ext>
            </a:extLst>
          </p:cNvPr>
          <p:cNvSpPr/>
          <p:nvPr/>
        </p:nvSpPr>
        <p:spPr>
          <a:xfrm>
            <a:off x="4499088" y="3637978"/>
            <a:ext cx="887647" cy="887647"/>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00" b="1">
              <a:solidFill>
                <a:srgbClr val="C00000"/>
              </a:solidFill>
              <a:latin typeface="UTM Avo" panose="02040603050506020204" pitchFamily="18" charset="0"/>
            </a:endParaRPr>
          </a:p>
        </p:txBody>
      </p:sp>
      <p:sp>
        <p:nvSpPr>
          <p:cNvPr id="38" name="Rectangle 37">
            <a:extLst>
              <a:ext uri="{FF2B5EF4-FFF2-40B4-BE49-F238E27FC236}">
                <a16:creationId xmlns="" xmlns:a16="http://schemas.microsoft.com/office/drawing/2014/main" id="{FF4C2322-DAD0-FC76-9BB8-E86E177E9450}"/>
              </a:ext>
            </a:extLst>
          </p:cNvPr>
          <p:cNvSpPr/>
          <p:nvPr/>
        </p:nvSpPr>
        <p:spPr>
          <a:xfrm>
            <a:off x="5463291" y="3637978"/>
            <a:ext cx="887647" cy="887647"/>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9" name="Rectangle 38">
            <a:extLst>
              <a:ext uri="{FF2B5EF4-FFF2-40B4-BE49-F238E27FC236}">
                <a16:creationId xmlns="" xmlns:a16="http://schemas.microsoft.com/office/drawing/2014/main" id="{999BBA34-6DDE-38C1-B22A-271F9C70115E}"/>
              </a:ext>
            </a:extLst>
          </p:cNvPr>
          <p:cNvSpPr/>
          <p:nvPr/>
        </p:nvSpPr>
        <p:spPr>
          <a:xfrm>
            <a:off x="6429631" y="3637978"/>
            <a:ext cx="887647" cy="887647"/>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0" name="Rectangle 39">
            <a:extLst>
              <a:ext uri="{FF2B5EF4-FFF2-40B4-BE49-F238E27FC236}">
                <a16:creationId xmlns="" xmlns:a16="http://schemas.microsoft.com/office/drawing/2014/main" id="{6D3879C5-4A93-DDA1-A873-0325EA0CE217}"/>
              </a:ext>
            </a:extLst>
          </p:cNvPr>
          <p:cNvSpPr/>
          <p:nvPr/>
        </p:nvSpPr>
        <p:spPr>
          <a:xfrm>
            <a:off x="7391164" y="3637978"/>
            <a:ext cx="887647" cy="887647"/>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1" name="Rectangle 40">
            <a:extLst>
              <a:ext uri="{FF2B5EF4-FFF2-40B4-BE49-F238E27FC236}">
                <a16:creationId xmlns="" xmlns:a16="http://schemas.microsoft.com/office/drawing/2014/main" id="{3D65487C-D74D-7EB3-4CF0-08326D5C4F66}"/>
              </a:ext>
            </a:extLst>
          </p:cNvPr>
          <p:cNvSpPr/>
          <p:nvPr/>
        </p:nvSpPr>
        <p:spPr>
          <a:xfrm>
            <a:off x="2634949" y="3699575"/>
            <a:ext cx="766255" cy="76625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42" name="Rectangle 41">
            <a:extLst>
              <a:ext uri="{FF2B5EF4-FFF2-40B4-BE49-F238E27FC236}">
                <a16:creationId xmlns="" xmlns:a16="http://schemas.microsoft.com/office/drawing/2014/main" id="{9B1F05D0-F0C0-A72C-7048-B7170C6EE870}"/>
              </a:ext>
            </a:extLst>
          </p:cNvPr>
          <p:cNvSpPr/>
          <p:nvPr/>
        </p:nvSpPr>
        <p:spPr>
          <a:xfrm>
            <a:off x="3592830" y="3695572"/>
            <a:ext cx="766255" cy="76625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Ă</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 xmlns:a16="http://schemas.microsoft.com/office/drawing/2014/main" id="{5439F757-83C0-17CB-7804-F706C975E910}"/>
              </a:ext>
            </a:extLst>
          </p:cNvPr>
          <p:cNvSpPr/>
          <p:nvPr/>
        </p:nvSpPr>
        <p:spPr>
          <a:xfrm>
            <a:off x="4561385" y="3699575"/>
            <a:ext cx="766255" cy="766255"/>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a:solidFill>
                  <a:srgbClr val="C00000"/>
                </a:solidFill>
                <a:latin typeface="UTM Avo" panose="02040603050506020204" pitchFamily="18" charset="0"/>
              </a:rPr>
              <a:t>N</a:t>
            </a:r>
            <a:endParaRPr lang="en-US" sz="4000" b="1" dirty="0">
              <a:solidFill>
                <a:srgbClr val="C00000"/>
              </a:solidFill>
              <a:latin typeface="UTM Avo" panose="02040603050506020204" pitchFamily="18" charset="0"/>
            </a:endParaRPr>
          </a:p>
        </p:txBody>
      </p:sp>
      <p:sp>
        <p:nvSpPr>
          <p:cNvPr id="44" name="Rectangle 43">
            <a:extLst>
              <a:ext uri="{FF2B5EF4-FFF2-40B4-BE49-F238E27FC236}">
                <a16:creationId xmlns="" xmlns:a16="http://schemas.microsoft.com/office/drawing/2014/main" id="{F8E92E13-980D-98FD-05E9-A69C42E86DFE}"/>
              </a:ext>
            </a:extLst>
          </p:cNvPr>
          <p:cNvSpPr/>
          <p:nvPr/>
        </p:nvSpPr>
        <p:spPr>
          <a:xfrm>
            <a:off x="5533943" y="3699575"/>
            <a:ext cx="766255" cy="76625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 xmlns:a16="http://schemas.microsoft.com/office/drawing/2014/main" id="{03365E36-23C3-522B-1877-2E2BFBAF7793}"/>
              </a:ext>
            </a:extLst>
          </p:cNvPr>
          <p:cNvSpPr/>
          <p:nvPr/>
        </p:nvSpPr>
        <p:spPr>
          <a:xfrm>
            <a:off x="6500631" y="3699575"/>
            <a:ext cx="766255" cy="76625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46" name="Rectangle 45">
            <a:extLst>
              <a:ext uri="{FF2B5EF4-FFF2-40B4-BE49-F238E27FC236}">
                <a16:creationId xmlns="" xmlns:a16="http://schemas.microsoft.com/office/drawing/2014/main" id="{CBC0BE8E-5B3A-97D8-25D9-1B8A56850122}"/>
              </a:ext>
            </a:extLst>
          </p:cNvPr>
          <p:cNvSpPr/>
          <p:nvPr/>
        </p:nvSpPr>
        <p:spPr>
          <a:xfrm>
            <a:off x="7446504" y="3699575"/>
            <a:ext cx="766255" cy="76625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
        <p:nvSpPr>
          <p:cNvPr id="47" name="TextBox 46">
            <a:extLst>
              <a:ext uri="{FF2B5EF4-FFF2-40B4-BE49-F238E27FC236}">
                <a16:creationId xmlns="" xmlns:a16="http://schemas.microsoft.com/office/drawing/2014/main" id="{A305A7E7-5BCF-4A18-5A93-736E266B2941}"/>
              </a:ext>
            </a:extLst>
          </p:cNvPr>
          <p:cNvSpPr txBox="1"/>
          <p:nvPr/>
        </p:nvSpPr>
        <p:spPr>
          <a:xfrm>
            <a:off x="688607" y="4632980"/>
            <a:ext cx="9601199" cy="1323439"/>
          </a:xfrm>
          <a:prstGeom prst="rect">
            <a:avLst/>
          </a:prstGeom>
          <a:noFill/>
          <a:ln>
            <a:solidFill>
              <a:srgbClr val="00B050"/>
            </a:solidFill>
          </a:ln>
        </p:spPr>
        <p:txBody>
          <a:bodyPr wrap="square">
            <a:spAutoFit/>
          </a:bodyPr>
          <a:lstStyle/>
          <a:p>
            <a:r>
              <a:rPr lang="vi-VN" sz="2000" dirty="0">
                <a:solidFill>
                  <a:srgbClr val="00B050"/>
                </a:solidFill>
              </a:rPr>
              <a:t>Mục I Bài 2 SGK:</a:t>
            </a:r>
            <a:r>
              <a:rPr lang="vi-VN" sz="2000" dirty="0"/>
              <a:t> Đối tượng </a:t>
            </a:r>
            <a:r>
              <a:rPr lang="vi-VN" sz="2000" dirty="0">
                <a:solidFill>
                  <a:srgbClr val="FF0000"/>
                </a:solidFill>
              </a:rPr>
              <a:t>đăng kí </a:t>
            </a:r>
            <a:r>
              <a:rPr lang="vi-VN" sz="2000" dirty="0"/>
              <a:t>nghĩa vụ quân sự:</a:t>
            </a:r>
          </a:p>
          <a:p>
            <a:r>
              <a:rPr lang="vi-VN" sz="2000" dirty="0"/>
              <a:t>– Công dân nam đủ 17 tuổi trở lên.</a:t>
            </a:r>
          </a:p>
          <a:p>
            <a:r>
              <a:rPr lang="vi-VN" sz="2000" dirty="0"/>
              <a:t>– Công dân nữ đủ 18 tuổi trở lên có ngành, nghề chuyên môn phù hợp yêu cầu của Quân đội nhân dân.</a:t>
            </a:r>
            <a:endParaRPr lang="en-US" sz="2000" dirty="0"/>
          </a:p>
        </p:txBody>
      </p:sp>
      <p:pic>
        <p:nvPicPr>
          <p:cNvPr id="48" name="Picture 47" descr="A colorful kite with a black background&#10;&#10;Description automatically generated">
            <a:extLst>
              <a:ext uri="{FF2B5EF4-FFF2-40B4-BE49-F238E27FC236}">
                <a16:creationId xmlns="" xmlns:a16="http://schemas.microsoft.com/office/drawing/2014/main" id="{2AC76FD1-D290-43E2-8D21-AAFBE4FA6F5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49" name="Group 11">
            <a:extLst>
              <a:ext uri="{FF2B5EF4-FFF2-40B4-BE49-F238E27FC236}">
                <a16:creationId xmlns="" xmlns:a16="http://schemas.microsoft.com/office/drawing/2014/main" id="{820BC6F0-0826-462D-A762-70F47F27196A}"/>
              </a:ext>
            </a:extLst>
          </p:cNvPr>
          <p:cNvGrpSpPr>
            <a:grpSpLocks/>
          </p:cNvGrpSpPr>
          <p:nvPr/>
        </p:nvGrpSpPr>
        <p:grpSpPr bwMode="auto">
          <a:xfrm>
            <a:off x="11236198" y="912947"/>
            <a:ext cx="427000" cy="336488"/>
            <a:chOff x="0" y="0"/>
            <a:chExt cx="666" cy="559"/>
          </a:xfrm>
        </p:grpSpPr>
        <p:sp>
          <p:nvSpPr>
            <p:cNvPr id="50" name="Freeform 12">
              <a:extLst>
                <a:ext uri="{FF2B5EF4-FFF2-40B4-BE49-F238E27FC236}">
                  <a16:creationId xmlns="" xmlns:a16="http://schemas.microsoft.com/office/drawing/2014/main" id="{63B0FB50-EE9C-4B84-8407-F5AEE3AF337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38821166"/>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1"/>
                </p:tgtEl>
              </p:cMediaNode>
            </p:audio>
            <p:seq concurrent="1" nextAc="seek">
              <p:cTn id="3" restart="whenNotActive" fill="hold" evtFilter="cancelBubble" nodeType="interactiveSeq">
                <p:stCondLst>
                  <p:cond evt="onClick" delay="0">
                    <p:tgtEl>
                      <p:spTgt spid="13"/>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34"/>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subTnLst>
                                    <p:audio>
                                      <p:cMediaNode>
                                        <p:cTn display="0" masterRel="sameClick">
                                          <p:stCondLst>
                                            <p:cond evt="begin" delay="0">
                                              <p:tn val="59"/>
                                            </p:cond>
                                          </p:stCondLst>
                                          <p:endCondLst>
                                            <p:cond evt="onStopAudio" delay="0">
                                              <p:tgtEl>
                                                <p:sldTgt/>
                                              </p:tgtEl>
                                            </p:cond>
                                          </p:endCondLst>
                                        </p:cTn>
                                        <p:tgtEl>
                                          <p:sndTgt r:embed="rId6" name="applause.wav"/>
                                        </p:tgtEl>
                                      </p:cMediaNode>
                                    </p:audio>
                                  </p:sub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subTnLst>
                                    <p:audio>
                                      <p:cMediaNode>
                                        <p:cTn display="0" masterRel="sameClick">
                                          <p:stCondLst>
                                            <p:cond evt="begin" delay="0">
                                              <p:tn val="62"/>
                                            </p:cond>
                                          </p:stCondLst>
                                          <p:endCondLst>
                                            <p:cond evt="onStopAudio" delay="0">
                                              <p:tgtEl>
                                                <p:sldTgt/>
                                              </p:tgtEl>
                                            </p:cond>
                                          </p:endCondLst>
                                        </p:cTn>
                                        <p:tgtEl>
                                          <p:sndTgt r:embed="rId6" name="applause.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subTnLst>
                                    <p:audio>
                                      <p:cMediaNode>
                                        <p:cTn display="0" masterRel="sameClick">
                                          <p:stCondLst>
                                            <p:cond evt="begin" delay="0">
                                              <p:tn val="65"/>
                                            </p:cond>
                                          </p:stCondLst>
                                          <p:endCondLst>
                                            <p:cond evt="onStopAudio" delay="0">
                                              <p:tgtEl>
                                                <p:sldTgt/>
                                              </p:tgtEl>
                                            </p:cond>
                                          </p:endCondLst>
                                        </p:cTn>
                                        <p:tgtEl>
                                          <p:sndTgt r:embed="rId6" name="applause.wav"/>
                                        </p:tgtEl>
                                      </p:cMediaNode>
                                    </p:audio>
                                  </p:subTnLst>
                                </p:cTn>
                              </p:par>
                              <p:par>
                                <p:cTn id="68" presetID="10"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1" fill="hold"/>
                                        <p:tgtEl>
                                          <p:spTgt spid="11"/>
                                        </p:tgtEl>
                                      </p:cBhvr>
                                    </p:cmd>
                                  </p:childTnLst>
                                </p:cTn>
                              </p:par>
                            </p:childTnLst>
                          </p:cTn>
                        </p:par>
                      </p:childTnLst>
                    </p:cTn>
                  </p:par>
                </p:childTnLst>
              </p:cTn>
              <p:nextCondLst>
                <p:cond evt="onClick" delay="0">
                  <p:tgtEl>
                    <p:spTgt spid="34"/>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41" grpId="0" animBg="1"/>
      <p:bldP spid="42" grpId="0" animBg="1"/>
      <p:bldP spid="43" grpId="0" animBg="1"/>
      <p:bldP spid="44" grpId="0" animBg="1"/>
      <p:bldP spid="45" grpId="0" animBg="1"/>
      <p:bldP spid="46" grpId="0" animBg="1"/>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40FEFF87-9281-ABC0-FBB3-6594AEB9C2B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54991" y="1720180"/>
            <a:ext cx="1301009" cy="1031659"/>
          </a:xfrm>
          <a:prstGeom prst="rect">
            <a:avLst/>
          </a:prstGeom>
        </p:spPr>
      </p:pic>
      <p:sp>
        <p:nvSpPr>
          <p:cNvPr id="17" name="Oval 16">
            <a:extLst>
              <a:ext uri="{FF2B5EF4-FFF2-40B4-BE49-F238E27FC236}">
                <a16:creationId xmlns="" xmlns:a16="http://schemas.microsoft.com/office/drawing/2014/main" id="{F7BAC6EB-ACE0-0B49-FC00-017C3EDC0089}"/>
              </a:ext>
            </a:extLst>
          </p:cNvPr>
          <p:cNvSpPr/>
          <p:nvPr/>
        </p:nvSpPr>
        <p:spPr>
          <a:xfrm>
            <a:off x="10605511" y="20437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3FB7BBD4-EB63-08C9-C15B-9D21E9E624AD}"/>
              </a:ext>
            </a:extLst>
          </p:cNvPr>
          <p:cNvSpPr/>
          <p:nvPr/>
        </p:nvSpPr>
        <p:spPr>
          <a:xfrm>
            <a:off x="10605511" y="20437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04CDB18C-9EDB-EDDE-0F51-C346DD6A12D1}"/>
              </a:ext>
            </a:extLst>
          </p:cNvPr>
          <p:cNvSpPr/>
          <p:nvPr/>
        </p:nvSpPr>
        <p:spPr>
          <a:xfrm>
            <a:off x="10605511" y="20437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4AE2C1AA-81D7-138A-6914-AFF939558923}"/>
              </a:ext>
            </a:extLst>
          </p:cNvPr>
          <p:cNvSpPr/>
          <p:nvPr/>
        </p:nvSpPr>
        <p:spPr>
          <a:xfrm>
            <a:off x="10605511" y="20437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9EC04B81-543D-7519-6E02-9725D67D8524}"/>
              </a:ext>
            </a:extLst>
          </p:cNvPr>
          <p:cNvSpPr/>
          <p:nvPr/>
        </p:nvSpPr>
        <p:spPr>
          <a:xfrm>
            <a:off x="10605511" y="20437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6EC59C4D-47FF-FE57-ADDD-4CAC4670E78E}"/>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84D51E0A-13C7-BB43-6055-74B5EF880967}"/>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74F7D243-EC47-7F05-9BC3-C825237871CD}"/>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C368E342-61E9-ABE2-B331-6B790B8E0F0E}"/>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BB126485-B644-5707-D327-6B793DA1A706}"/>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13B16559-8929-544C-549A-57202877763C}"/>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6CDEC64A-215B-9852-4FAB-00E277816BB3}"/>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EC07ADE9-F6A5-9D73-1E7F-421C581C5E7F}"/>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9296D28B-B464-029F-0037-94D745219925}"/>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ECA09754-2E60-60BB-46D4-3AC366BA867D}"/>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0670B1C5-B5E1-F84B-8E7C-B63583000D52}"/>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 xmlns:a16="http://schemas.microsoft.com/office/drawing/2014/main" id="{9FAA6CDA-6579-CC69-D4BA-5E9A87445B16}"/>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 xmlns:a16="http://schemas.microsoft.com/office/drawing/2014/main" id="{04A277C1-2AFE-E80D-0EE6-71C594894FF4}"/>
              </a:ext>
            </a:extLst>
          </p:cNvPr>
          <p:cNvSpPr/>
          <p:nvPr/>
        </p:nvSpPr>
        <p:spPr>
          <a:xfrm>
            <a:off x="694554" y="1213956"/>
            <a:ext cx="9323615" cy="140226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D55694AE-1B8D-7E25-7942-132CF26006D9}"/>
              </a:ext>
            </a:extLst>
          </p:cNvPr>
          <p:cNvSpPr txBox="1"/>
          <p:nvPr/>
        </p:nvSpPr>
        <p:spPr>
          <a:xfrm>
            <a:off x="731089" y="1510577"/>
            <a:ext cx="9195296" cy="830997"/>
          </a:xfrm>
          <a:prstGeom prst="rect">
            <a:avLst/>
          </a:prstGeom>
          <a:noFill/>
        </p:spPr>
        <p:txBody>
          <a:bodyPr wrap="square" rtlCol="0">
            <a:spAutoFit/>
          </a:bodyPr>
          <a:lstStyle/>
          <a:p>
            <a:pPr algn="just"/>
            <a:r>
              <a:rPr lang="vi-VN" sz="2400" b="1" dirty="0">
                <a:latin typeface="UTM Avo" panose="02040603050506020204" pitchFamily="18" charset="0"/>
              </a:rPr>
              <a:t>Khoảng thời gian hằng năm Chỉ huy trưởng Ban Chỉ huy quân sự cấp huyện ra lệnh gọi công dân đăng kí nghĩa vụ quân sự lần đầu.</a:t>
            </a:r>
          </a:p>
        </p:txBody>
      </p:sp>
      <p:sp>
        <p:nvSpPr>
          <p:cNvPr id="12" name="Oval 11">
            <a:extLst>
              <a:ext uri="{FF2B5EF4-FFF2-40B4-BE49-F238E27FC236}">
                <a16:creationId xmlns="" xmlns:a16="http://schemas.microsoft.com/office/drawing/2014/main" id="{0046EEF4-C654-1BB9-250D-3160BE8ABE44}"/>
              </a:ext>
            </a:extLst>
          </p:cNvPr>
          <p:cNvSpPr/>
          <p:nvPr/>
        </p:nvSpPr>
        <p:spPr>
          <a:xfrm>
            <a:off x="4956363" y="487591"/>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UTM Avo" panose="02040603050506020204" pitchFamily="18" charset="0"/>
              </a:rPr>
              <a:t>2</a:t>
            </a:r>
            <a:endParaRPr lang="en-US" sz="3600" b="1" dirty="0">
              <a:latin typeface="UTM Avo" panose="02040603050506020204" pitchFamily="18" charset="0"/>
            </a:endParaRPr>
          </a:p>
        </p:txBody>
      </p:sp>
      <p:sp>
        <p:nvSpPr>
          <p:cNvPr id="13" name="1">
            <a:extLst>
              <a:ext uri="{FF2B5EF4-FFF2-40B4-BE49-F238E27FC236}">
                <a16:creationId xmlns="" xmlns:a16="http://schemas.microsoft.com/office/drawing/2014/main" id="{0E61FBCD-8C13-C2A0-7E48-5B1A7ABD0777}"/>
              </a:ext>
            </a:extLst>
          </p:cNvPr>
          <p:cNvSpPr/>
          <p:nvPr/>
        </p:nvSpPr>
        <p:spPr>
          <a:xfrm>
            <a:off x="4514898" y="285062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r>
              <a:rPr lang="en-US" b="1" dirty="0">
                <a:solidFill>
                  <a:schemeClr val="tx1"/>
                </a:solidFill>
                <a:latin typeface="UTM Avo" panose="02040603050506020204" pitchFamily="18" charset="0"/>
              </a:rPr>
              <a:t>  </a:t>
            </a:r>
            <a:endParaRPr lang="vi-VN" b="1" dirty="0">
              <a:solidFill>
                <a:schemeClr val="tx1"/>
              </a:solidFill>
              <a:latin typeface="UTM Avo" panose="02040603050506020204" pitchFamily="18" charset="0"/>
            </a:endParaRPr>
          </a:p>
        </p:txBody>
      </p:sp>
      <p:sp>
        <p:nvSpPr>
          <p:cNvPr id="14" name="Rectangle 13">
            <a:extLst>
              <a:ext uri="{FF2B5EF4-FFF2-40B4-BE49-F238E27FC236}">
                <a16:creationId xmlns="" xmlns:a16="http://schemas.microsoft.com/office/drawing/2014/main" id="{77597202-50E7-717F-69C2-1D0098A3008F}"/>
              </a:ext>
            </a:extLst>
          </p:cNvPr>
          <p:cNvSpPr/>
          <p:nvPr/>
        </p:nvSpPr>
        <p:spPr>
          <a:xfrm>
            <a:off x="2957815" y="3563868"/>
            <a:ext cx="881156" cy="881156"/>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5" name="Rectangle 34">
            <a:extLst>
              <a:ext uri="{FF2B5EF4-FFF2-40B4-BE49-F238E27FC236}">
                <a16:creationId xmlns="" xmlns:a16="http://schemas.microsoft.com/office/drawing/2014/main" id="{480FF768-4429-6D3D-6B24-5222DDFB8633}"/>
              </a:ext>
            </a:extLst>
          </p:cNvPr>
          <p:cNvSpPr/>
          <p:nvPr/>
        </p:nvSpPr>
        <p:spPr>
          <a:xfrm>
            <a:off x="3912318" y="3563868"/>
            <a:ext cx="881156" cy="881156"/>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6" name="Rectangle 35">
            <a:extLst>
              <a:ext uri="{FF2B5EF4-FFF2-40B4-BE49-F238E27FC236}">
                <a16:creationId xmlns="" xmlns:a16="http://schemas.microsoft.com/office/drawing/2014/main" id="{75584071-5F52-7982-62AA-5A00EE6BC775}"/>
              </a:ext>
            </a:extLst>
          </p:cNvPr>
          <p:cNvSpPr/>
          <p:nvPr/>
        </p:nvSpPr>
        <p:spPr>
          <a:xfrm>
            <a:off x="5797996" y="3563868"/>
            <a:ext cx="881156" cy="881156"/>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00" b="1">
              <a:solidFill>
                <a:srgbClr val="C00000"/>
              </a:solidFill>
              <a:latin typeface="UTM Avo" panose="02040603050506020204" pitchFamily="18" charset="0"/>
            </a:endParaRPr>
          </a:p>
        </p:txBody>
      </p:sp>
      <p:sp>
        <p:nvSpPr>
          <p:cNvPr id="37" name="Rectangle 36">
            <a:extLst>
              <a:ext uri="{FF2B5EF4-FFF2-40B4-BE49-F238E27FC236}">
                <a16:creationId xmlns="" xmlns:a16="http://schemas.microsoft.com/office/drawing/2014/main" id="{B7D9946D-9A55-C6FF-01B0-A7BDB8CB04D3}"/>
              </a:ext>
            </a:extLst>
          </p:cNvPr>
          <p:cNvSpPr/>
          <p:nvPr/>
        </p:nvSpPr>
        <p:spPr>
          <a:xfrm>
            <a:off x="6755148" y="3563868"/>
            <a:ext cx="881156" cy="881156"/>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8" name="Rectangle 37">
            <a:extLst>
              <a:ext uri="{FF2B5EF4-FFF2-40B4-BE49-F238E27FC236}">
                <a16:creationId xmlns="" xmlns:a16="http://schemas.microsoft.com/office/drawing/2014/main" id="{E8A29E61-6BA7-160D-813F-0A8B3556DA02}"/>
              </a:ext>
            </a:extLst>
          </p:cNvPr>
          <p:cNvSpPr/>
          <p:nvPr/>
        </p:nvSpPr>
        <p:spPr>
          <a:xfrm>
            <a:off x="7714421" y="3563868"/>
            <a:ext cx="881156" cy="881156"/>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9" name="Rectangle 38">
            <a:extLst>
              <a:ext uri="{FF2B5EF4-FFF2-40B4-BE49-F238E27FC236}">
                <a16:creationId xmlns="" xmlns:a16="http://schemas.microsoft.com/office/drawing/2014/main" id="{ADF8720E-1566-4AA8-6F12-1648F1947DB9}"/>
              </a:ext>
            </a:extLst>
          </p:cNvPr>
          <p:cNvSpPr/>
          <p:nvPr/>
        </p:nvSpPr>
        <p:spPr>
          <a:xfrm>
            <a:off x="1999442" y="3563868"/>
            <a:ext cx="881156" cy="881156"/>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0" name="Rectangle 39">
            <a:extLst>
              <a:ext uri="{FF2B5EF4-FFF2-40B4-BE49-F238E27FC236}">
                <a16:creationId xmlns="" xmlns:a16="http://schemas.microsoft.com/office/drawing/2014/main" id="{FFFC818D-4733-92C9-23A1-0716A9B2EED9}"/>
              </a:ext>
            </a:extLst>
          </p:cNvPr>
          <p:cNvSpPr/>
          <p:nvPr/>
        </p:nvSpPr>
        <p:spPr>
          <a:xfrm>
            <a:off x="3018963" y="3625015"/>
            <a:ext cx="760652" cy="7606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 xmlns:a16="http://schemas.microsoft.com/office/drawing/2014/main" id="{5CB1FD46-1689-A176-30FF-BCAE4E77A94C}"/>
              </a:ext>
            </a:extLst>
          </p:cNvPr>
          <p:cNvSpPr/>
          <p:nvPr/>
        </p:nvSpPr>
        <p:spPr>
          <a:xfrm>
            <a:off x="3969840" y="3621041"/>
            <a:ext cx="760652" cy="7606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42" name="Rectangle 41">
            <a:extLst>
              <a:ext uri="{FF2B5EF4-FFF2-40B4-BE49-F238E27FC236}">
                <a16:creationId xmlns="" xmlns:a16="http://schemas.microsoft.com/office/drawing/2014/main" id="{508E9013-08A6-BFB7-1767-0CCC527B7220}"/>
              </a:ext>
            </a:extLst>
          </p:cNvPr>
          <p:cNvSpPr/>
          <p:nvPr/>
        </p:nvSpPr>
        <p:spPr>
          <a:xfrm>
            <a:off x="5859837" y="3625015"/>
            <a:ext cx="760652" cy="760652"/>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a:solidFill>
                  <a:srgbClr val="C00000"/>
                </a:solidFill>
                <a:latin typeface="UTM Avo" panose="02040603050506020204" pitchFamily="18" charset="0"/>
              </a:rPr>
              <a:t>G</a:t>
            </a:r>
            <a:endParaRPr lang="en-US" sz="4000" b="1" dirty="0">
              <a:solidFill>
                <a:srgbClr val="C00000"/>
              </a:solidFill>
              <a:latin typeface="UTM Avo" panose="02040603050506020204" pitchFamily="18" charset="0"/>
            </a:endParaRPr>
          </a:p>
        </p:txBody>
      </p:sp>
      <p:sp>
        <p:nvSpPr>
          <p:cNvPr id="43" name="Rectangle 42">
            <a:extLst>
              <a:ext uri="{FF2B5EF4-FFF2-40B4-BE49-F238E27FC236}">
                <a16:creationId xmlns="" xmlns:a16="http://schemas.microsoft.com/office/drawing/2014/main" id="{64CFEF43-78CF-0B21-7DD4-C3FA6E7D04E6}"/>
              </a:ext>
            </a:extLst>
          </p:cNvPr>
          <p:cNvSpPr/>
          <p:nvPr/>
        </p:nvSpPr>
        <p:spPr>
          <a:xfrm>
            <a:off x="6825284" y="3625015"/>
            <a:ext cx="760652" cy="7606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4" name="Rectangle 43">
            <a:extLst>
              <a:ext uri="{FF2B5EF4-FFF2-40B4-BE49-F238E27FC236}">
                <a16:creationId xmlns="" xmlns:a16="http://schemas.microsoft.com/office/drawing/2014/main" id="{18D0A427-E442-247E-BA48-1D22B1CE7776}"/>
              </a:ext>
            </a:extLst>
          </p:cNvPr>
          <p:cNvSpPr/>
          <p:nvPr/>
        </p:nvSpPr>
        <p:spPr>
          <a:xfrm>
            <a:off x="7784903" y="3625015"/>
            <a:ext cx="760652" cy="7606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 xmlns:a16="http://schemas.microsoft.com/office/drawing/2014/main" id="{9A6668D2-0B32-F5E5-DB74-0094647B377B}"/>
              </a:ext>
            </a:extLst>
          </p:cNvPr>
          <p:cNvSpPr/>
          <p:nvPr/>
        </p:nvSpPr>
        <p:spPr>
          <a:xfrm>
            <a:off x="2062671" y="3625015"/>
            <a:ext cx="760652" cy="7606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6" name="Rectangle 45">
            <a:extLst>
              <a:ext uri="{FF2B5EF4-FFF2-40B4-BE49-F238E27FC236}">
                <a16:creationId xmlns="" xmlns:a16="http://schemas.microsoft.com/office/drawing/2014/main" id="{AAD5EE0F-D586-E887-4DD6-2EFD45A4686F}"/>
              </a:ext>
            </a:extLst>
          </p:cNvPr>
          <p:cNvSpPr/>
          <p:nvPr/>
        </p:nvSpPr>
        <p:spPr>
          <a:xfrm>
            <a:off x="4861018" y="3563868"/>
            <a:ext cx="881156" cy="881156"/>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7" name="Rectangle 46">
            <a:extLst>
              <a:ext uri="{FF2B5EF4-FFF2-40B4-BE49-F238E27FC236}">
                <a16:creationId xmlns="" xmlns:a16="http://schemas.microsoft.com/office/drawing/2014/main" id="{8E94FAFF-55CE-A593-F386-74253BE89C1C}"/>
              </a:ext>
            </a:extLst>
          </p:cNvPr>
          <p:cNvSpPr/>
          <p:nvPr/>
        </p:nvSpPr>
        <p:spPr>
          <a:xfrm>
            <a:off x="4918540" y="3621041"/>
            <a:ext cx="760652" cy="7606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1" name="TextBox 50">
            <a:extLst>
              <a:ext uri="{FF2B5EF4-FFF2-40B4-BE49-F238E27FC236}">
                <a16:creationId xmlns="" xmlns:a16="http://schemas.microsoft.com/office/drawing/2014/main" id="{8A5DD4E4-04E5-708B-011D-CBB16E76C608}"/>
              </a:ext>
            </a:extLst>
          </p:cNvPr>
          <p:cNvSpPr txBox="1"/>
          <p:nvPr/>
        </p:nvSpPr>
        <p:spPr>
          <a:xfrm>
            <a:off x="871663" y="4628190"/>
            <a:ext cx="10094495" cy="1015663"/>
          </a:xfrm>
          <a:prstGeom prst="rect">
            <a:avLst/>
          </a:prstGeom>
          <a:noFill/>
          <a:ln>
            <a:solidFill>
              <a:srgbClr val="00B050"/>
            </a:solidFill>
          </a:ln>
        </p:spPr>
        <p:txBody>
          <a:bodyPr wrap="square">
            <a:spAutoFit/>
          </a:bodyPr>
          <a:lstStyle/>
          <a:p>
            <a:r>
              <a:rPr lang="vi-VN" sz="2000" dirty="0">
                <a:solidFill>
                  <a:srgbClr val="00B050"/>
                </a:solidFill>
              </a:rPr>
              <a:t>Mục I Bài 2 SGK:</a:t>
            </a:r>
            <a:r>
              <a:rPr lang="vi-VN" sz="2000" dirty="0"/>
              <a:t> </a:t>
            </a:r>
            <a:r>
              <a:rPr lang="vi-VN" sz="2000" dirty="0">
                <a:solidFill>
                  <a:srgbClr val="FF0000"/>
                </a:solidFill>
              </a:rPr>
              <a:t>Tháng Tư </a:t>
            </a:r>
            <a:r>
              <a:rPr lang="vi-VN" sz="2000" dirty="0"/>
              <a:t>hằng năm, Chỉ huy trưởng Ban Chỉ huy quân sự cấp huyện ra lệnh gọi công dân nam đủ 17 tuổi trong năm và công dân nam trong độ tuổi thực hiện nghĩa vụ quân sự chưa đăng kí nghĩa vụ quân sự để đăng kí nghĩa vụ quân sự lần đầu.</a:t>
            </a:r>
            <a:endParaRPr lang="en-US" sz="2000" dirty="0"/>
          </a:p>
        </p:txBody>
      </p:sp>
      <p:pic>
        <p:nvPicPr>
          <p:cNvPr id="48" name="Picture 47" descr="A colorful kite with a black background&#10;&#10;Description automatically generated">
            <a:extLst>
              <a:ext uri="{FF2B5EF4-FFF2-40B4-BE49-F238E27FC236}">
                <a16:creationId xmlns="" xmlns:a16="http://schemas.microsoft.com/office/drawing/2014/main" id="{38C3E905-DC44-4360-BAD7-88580AF27C5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49" name="Group 11">
            <a:extLst>
              <a:ext uri="{FF2B5EF4-FFF2-40B4-BE49-F238E27FC236}">
                <a16:creationId xmlns="" xmlns:a16="http://schemas.microsoft.com/office/drawing/2014/main" id="{7B912CCB-80CB-4B2F-9CFE-D0DDCC24827D}"/>
              </a:ext>
            </a:extLst>
          </p:cNvPr>
          <p:cNvGrpSpPr>
            <a:grpSpLocks/>
          </p:cNvGrpSpPr>
          <p:nvPr/>
        </p:nvGrpSpPr>
        <p:grpSpPr bwMode="auto">
          <a:xfrm>
            <a:off x="11236198" y="912947"/>
            <a:ext cx="427000" cy="336488"/>
            <a:chOff x="0" y="0"/>
            <a:chExt cx="666" cy="559"/>
          </a:xfrm>
        </p:grpSpPr>
        <p:sp>
          <p:nvSpPr>
            <p:cNvPr id="50" name="Freeform 12">
              <a:extLst>
                <a:ext uri="{FF2B5EF4-FFF2-40B4-BE49-F238E27FC236}">
                  <a16:creationId xmlns="" xmlns:a16="http://schemas.microsoft.com/office/drawing/2014/main" id="{7C7789AD-5828-41E4-B8F2-EDD07CEBFCF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24030912"/>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subTnLst>
                                    <p:audio>
                                      <p:cMediaNode>
                                        <p:cTn display="0" masterRel="sameClick">
                                          <p:stCondLst>
                                            <p:cond evt="begin" delay="0">
                                              <p:tn val="59"/>
                                            </p:cond>
                                          </p:stCondLst>
                                          <p:endCondLst>
                                            <p:cond evt="onStopAudio" delay="0">
                                              <p:tgtEl>
                                                <p:sldTgt/>
                                              </p:tgtEl>
                                            </p:cond>
                                          </p:endCondLst>
                                        </p:cTn>
                                        <p:tgtEl>
                                          <p:sndTgt r:embed="rId6" name="applause.wav"/>
                                        </p:tgtEl>
                                      </p:cMediaNode>
                                    </p:audio>
                                  </p:subTnLst>
                                </p:cTn>
                              </p:par>
                              <p:par>
                                <p:cTn id="62" presetID="10"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subTnLst>
                                    <p:audio>
                                      <p:cMediaNode>
                                        <p:cTn display="0" masterRel="sameClick">
                                          <p:stCondLst>
                                            <p:cond evt="begin" delay="0">
                                              <p:tn val="62"/>
                                            </p:cond>
                                          </p:stCondLst>
                                          <p:endCondLst>
                                            <p:cond evt="onStopAudio" delay="0">
                                              <p:tgtEl>
                                                <p:sldTgt/>
                                              </p:tgtEl>
                                            </p:cond>
                                          </p:endCondLst>
                                        </p:cTn>
                                        <p:tgtEl>
                                          <p:sndTgt r:embed="rId6" name="applause.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subTnLst>
                                    <p:audio>
                                      <p:cMediaNode>
                                        <p:cTn display="0" masterRel="sameClick">
                                          <p:stCondLst>
                                            <p:cond evt="begin" delay="0">
                                              <p:tn val="65"/>
                                            </p:cond>
                                          </p:stCondLst>
                                          <p:endCondLst>
                                            <p:cond evt="onStopAudio" delay="0">
                                              <p:tgtEl>
                                                <p:sldTgt/>
                                              </p:tgtEl>
                                            </p:cond>
                                          </p:endCondLst>
                                        </p:cTn>
                                        <p:tgtEl>
                                          <p:sndTgt r:embed="rId6" name="applause.wav"/>
                                        </p:tgtEl>
                                      </p:cMediaNode>
                                    </p:audio>
                                  </p:subTnLst>
                                </p:cTn>
                              </p:par>
                              <p:par>
                                <p:cTn id="68" presetID="10" presetClass="entr" presetSubtype="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subTnLst>
                                    <p:audio>
                                      <p:cMediaNode>
                                        <p:cTn display="0" masterRel="sameClick">
                                          <p:stCondLst>
                                            <p:cond evt="begin" delay="0">
                                              <p:tn val="71"/>
                                            </p:cond>
                                          </p:stCondLst>
                                          <p:endCondLst>
                                            <p:cond evt="onStopAudio" delay="0">
                                              <p:tgtEl>
                                                <p:sldTgt/>
                                              </p:tgtEl>
                                            </p:cond>
                                          </p:endCondLst>
                                        </p:cTn>
                                        <p:tgtEl>
                                          <p:sndTgt r:embed="rId6" name="applause.wav"/>
                                        </p:tgtEl>
                                      </p:cMediaNode>
                                    </p:audio>
                                  </p:subTnLst>
                                </p:cTn>
                              </p:par>
                              <p:par>
                                <p:cTn id="74" presetID="10" presetClass="entr" presetSubtype="0"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500"/>
                                        <p:tgtEl>
                                          <p:spTgt spid="51"/>
                                        </p:tgtEl>
                                      </p:cBhvr>
                                    </p:animEffect>
                                  </p:childTnLst>
                                </p:cTn>
                              </p:par>
                            </p:childTnLst>
                          </p:cTn>
                        </p:par>
                        <p:par>
                          <p:cTn id="77" fill="hold">
                            <p:stCondLst>
                              <p:cond delay="500"/>
                            </p:stCondLst>
                            <p:childTnLst>
                              <p:par>
                                <p:cTn id="78" presetID="1" presetClass="mediacall" presetSubtype="0" fill="hold" nodeType="afterEffect">
                                  <p:stCondLst>
                                    <p:cond delay="0"/>
                                  </p:stCondLst>
                                  <p:childTnLst>
                                    <p:cmd type="call" cmd="playFrom(0.0)">
                                      <p:cBhvr>
                                        <p:cTn id="79" dur="1" fill="hold"/>
                                        <p:tgtEl>
                                          <p:spTgt spid="15"/>
                                        </p:tgtEl>
                                      </p:cBhvr>
                                    </p:cmd>
                                  </p:childTnLst>
                                </p:cTn>
                              </p:par>
                            </p:childTnLst>
                          </p:cTn>
                        </p:par>
                      </p:childTnLst>
                    </p:cTn>
                  </p:par>
                </p:childTnLst>
              </p:cTn>
              <p:nextCondLst>
                <p:cond evt="onClick" delay="0">
                  <p:tgtEl>
                    <p:spTgt spid="13"/>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0" grpId="0" animBg="1"/>
      <p:bldP spid="41" grpId="0" animBg="1"/>
      <p:bldP spid="42" grpId="0" animBg="1"/>
      <p:bldP spid="43" grpId="0" animBg="1"/>
      <p:bldP spid="44" grpId="0" animBg="1"/>
      <p:bldP spid="45" grpId="0" animBg="1"/>
      <p:bldP spid="47" grpId="0" animBg="1"/>
      <p:bldP spid="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64569"/>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51F0A265-3776-C36C-A11B-B90239788C5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61341" y="1758280"/>
            <a:ext cx="1301009" cy="1031659"/>
          </a:xfrm>
          <a:prstGeom prst="rect">
            <a:avLst/>
          </a:prstGeom>
        </p:spPr>
      </p:pic>
      <p:sp>
        <p:nvSpPr>
          <p:cNvPr id="17" name="Oval 16">
            <a:extLst>
              <a:ext uri="{FF2B5EF4-FFF2-40B4-BE49-F238E27FC236}">
                <a16:creationId xmlns="" xmlns:a16="http://schemas.microsoft.com/office/drawing/2014/main" id="{77849C98-6C60-B3B0-7889-3DDF38E35C07}"/>
              </a:ext>
            </a:extLst>
          </p:cNvPr>
          <p:cNvSpPr/>
          <p:nvPr/>
        </p:nvSpPr>
        <p:spPr>
          <a:xfrm>
            <a:off x="10611861" y="20818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938F05D8-E323-460C-8053-04FBA6FBECB3}"/>
              </a:ext>
            </a:extLst>
          </p:cNvPr>
          <p:cNvSpPr/>
          <p:nvPr/>
        </p:nvSpPr>
        <p:spPr>
          <a:xfrm>
            <a:off x="10611861" y="20818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9DB70832-3392-BF6C-4198-7A8B349E9F29}"/>
              </a:ext>
            </a:extLst>
          </p:cNvPr>
          <p:cNvSpPr/>
          <p:nvPr/>
        </p:nvSpPr>
        <p:spPr>
          <a:xfrm>
            <a:off x="10611861" y="20818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DE3B5A11-4CFF-2CD7-0932-8CC7346C2202}"/>
              </a:ext>
            </a:extLst>
          </p:cNvPr>
          <p:cNvSpPr/>
          <p:nvPr/>
        </p:nvSpPr>
        <p:spPr>
          <a:xfrm>
            <a:off x="10611861" y="20818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2B8556DC-33D3-20B6-71BC-E60C3F4F75ED}"/>
              </a:ext>
            </a:extLst>
          </p:cNvPr>
          <p:cNvSpPr/>
          <p:nvPr/>
        </p:nvSpPr>
        <p:spPr>
          <a:xfrm>
            <a:off x="10611861" y="20818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683E505E-9663-B0C9-FEF9-6A4C131577F7}"/>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F05DD184-BC7C-3CF3-48D2-35E47B06AF5C}"/>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9F288202-EDA7-9EC8-FCE5-B5DA988541CD}"/>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672D8FAD-88E6-8C55-78D7-89DEB076F80B}"/>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04B2744C-1A81-67D7-D86F-A6560604ED85}"/>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DFFBB5C6-FD4F-928C-C533-7B27CFEFF1C8}"/>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C42C268C-994F-C652-376E-8564925C946F}"/>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FB70203A-17EC-1555-FFEE-BA9AF6F37426}"/>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37409A77-B4E7-40F6-8BA1-D52D8391E8B9}"/>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51106BE9-2666-E6F8-E64E-6A1B3855D4B1}"/>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5336B9BC-AB8D-BC72-2FBC-A395CF1FEA46}"/>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 xmlns:a16="http://schemas.microsoft.com/office/drawing/2014/main" id="{038BEEBB-6DA8-BB0A-A298-B168CD309DFD}"/>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 xmlns:a16="http://schemas.microsoft.com/office/drawing/2014/main" id="{591D71F3-6B32-EB72-B906-CDBB91570B06}"/>
              </a:ext>
            </a:extLst>
          </p:cNvPr>
          <p:cNvSpPr/>
          <p:nvPr/>
        </p:nvSpPr>
        <p:spPr>
          <a:xfrm>
            <a:off x="780158" y="1086332"/>
            <a:ext cx="9129486" cy="138126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 xmlns:a16="http://schemas.microsoft.com/office/drawing/2014/main" id="{FB0E3A5E-2CDC-B5AF-A3DD-1AD84BD68DD2}"/>
              </a:ext>
            </a:extLst>
          </p:cNvPr>
          <p:cNvSpPr txBox="1"/>
          <p:nvPr/>
        </p:nvSpPr>
        <p:spPr>
          <a:xfrm>
            <a:off x="1034605" y="1284823"/>
            <a:ext cx="8563181" cy="1200329"/>
          </a:xfrm>
          <a:prstGeom prst="rect">
            <a:avLst/>
          </a:prstGeom>
          <a:noFill/>
        </p:spPr>
        <p:txBody>
          <a:bodyPr wrap="square" rtlCol="0">
            <a:spAutoFit/>
          </a:bodyPr>
          <a:lstStyle/>
          <a:p>
            <a:pPr algn="ctr"/>
            <a:r>
              <a:rPr lang="vi-VN" sz="2400" b="1" dirty="0">
                <a:latin typeface="UTM Avo" panose="02040603050506020204" pitchFamily="18" charset="0"/>
              </a:rPr>
              <a:t>Công việc mà công dân thuộc diện gọi nhập ngũ được gọi thực hiện từ ngày 01 tháng 11 đến hết ngày 31 tháng 12 hằng năm.</a:t>
            </a:r>
          </a:p>
        </p:txBody>
      </p:sp>
      <p:sp>
        <p:nvSpPr>
          <p:cNvPr id="36" name="Oval 35">
            <a:extLst>
              <a:ext uri="{FF2B5EF4-FFF2-40B4-BE49-F238E27FC236}">
                <a16:creationId xmlns="" xmlns:a16="http://schemas.microsoft.com/office/drawing/2014/main" id="{EAB5AEE0-861F-0BDB-BEB3-27B520C094FA}"/>
              </a:ext>
            </a:extLst>
          </p:cNvPr>
          <p:cNvSpPr/>
          <p:nvPr/>
        </p:nvSpPr>
        <p:spPr>
          <a:xfrm>
            <a:off x="4865617" y="470625"/>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UTM Avo" panose="02040603050506020204" pitchFamily="18" charset="0"/>
              </a:rPr>
              <a:t>3</a:t>
            </a:r>
            <a:endParaRPr lang="en-US" sz="3600" b="1" dirty="0">
              <a:latin typeface="UTM Avo" panose="02040603050506020204" pitchFamily="18" charset="0"/>
            </a:endParaRPr>
          </a:p>
        </p:txBody>
      </p:sp>
      <p:sp>
        <p:nvSpPr>
          <p:cNvPr id="37" name="1">
            <a:extLst>
              <a:ext uri="{FF2B5EF4-FFF2-40B4-BE49-F238E27FC236}">
                <a16:creationId xmlns="" xmlns:a16="http://schemas.microsoft.com/office/drawing/2014/main" id="{A894F936-EFD6-4D07-34E1-5C3271D780A6}"/>
              </a:ext>
            </a:extLst>
          </p:cNvPr>
          <p:cNvSpPr/>
          <p:nvPr/>
        </p:nvSpPr>
        <p:spPr>
          <a:xfrm>
            <a:off x="4355983" y="266722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38" name="Rectangle 37">
            <a:extLst>
              <a:ext uri="{FF2B5EF4-FFF2-40B4-BE49-F238E27FC236}">
                <a16:creationId xmlns="" xmlns:a16="http://schemas.microsoft.com/office/drawing/2014/main" id="{E5157C8E-671B-8694-556F-466E376A8603}"/>
              </a:ext>
            </a:extLst>
          </p:cNvPr>
          <p:cNvSpPr/>
          <p:nvPr/>
        </p:nvSpPr>
        <p:spPr>
          <a:xfrm>
            <a:off x="778978" y="369463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39" name="Rectangle 38">
            <a:extLst>
              <a:ext uri="{FF2B5EF4-FFF2-40B4-BE49-F238E27FC236}">
                <a16:creationId xmlns="" xmlns:a16="http://schemas.microsoft.com/office/drawing/2014/main" id="{1589E720-AE43-046D-92B6-C4ECAC424EB8}"/>
              </a:ext>
            </a:extLst>
          </p:cNvPr>
          <p:cNvSpPr/>
          <p:nvPr/>
        </p:nvSpPr>
        <p:spPr>
          <a:xfrm>
            <a:off x="1609588" y="3694633"/>
            <a:ext cx="764660" cy="764660"/>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b="1">
              <a:solidFill>
                <a:srgbClr val="C00000"/>
              </a:solidFill>
              <a:latin typeface="UTM Avo" panose="02040603050506020204" pitchFamily="18" charset="0"/>
            </a:endParaRPr>
          </a:p>
        </p:txBody>
      </p:sp>
      <p:sp>
        <p:nvSpPr>
          <p:cNvPr id="40" name="Rectangle 39">
            <a:extLst>
              <a:ext uri="{FF2B5EF4-FFF2-40B4-BE49-F238E27FC236}">
                <a16:creationId xmlns="" xmlns:a16="http://schemas.microsoft.com/office/drawing/2014/main" id="{370172D7-8B17-2BD8-6FF9-4A2C1BCEFFB5}"/>
              </a:ext>
            </a:extLst>
          </p:cNvPr>
          <p:cNvSpPr/>
          <p:nvPr/>
        </p:nvSpPr>
        <p:spPr>
          <a:xfrm>
            <a:off x="2440197" y="369463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1" name="Rectangle 40">
            <a:extLst>
              <a:ext uri="{FF2B5EF4-FFF2-40B4-BE49-F238E27FC236}">
                <a16:creationId xmlns="" xmlns:a16="http://schemas.microsoft.com/office/drawing/2014/main" id="{F2533964-9E3C-EEEF-C5A3-06EC0827280A}"/>
              </a:ext>
            </a:extLst>
          </p:cNvPr>
          <p:cNvSpPr/>
          <p:nvPr/>
        </p:nvSpPr>
        <p:spPr>
          <a:xfrm>
            <a:off x="3272647" y="369463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2" name="Rectangle 41">
            <a:extLst>
              <a:ext uri="{FF2B5EF4-FFF2-40B4-BE49-F238E27FC236}">
                <a16:creationId xmlns="" xmlns:a16="http://schemas.microsoft.com/office/drawing/2014/main" id="{B41A19DF-4795-BCF3-004D-14DA50E89050}"/>
              </a:ext>
            </a:extLst>
          </p:cNvPr>
          <p:cNvSpPr/>
          <p:nvPr/>
        </p:nvSpPr>
        <p:spPr>
          <a:xfrm>
            <a:off x="4100957" y="369463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3" name="Rectangle 42">
            <a:extLst>
              <a:ext uri="{FF2B5EF4-FFF2-40B4-BE49-F238E27FC236}">
                <a16:creationId xmlns="" xmlns:a16="http://schemas.microsoft.com/office/drawing/2014/main" id="{6F1769AE-5749-B714-8407-CB8D9A95CDF5}"/>
              </a:ext>
            </a:extLst>
          </p:cNvPr>
          <p:cNvSpPr/>
          <p:nvPr/>
        </p:nvSpPr>
        <p:spPr>
          <a:xfrm>
            <a:off x="4933866" y="369463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4" name="Rectangle 43">
            <a:extLst>
              <a:ext uri="{FF2B5EF4-FFF2-40B4-BE49-F238E27FC236}">
                <a16:creationId xmlns="" xmlns:a16="http://schemas.microsoft.com/office/drawing/2014/main" id="{C049EA9E-9402-AE9A-94C8-D65889397072}"/>
              </a:ext>
            </a:extLst>
          </p:cNvPr>
          <p:cNvSpPr/>
          <p:nvPr/>
        </p:nvSpPr>
        <p:spPr>
          <a:xfrm>
            <a:off x="828895" y="374424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K</a:t>
            </a:r>
            <a:endParaRPr lang="en-US" sz="3600" b="1" dirty="0">
              <a:solidFill>
                <a:schemeClr val="tx1"/>
              </a:solidFill>
              <a:latin typeface="UTM Avo" panose="02040603050506020204" pitchFamily="18" charset="0"/>
            </a:endParaRPr>
          </a:p>
        </p:txBody>
      </p:sp>
      <p:sp>
        <p:nvSpPr>
          <p:cNvPr id="45" name="Rectangle 44">
            <a:extLst>
              <a:ext uri="{FF2B5EF4-FFF2-40B4-BE49-F238E27FC236}">
                <a16:creationId xmlns="" xmlns:a16="http://schemas.microsoft.com/office/drawing/2014/main" id="{380241E0-3E2E-0985-1521-4C4795656D09}"/>
              </a:ext>
            </a:extLst>
          </p:cNvPr>
          <p:cNvSpPr/>
          <p:nvPr/>
        </p:nvSpPr>
        <p:spPr>
          <a:xfrm>
            <a:off x="1663253" y="3747696"/>
            <a:ext cx="660088" cy="660088"/>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a:solidFill>
                  <a:srgbClr val="C00000"/>
                </a:solidFill>
                <a:latin typeface="UTM Avo" panose="02040603050506020204" pitchFamily="18" charset="0"/>
              </a:rPr>
              <a:t>H</a:t>
            </a:r>
            <a:endParaRPr lang="en-US" sz="3600" b="1" dirty="0">
              <a:solidFill>
                <a:srgbClr val="C00000"/>
              </a:solidFill>
              <a:latin typeface="UTM Avo" panose="02040603050506020204" pitchFamily="18" charset="0"/>
            </a:endParaRPr>
          </a:p>
        </p:txBody>
      </p:sp>
      <p:sp>
        <p:nvSpPr>
          <p:cNvPr id="46" name="Rectangle 45">
            <a:extLst>
              <a:ext uri="{FF2B5EF4-FFF2-40B4-BE49-F238E27FC236}">
                <a16:creationId xmlns="" xmlns:a16="http://schemas.microsoft.com/office/drawing/2014/main" id="{B88FA8EE-5A9C-1ABE-1299-3AE7D63D3173}"/>
              </a:ext>
            </a:extLst>
          </p:cNvPr>
          <p:cNvSpPr/>
          <p:nvPr/>
        </p:nvSpPr>
        <p:spPr>
          <a:xfrm>
            <a:off x="2501061" y="3747696"/>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Á</a:t>
            </a:r>
            <a:endParaRPr lang="en-US" sz="3600" b="1" dirty="0">
              <a:solidFill>
                <a:schemeClr val="tx1"/>
              </a:solidFill>
              <a:latin typeface="UTM Avo" panose="02040603050506020204" pitchFamily="18" charset="0"/>
            </a:endParaRPr>
          </a:p>
        </p:txBody>
      </p:sp>
      <p:sp>
        <p:nvSpPr>
          <p:cNvPr id="47" name="Rectangle 46">
            <a:extLst>
              <a:ext uri="{FF2B5EF4-FFF2-40B4-BE49-F238E27FC236}">
                <a16:creationId xmlns="" xmlns:a16="http://schemas.microsoft.com/office/drawing/2014/main" id="{F7968A5E-3780-7EEF-C203-524418F8B463}"/>
              </a:ext>
            </a:extLst>
          </p:cNvPr>
          <p:cNvSpPr/>
          <p:nvPr/>
        </p:nvSpPr>
        <p:spPr>
          <a:xfrm>
            <a:off x="3333811" y="3747696"/>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M</a:t>
            </a:r>
            <a:endParaRPr lang="en-US" sz="3600" b="1" dirty="0">
              <a:solidFill>
                <a:schemeClr val="tx1"/>
              </a:solidFill>
              <a:latin typeface="UTM Avo" panose="02040603050506020204" pitchFamily="18" charset="0"/>
            </a:endParaRPr>
          </a:p>
        </p:txBody>
      </p:sp>
      <p:sp>
        <p:nvSpPr>
          <p:cNvPr id="51" name="Rectangle 50">
            <a:extLst>
              <a:ext uri="{FF2B5EF4-FFF2-40B4-BE49-F238E27FC236}">
                <a16:creationId xmlns="" xmlns:a16="http://schemas.microsoft.com/office/drawing/2014/main" id="{6115101E-E7F0-2CB3-4EA1-E448835224B9}"/>
              </a:ext>
            </a:extLst>
          </p:cNvPr>
          <p:cNvSpPr/>
          <p:nvPr/>
        </p:nvSpPr>
        <p:spPr>
          <a:xfrm>
            <a:off x="4148630" y="3747696"/>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S</a:t>
            </a:r>
            <a:endParaRPr lang="en-US" sz="3600" b="1" dirty="0">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EFF1B4ED-51C1-96FA-27BA-C38FBF753BB7}"/>
              </a:ext>
            </a:extLst>
          </p:cNvPr>
          <p:cNvSpPr/>
          <p:nvPr/>
        </p:nvSpPr>
        <p:spPr>
          <a:xfrm>
            <a:off x="4988736" y="3747696"/>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Ứ</a:t>
            </a:r>
            <a:endParaRPr lang="en-US" sz="3600" b="1" dirty="0">
              <a:solidFill>
                <a:schemeClr val="tx1"/>
              </a:solidFill>
              <a:latin typeface="UTM Avo" panose="02040603050506020204" pitchFamily="18" charset="0"/>
            </a:endParaRPr>
          </a:p>
        </p:txBody>
      </p:sp>
      <p:sp>
        <p:nvSpPr>
          <p:cNvPr id="57" name="Rectangle 56">
            <a:extLst>
              <a:ext uri="{FF2B5EF4-FFF2-40B4-BE49-F238E27FC236}">
                <a16:creationId xmlns="" xmlns:a16="http://schemas.microsoft.com/office/drawing/2014/main" id="{7C45ED7B-0E03-6594-8E7E-6ADEACDF425C}"/>
              </a:ext>
            </a:extLst>
          </p:cNvPr>
          <p:cNvSpPr/>
          <p:nvPr/>
        </p:nvSpPr>
        <p:spPr>
          <a:xfrm>
            <a:off x="5765535" y="369578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60" name="Rectangle 59">
            <a:extLst>
              <a:ext uri="{FF2B5EF4-FFF2-40B4-BE49-F238E27FC236}">
                <a16:creationId xmlns="" xmlns:a16="http://schemas.microsoft.com/office/drawing/2014/main" id="{F5EC054F-CE07-36C0-2424-A2B14C757924}"/>
              </a:ext>
            </a:extLst>
          </p:cNvPr>
          <p:cNvSpPr/>
          <p:nvPr/>
        </p:nvSpPr>
        <p:spPr>
          <a:xfrm>
            <a:off x="6593846" y="369578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61" name="Rectangle 60">
            <a:extLst>
              <a:ext uri="{FF2B5EF4-FFF2-40B4-BE49-F238E27FC236}">
                <a16:creationId xmlns="" xmlns:a16="http://schemas.microsoft.com/office/drawing/2014/main" id="{DF9946AD-EE39-1C5A-C544-792714E8F2E8}"/>
              </a:ext>
            </a:extLst>
          </p:cNvPr>
          <p:cNvSpPr/>
          <p:nvPr/>
        </p:nvSpPr>
        <p:spPr>
          <a:xfrm>
            <a:off x="5818599" y="3748845"/>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C</a:t>
            </a:r>
            <a:endParaRPr lang="en-US" sz="3600" b="1" dirty="0">
              <a:solidFill>
                <a:schemeClr val="tx1"/>
              </a:solidFill>
              <a:latin typeface="UTM Avo" panose="02040603050506020204" pitchFamily="18" charset="0"/>
            </a:endParaRPr>
          </a:p>
        </p:txBody>
      </p:sp>
      <p:sp>
        <p:nvSpPr>
          <p:cNvPr id="62" name="Rectangle 61">
            <a:extLst>
              <a:ext uri="{FF2B5EF4-FFF2-40B4-BE49-F238E27FC236}">
                <a16:creationId xmlns="" xmlns:a16="http://schemas.microsoft.com/office/drawing/2014/main" id="{9874244C-90BB-6129-9565-377A232F468A}"/>
              </a:ext>
            </a:extLst>
          </p:cNvPr>
          <p:cNvSpPr/>
          <p:nvPr/>
        </p:nvSpPr>
        <p:spPr>
          <a:xfrm>
            <a:off x="6643763" y="374539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K</a:t>
            </a:r>
            <a:endParaRPr lang="en-US" sz="3600" b="1" dirty="0">
              <a:solidFill>
                <a:schemeClr val="tx1"/>
              </a:solidFill>
              <a:latin typeface="UTM Avo" panose="02040603050506020204" pitchFamily="18" charset="0"/>
            </a:endParaRPr>
          </a:p>
        </p:txBody>
      </p:sp>
      <p:sp>
        <p:nvSpPr>
          <p:cNvPr id="63" name="Rectangle 62">
            <a:extLst>
              <a:ext uri="{FF2B5EF4-FFF2-40B4-BE49-F238E27FC236}">
                <a16:creationId xmlns="" xmlns:a16="http://schemas.microsoft.com/office/drawing/2014/main" id="{FEBF0A63-F9DE-D170-1658-86A7C0E865FA}"/>
              </a:ext>
            </a:extLst>
          </p:cNvPr>
          <p:cNvSpPr/>
          <p:nvPr/>
        </p:nvSpPr>
        <p:spPr>
          <a:xfrm>
            <a:off x="7417120" y="369578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1024" name="Rectangle 1023">
            <a:extLst>
              <a:ext uri="{FF2B5EF4-FFF2-40B4-BE49-F238E27FC236}">
                <a16:creationId xmlns="" xmlns:a16="http://schemas.microsoft.com/office/drawing/2014/main" id="{75A83949-1043-EE99-1FD8-9CAD15A66AAB}"/>
              </a:ext>
            </a:extLst>
          </p:cNvPr>
          <p:cNvSpPr/>
          <p:nvPr/>
        </p:nvSpPr>
        <p:spPr>
          <a:xfrm>
            <a:off x="7467037" y="374539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H</a:t>
            </a:r>
            <a:endParaRPr lang="en-US" sz="3600" b="1" dirty="0">
              <a:solidFill>
                <a:schemeClr val="tx1"/>
              </a:solidFill>
              <a:latin typeface="UTM Avo" panose="02040603050506020204" pitchFamily="18" charset="0"/>
            </a:endParaRPr>
          </a:p>
        </p:txBody>
      </p:sp>
      <p:sp>
        <p:nvSpPr>
          <p:cNvPr id="1025" name="Rectangle 1024">
            <a:extLst>
              <a:ext uri="{FF2B5EF4-FFF2-40B4-BE49-F238E27FC236}">
                <a16:creationId xmlns="" xmlns:a16="http://schemas.microsoft.com/office/drawing/2014/main" id="{63443B4C-41C1-55D4-58EB-DF6E0D459395}"/>
              </a:ext>
            </a:extLst>
          </p:cNvPr>
          <p:cNvSpPr/>
          <p:nvPr/>
        </p:nvSpPr>
        <p:spPr>
          <a:xfrm>
            <a:off x="8251887" y="369578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1027" name="Rectangle 1026">
            <a:extLst>
              <a:ext uri="{FF2B5EF4-FFF2-40B4-BE49-F238E27FC236}">
                <a16:creationId xmlns="" xmlns:a16="http://schemas.microsoft.com/office/drawing/2014/main" id="{4E86411C-8E11-D490-7FD4-54B393F7B124}"/>
              </a:ext>
            </a:extLst>
          </p:cNvPr>
          <p:cNvSpPr/>
          <p:nvPr/>
        </p:nvSpPr>
        <p:spPr>
          <a:xfrm>
            <a:off x="8301803" y="374539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O</a:t>
            </a:r>
            <a:endParaRPr lang="en-US" sz="3600" b="1" dirty="0">
              <a:solidFill>
                <a:schemeClr val="tx1"/>
              </a:solidFill>
              <a:latin typeface="UTM Avo" panose="02040603050506020204" pitchFamily="18" charset="0"/>
            </a:endParaRPr>
          </a:p>
        </p:txBody>
      </p:sp>
      <p:sp>
        <p:nvSpPr>
          <p:cNvPr id="1028" name="Rectangle 1027">
            <a:extLst>
              <a:ext uri="{FF2B5EF4-FFF2-40B4-BE49-F238E27FC236}">
                <a16:creationId xmlns="" xmlns:a16="http://schemas.microsoft.com/office/drawing/2014/main" id="{EA2F3F6E-934B-809C-5925-E68478362AC5}"/>
              </a:ext>
            </a:extLst>
          </p:cNvPr>
          <p:cNvSpPr/>
          <p:nvPr/>
        </p:nvSpPr>
        <p:spPr>
          <a:xfrm>
            <a:off x="9073926" y="369463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1029" name="Rectangle 1028">
            <a:extLst>
              <a:ext uri="{FF2B5EF4-FFF2-40B4-BE49-F238E27FC236}">
                <a16:creationId xmlns="" xmlns:a16="http://schemas.microsoft.com/office/drawing/2014/main" id="{7BEA15C0-47C7-FB27-2B0E-91C7EE59C306}"/>
              </a:ext>
            </a:extLst>
          </p:cNvPr>
          <p:cNvSpPr/>
          <p:nvPr/>
        </p:nvSpPr>
        <p:spPr>
          <a:xfrm>
            <a:off x="9126990" y="3747696"/>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Ẻ</a:t>
            </a:r>
            <a:endParaRPr lang="en-US" sz="3600" b="1" dirty="0">
              <a:solidFill>
                <a:schemeClr val="tx1"/>
              </a:solidFill>
              <a:latin typeface="UTM Avo" panose="02040603050506020204" pitchFamily="18" charset="0"/>
            </a:endParaRPr>
          </a:p>
        </p:txBody>
      </p:sp>
      <p:sp>
        <p:nvSpPr>
          <p:cNvPr id="1030" name="TextBox 1029">
            <a:extLst>
              <a:ext uri="{FF2B5EF4-FFF2-40B4-BE49-F238E27FC236}">
                <a16:creationId xmlns="" xmlns:a16="http://schemas.microsoft.com/office/drawing/2014/main" id="{F6EC59A6-9D41-FB9C-4CCB-2BB409E2D8DE}"/>
              </a:ext>
            </a:extLst>
          </p:cNvPr>
          <p:cNvSpPr txBox="1"/>
          <p:nvPr/>
        </p:nvSpPr>
        <p:spPr>
          <a:xfrm>
            <a:off x="519582" y="4700107"/>
            <a:ext cx="9741759" cy="707886"/>
          </a:xfrm>
          <a:prstGeom prst="rect">
            <a:avLst/>
          </a:prstGeom>
          <a:noFill/>
          <a:ln>
            <a:solidFill>
              <a:srgbClr val="00B050"/>
            </a:solidFill>
          </a:ln>
        </p:spPr>
        <p:txBody>
          <a:bodyPr wrap="square">
            <a:spAutoFit/>
          </a:bodyPr>
          <a:lstStyle/>
          <a:p>
            <a:pPr algn="just"/>
            <a:r>
              <a:rPr lang="vi-VN" sz="2000" dirty="0">
                <a:solidFill>
                  <a:srgbClr val="00B050"/>
                </a:solidFill>
              </a:rPr>
              <a:t>Mục I Bài 2 SGK:</a:t>
            </a:r>
            <a:r>
              <a:rPr lang="vi-VN" sz="2000" dirty="0"/>
              <a:t> “Công dân thuộc diện gọi nhập ngũ được gọi </a:t>
            </a:r>
            <a:r>
              <a:rPr lang="vi-VN" sz="2000" dirty="0">
                <a:solidFill>
                  <a:srgbClr val="FF0000"/>
                </a:solidFill>
              </a:rPr>
              <a:t>khám sức khoẻ</a:t>
            </a:r>
            <a:r>
              <a:rPr lang="vi-VN" sz="2000" dirty="0"/>
              <a:t>. Thời gian </a:t>
            </a:r>
            <a:r>
              <a:rPr lang="vi-VN" sz="2000" dirty="0">
                <a:solidFill>
                  <a:srgbClr val="FF0000"/>
                </a:solidFill>
              </a:rPr>
              <a:t>khám sức khoẻ </a:t>
            </a:r>
            <a:r>
              <a:rPr lang="vi-VN" sz="2000" dirty="0"/>
              <a:t>từ ngày 01 tháng 11 đến hết ngày 31 tháng 12 hằng năm.”</a:t>
            </a:r>
            <a:endParaRPr lang="en-US" sz="2000" dirty="0"/>
          </a:p>
        </p:txBody>
      </p:sp>
      <p:pic>
        <p:nvPicPr>
          <p:cNvPr id="55" name="Picture 54" descr="A colorful kite with a black background&#10;&#10;Description automatically generated">
            <a:extLst>
              <a:ext uri="{FF2B5EF4-FFF2-40B4-BE49-F238E27FC236}">
                <a16:creationId xmlns="" xmlns:a16="http://schemas.microsoft.com/office/drawing/2014/main" id="{A1975E5F-CACB-4007-8024-2DB1B9A811D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6" name="Group 11">
            <a:extLst>
              <a:ext uri="{FF2B5EF4-FFF2-40B4-BE49-F238E27FC236}">
                <a16:creationId xmlns="" xmlns:a16="http://schemas.microsoft.com/office/drawing/2014/main" id="{7AEC7F64-546E-4766-9DC9-69FEDA69D7C5}"/>
              </a:ext>
            </a:extLst>
          </p:cNvPr>
          <p:cNvGrpSpPr>
            <a:grpSpLocks/>
          </p:cNvGrpSpPr>
          <p:nvPr/>
        </p:nvGrpSpPr>
        <p:grpSpPr bwMode="auto">
          <a:xfrm>
            <a:off x="11236198" y="912947"/>
            <a:ext cx="427000" cy="336488"/>
            <a:chOff x="0" y="0"/>
            <a:chExt cx="666" cy="559"/>
          </a:xfrm>
        </p:grpSpPr>
        <p:sp>
          <p:nvSpPr>
            <p:cNvPr id="58" name="Freeform 12">
              <a:extLst>
                <a:ext uri="{FF2B5EF4-FFF2-40B4-BE49-F238E27FC236}">
                  <a16:creationId xmlns="" xmlns:a16="http://schemas.microsoft.com/office/drawing/2014/main" id="{0B52E9CE-1716-41BD-BA8E-0E95CDE4283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42371259"/>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24"/>
                                        </p:tgtEl>
                                        <p:attrNameLst>
                                          <p:attrName>style.visibility</p:attrName>
                                        </p:attrNameLst>
                                      </p:cBhvr>
                                      <p:to>
                                        <p:strVal val="visible"/>
                                      </p:to>
                                    </p:set>
                                    <p:animEffect transition="in" filter="fade">
                                      <p:cBhvr>
                                        <p:cTn id="79" dur="500"/>
                                        <p:tgtEl>
                                          <p:spTgt spid="102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27"/>
                                        </p:tgtEl>
                                        <p:attrNameLst>
                                          <p:attrName>style.visibility</p:attrName>
                                        </p:attrNameLst>
                                      </p:cBhvr>
                                      <p:to>
                                        <p:strVal val="visible"/>
                                      </p:to>
                                    </p:set>
                                    <p:animEffect transition="in" filter="fade">
                                      <p:cBhvr>
                                        <p:cTn id="82" dur="500"/>
                                        <p:tgtEl>
                                          <p:spTgt spid="102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29"/>
                                        </p:tgtEl>
                                        <p:attrNameLst>
                                          <p:attrName>style.visibility</p:attrName>
                                        </p:attrNameLst>
                                      </p:cBhvr>
                                      <p:to>
                                        <p:strVal val="visible"/>
                                      </p:to>
                                    </p:set>
                                    <p:animEffect transition="in" filter="fade">
                                      <p:cBhvr>
                                        <p:cTn id="85" dur="500"/>
                                        <p:tgtEl>
                                          <p:spTgt spid="102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30"/>
                                        </p:tgtEl>
                                        <p:attrNameLst>
                                          <p:attrName>style.visibility</p:attrName>
                                        </p:attrNameLst>
                                      </p:cBhvr>
                                      <p:to>
                                        <p:strVal val="visible"/>
                                      </p:to>
                                    </p:set>
                                    <p:animEffect transition="in" filter="fade">
                                      <p:cBhvr>
                                        <p:cTn id="88" dur="500"/>
                                        <p:tgtEl>
                                          <p:spTgt spid="1030"/>
                                        </p:tgtEl>
                                      </p:cBhvr>
                                    </p:animEffect>
                                  </p:childTnLst>
                                </p:cTn>
                              </p:par>
                            </p:childTnLst>
                          </p:cTn>
                        </p:par>
                        <p:par>
                          <p:cTn id="89" fill="hold">
                            <p:stCondLst>
                              <p:cond delay="500"/>
                            </p:stCondLst>
                            <p:childTnLst>
                              <p:par>
                                <p:cTn id="90" presetID="1" presetClass="mediacall" presetSubtype="0" fill="hold" nodeType="afterEffect">
                                  <p:stCondLst>
                                    <p:cond delay="0"/>
                                  </p:stCondLst>
                                  <p:childTnLst>
                                    <p:cmd type="call" cmd="playFrom(0.0)">
                                      <p:cBhvr>
                                        <p:cTn id="91" dur="1" fill="hold"/>
                                        <p:tgtEl>
                                          <p:spTgt spid="15"/>
                                        </p:tgtEl>
                                      </p:cBhvr>
                                    </p:cmd>
                                  </p:childTnLst>
                                </p:cTn>
                              </p:par>
                            </p:childTnLst>
                          </p:cTn>
                        </p:par>
                      </p:childTnLst>
                    </p:cTn>
                  </p:par>
                </p:childTnLst>
              </p:cTn>
              <p:nextCondLst>
                <p:cond evt="onClick" delay="0">
                  <p:tgtEl>
                    <p:spTgt spid="37"/>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4" grpId="0" animBg="1"/>
      <p:bldP spid="45" grpId="0" animBg="1"/>
      <p:bldP spid="46" grpId="0" animBg="1"/>
      <p:bldP spid="47" grpId="0" animBg="1"/>
      <p:bldP spid="51" grpId="0" animBg="1"/>
      <p:bldP spid="54" grpId="0" animBg="1"/>
      <p:bldP spid="61" grpId="0" animBg="1"/>
      <p:bldP spid="62" grpId="0" animBg="1"/>
      <p:bldP spid="1024" grpId="0" animBg="1"/>
      <p:bldP spid="1027" grpId="0" animBg="1"/>
      <p:bldP spid="1029" grpId="0" animBg="1"/>
      <p:bldP spid="10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2943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2" name="Picture 11" descr="A blue and white alarm clock with bells&#10;&#10;Description automatically generated">
            <a:extLst>
              <a:ext uri="{FF2B5EF4-FFF2-40B4-BE49-F238E27FC236}">
                <a16:creationId xmlns="" xmlns:a16="http://schemas.microsoft.com/office/drawing/2014/main" id="{9791D825-EFBA-3AB6-F29E-E70E837518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29591" y="1869405"/>
            <a:ext cx="1301009" cy="1031659"/>
          </a:xfrm>
          <a:prstGeom prst="rect">
            <a:avLst/>
          </a:prstGeom>
        </p:spPr>
      </p:pic>
      <p:sp>
        <p:nvSpPr>
          <p:cNvPr id="14" name="Oval 13">
            <a:extLst>
              <a:ext uri="{FF2B5EF4-FFF2-40B4-BE49-F238E27FC236}">
                <a16:creationId xmlns="" xmlns:a16="http://schemas.microsoft.com/office/drawing/2014/main" id="{65018A9B-9D97-63B0-307B-9292343C3CEB}"/>
              </a:ext>
            </a:extLst>
          </p:cNvPr>
          <p:cNvSpPr/>
          <p:nvPr/>
        </p:nvSpPr>
        <p:spPr>
          <a:xfrm>
            <a:off x="10580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6" name="Oval 15">
            <a:extLst>
              <a:ext uri="{FF2B5EF4-FFF2-40B4-BE49-F238E27FC236}">
                <a16:creationId xmlns="" xmlns:a16="http://schemas.microsoft.com/office/drawing/2014/main" id="{FC3ED232-5395-8D09-A1DC-5F8768D3ED72}"/>
              </a:ext>
            </a:extLst>
          </p:cNvPr>
          <p:cNvSpPr/>
          <p:nvPr/>
        </p:nvSpPr>
        <p:spPr>
          <a:xfrm>
            <a:off x="10580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7" name="Oval 16">
            <a:extLst>
              <a:ext uri="{FF2B5EF4-FFF2-40B4-BE49-F238E27FC236}">
                <a16:creationId xmlns="" xmlns:a16="http://schemas.microsoft.com/office/drawing/2014/main" id="{865E30B3-39FB-F6D9-6789-B0C55C3F518C}"/>
              </a:ext>
            </a:extLst>
          </p:cNvPr>
          <p:cNvSpPr/>
          <p:nvPr/>
        </p:nvSpPr>
        <p:spPr>
          <a:xfrm>
            <a:off x="10580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8" name="Oval 17">
            <a:extLst>
              <a:ext uri="{FF2B5EF4-FFF2-40B4-BE49-F238E27FC236}">
                <a16:creationId xmlns="" xmlns:a16="http://schemas.microsoft.com/office/drawing/2014/main" id="{62A62081-50F0-CEBD-9E91-3FE2B874F528}"/>
              </a:ext>
            </a:extLst>
          </p:cNvPr>
          <p:cNvSpPr/>
          <p:nvPr/>
        </p:nvSpPr>
        <p:spPr>
          <a:xfrm>
            <a:off x="10580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9" name="Oval 18">
            <a:extLst>
              <a:ext uri="{FF2B5EF4-FFF2-40B4-BE49-F238E27FC236}">
                <a16:creationId xmlns="" xmlns:a16="http://schemas.microsoft.com/office/drawing/2014/main" id="{D9E1B223-F9FE-219B-2C96-066E865930CB}"/>
              </a:ext>
            </a:extLst>
          </p:cNvPr>
          <p:cNvSpPr/>
          <p:nvPr/>
        </p:nvSpPr>
        <p:spPr>
          <a:xfrm>
            <a:off x="10580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0" name="Oval 19">
            <a:extLst>
              <a:ext uri="{FF2B5EF4-FFF2-40B4-BE49-F238E27FC236}">
                <a16:creationId xmlns="" xmlns:a16="http://schemas.microsoft.com/office/drawing/2014/main" id="{E6C91452-A130-77B5-933A-335C85CE668B}"/>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1" name="Oval 20">
            <a:extLst>
              <a:ext uri="{FF2B5EF4-FFF2-40B4-BE49-F238E27FC236}">
                <a16:creationId xmlns="" xmlns:a16="http://schemas.microsoft.com/office/drawing/2014/main" id="{4130CBFD-9115-0C68-1206-3A46A5E0626E}"/>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2" name="Oval 21">
            <a:extLst>
              <a:ext uri="{FF2B5EF4-FFF2-40B4-BE49-F238E27FC236}">
                <a16:creationId xmlns="" xmlns:a16="http://schemas.microsoft.com/office/drawing/2014/main" id="{6856376D-66FF-0682-0D52-852CFAB2BC85}"/>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3" name="Oval 22">
            <a:extLst>
              <a:ext uri="{FF2B5EF4-FFF2-40B4-BE49-F238E27FC236}">
                <a16:creationId xmlns="" xmlns:a16="http://schemas.microsoft.com/office/drawing/2014/main" id="{4661AFFF-73EC-7627-3BAB-F90C2DD81F01}"/>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4" name="Oval 23">
            <a:extLst>
              <a:ext uri="{FF2B5EF4-FFF2-40B4-BE49-F238E27FC236}">
                <a16:creationId xmlns="" xmlns:a16="http://schemas.microsoft.com/office/drawing/2014/main" id="{E392D9FA-875B-1940-97CF-BA298A5EC135}"/>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5" name="Oval 24">
            <a:extLst>
              <a:ext uri="{FF2B5EF4-FFF2-40B4-BE49-F238E27FC236}">
                <a16:creationId xmlns="" xmlns:a16="http://schemas.microsoft.com/office/drawing/2014/main" id="{2E0BF179-E394-5740-D9FA-5BC2A1835341}"/>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6" name="Oval 25">
            <a:extLst>
              <a:ext uri="{FF2B5EF4-FFF2-40B4-BE49-F238E27FC236}">
                <a16:creationId xmlns="" xmlns:a16="http://schemas.microsoft.com/office/drawing/2014/main" id="{BA84D74C-DB9D-F2F9-669A-270A52629835}"/>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7" name="Oval 26">
            <a:extLst>
              <a:ext uri="{FF2B5EF4-FFF2-40B4-BE49-F238E27FC236}">
                <a16:creationId xmlns="" xmlns:a16="http://schemas.microsoft.com/office/drawing/2014/main" id="{E73497B1-079E-9AB8-D8F1-59CAB89C0D47}"/>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8" name="Oval 27">
            <a:extLst>
              <a:ext uri="{FF2B5EF4-FFF2-40B4-BE49-F238E27FC236}">
                <a16:creationId xmlns="" xmlns:a16="http://schemas.microsoft.com/office/drawing/2014/main" id="{ED747792-47E4-E4EE-BAA5-FD9844C10F2F}"/>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9" name="Oval 28">
            <a:extLst>
              <a:ext uri="{FF2B5EF4-FFF2-40B4-BE49-F238E27FC236}">
                <a16:creationId xmlns="" xmlns:a16="http://schemas.microsoft.com/office/drawing/2014/main" id="{A5E708E3-4C8D-2039-81F1-C02D80EA456B}"/>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0" name="Oval 29">
            <a:extLst>
              <a:ext uri="{FF2B5EF4-FFF2-40B4-BE49-F238E27FC236}">
                <a16:creationId xmlns="" xmlns:a16="http://schemas.microsoft.com/office/drawing/2014/main" id="{91482B27-5F78-0444-6192-34D08F462CED}"/>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1" name="Arrow: Left 30">
            <a:hlinkClick r:id="rId12" action="ppaction://hlinksldjump"/>
            <a:extLst>
              <a:ext uri="{FF2B5EF4-FFF2-40B4-BE49-F238E27FC236}">
                <a16:creationId xmlns="" xmlns:a16="http://schemas.microsoft.com/office/drawing/2014/main" id="{023CF301-B61F-1CD3-7416-D94844152E5A}"/>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 xmlns:a16="http://schemas.microsoft.com/office/drawing/2014/main" id="{F51F319D-FA6E-0F63-89B1-9DACE16F0407}"/>
              </a:ext>
            </a:extLst>
          </p:cNvPr>
          <p:cNvSpPr/>
          <p:nvPr/>
        </p:nvSpPr>
        <p:spPr>
          <a:xfrm>
            <a:off x="848229" y="849170"/>
            <a:ext cx="9129486" cy="119097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 xmlns:a16="http://schemas.microsoft.com/office/drawing/2014/main" id="{EF53BD2E-3C5D-92C1-AB3C-7C8B8284CD0D}"/>
              </a:ext>
            </a:extLst>
          </p:cNvPr>
          <p:cNvSpPr txBox="1"/>
          <p:nvPr/>
        </p:nvSpPr>
        <p:spPr>
          <a:xfrm>
            <a:off x="1255652" y="1065246"/>
            <a:ext cx="8314640" cy="830997"/>
          </a:xfrm>
          <a:prstGeom prst="rect">
            <a:avLst/>
          </a:prstGeom>
          <a:noFill/>
        </p:spPr>
        <p:txBody>
          <a:bodyPr wrap="square" rtlCol="0">
            <a:spAutoFit/>
          </a:bodyPr>
          <a:lstStyle/>
          <a:p>
            <a:pPr algn="just"/>
            <a:r>
              <a:rPr lang="en-US" sz="2400" b="1" dirty="0">
                <a:latin typeface="UTM Avo" panose="02040603050506020204" pitchFamily="18" charset="0"/>
              </a:rPr>
              <a:t>Q</a:t>
            </a:r>
            <a:r>
              <a:rPr lang="vi-VN" sz="2400" b="1" dirty="0">
                <a:latin typeface="UTM Avo" panose="02040603050506020204" pitchFamily="18" charset="0"/>
              </a:rPr>
              <a:t>uân nhân có cấp bậc quân hàm: binh nhất, binh nhì và thời hạn phục vụ tại ngũ trong thời bình là 24 tháng.</a:t>
            </a:r>
          </a:p>
        </p:txBody>
      </p:sp>
      <p:sp>
        <p:nvSpPr>
          <p:cNvPr id="36" name="Oval 35">
            <a:extLst>
              <a:ext uri="{FF2B5EF4-FFF2-40B4-BE49-F238E27FC236}">
                <a16:creationId xmlns="" xmlns:a16="http://schemas.microsoft.com/office/drawing/2014/main" id="{330434F9-465E-3EEC-DB45-B4594A23771A}"/>
              </a:ext>
            </a:extLst>
          </p:cNvPr>
          <p:cNvSpPr/>
          <p:nvPr/>
        </p:nvSpPr>
        <p:spPr>
          <a:xfrm>
            <a:off x="5010471" y="290853"/>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UTM Avo" panose="02040603050506020204" pitchFamily="18" charset="0"/>
              </a:rPr>
              <a:t>4</a:t>
            </a:r>
            <a:endParaRPr lang="en-US" sz="3600" b="1" dirty="0">
              <a:latin typeface="UTM Avo" panose="02040603050506020204" pitchFamily="18" charset="0"/>
            </a:endParaRPr>
          </a:p>
        </p:txBody>
      </p:sp>
      <p:sp>
        <p:nvSpPr>
          <p:cNvPr id="37" name="1">
            <a:extLst>
              <a:ext uri="{FF2B5EF4-FFF2-40B4-BE49-F238E27FC236}">
                <a16:creationId xmlns="" xmlns:a16="http://schemas.microsoft.com/office/drawing/2014/main" id="{50C4C84F-1DF9-DEB1-1753-A09B342FD448}"/>
              </a:ext>
            </a:extLst>
          </p:cNvPr>
          <p:cNvSpPr/>
          <p:nvPr/>
        </p:nvSpPr>
        <p:spPr>
          <a:xfrm>
            <a:off x="4569473" y="214798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38" name="Rectangle 37">
            <a:extLst>
              <a:ext uri="{FF2B5EF4-FFF2-40B4-BE49-F238E27FC236}">
                <a16:creationId xmlns="" xmlns:a16="http://schemas.microsoft.com/office/drawing/2014/main" id="{B35EFF88-72BD-6CB6-2891-57C681BEF7B4}"/>
              </a:ext>
            </a:extLst>
          </p:cNvPr>
          <p:cNvSpPr/>
          <p:nvPr/>
        </p:nvSpPr>
        <p:spPr>
          <a:xfrm>
            <a:off x="5361433" y="2796639"/>
            <a:ext cx="742685" cy="742685"/>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39" name="Rectangle 38">
            <a:extLst>
              <a:ext uri="{FF2B5EF4-FFF2-40B4-BE49-F238E27FC236}">
                <a16:creationId xmlns="" xmlns:a16="http://schemas.microsoft.com/office/drawing/2014/main" id="{5897A022-514D-1017-8D21-FE7AB9B4AFBC}"/>
              </a:ext>
            </a:extLst>
          </p:cNvPr>
          <p:cNvSpPr/>
          <p:nvPr/>
        </p:nvSpPr>
        <p:spPr>
          <a:xfrm>
            <a:off x="6165940" y="2796639"/>
            <a:ext cx="742685" cy="742685"/>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40" name="Rectangle 39">
            <a:extLst>
              <a:ext uri="{FF2B5EF4-FFF2-40B4-BE49-F238E27FC236}">
                <a16:creationId xmlns="" xmlns:a16="http://schemas.microsoft.com/office/drawing/2014/main" id="{B9579308-3C9A-B164-B47A-A44A33317A6D}"/>
              </a:ext>
            </a:extLst>
          </p:cNvPr>
          <p:cNvSpPr/>
          <p:nvPr/>
        </p:nvSpPr>
        <p:spPr>
          <a:xfrm>
            <a:off x="6972679" y="2796639"/>
            <a:ext cx="742685" cy="742685"/>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b="1">
              <a:solidFill>
                <a:srgbClr val="C00000"/>
              </a:solidFill>
              <a:latin typeface="UTM Avo" panose="02040603050506020204" pitchFamily="18" charset="0"/>
            </a:endParaRPr>
          </a:p>
        </p:txBody>
      </p:sp>
      <p:sp>
        <p:nvSpPr>
          <p:cNvPr id="41" name="Rectangle 40">
            <a:extLst>
              <a:ext uri="{FF2B5EF4-FFF2-40B4-BE49-F238E27FC236}">
                <a16:creationId xmlns="" xmlns:a16="http://schemas.microsoft.com/office/drawing/2014/main" id="{8FB448F6-C22F-AAC3-7C35-31C33026F972}"/>
              </a:ext>
            </a:extLst>
          </p:cNvPr>
          <p:cNvSpPr/>
          <p:nvPr/>
        </p:nvSpPr>
        <p:spPr>
          <a:xfrm>
            <a:off x="2947758" y="2796639"/>
            <a:ext cx="742685" cy="742685"/>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2" name="Rectangle 41">
            <a:extLst>
              <a:ext uri="{FF2B5EF4-FFF2-40B4-BE49-F238E27FC236}">
                <a16:creationId xmlns="" xmlns:a16="http://schemas.microsoft.com/office/drawing/2014/main" id="{D4F8BFA6-8519-8102-C128-D91A48D0B81F}"/>
              </a:ext>
            </a:extLst>
          </p:cNvPr>
          <p:cNvSpPr/>
          <p:nvPr/>
        </p:nvSpPr>
        <p:spPr>
          <a:xfrm>
            <a:off x="3756285" y="2796639"/>
            <a:ext cx="742685" cy="742685"/>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3" name="Rectangle 42">
            <a:extLst>
              <a:ext uri="{FF2B5EF4-FFF2-40B4-BE49-F238E27FC236}">
                <a16:creationId xmlns="" xmlns:a16="http://schemas.microsoft.com/office/drawing/2014/main" id="{0D213481-1506-F048-7451-A10A9D4F1ECA}"/>
              </a:ext>
            </a:extLst>
          </p:cNvPr>
          <p:cNvSpPr/>
          <p:nvPr/>
        </p:nvSpPr>
        <p:spPr>
          <a:xfrm>
            <a:off x="4560790" y="2796639"/>
            <a:ext cx="742685" cy="742685"/>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4" name="Rectangle 43">
            <a:extLst>
              <a:ext uri="{FF2B5EF4-FFF2-40B4-BE49-F238E27FC236}">
                <a16:creationId xmlns="" xmlns:a16="http://schemas.microsoft.com/office/drawing/2014/main" id="{817A7EF3-8995-693D-1900-480882136050}"/>
              </a:ext>
            </a:extLst>
          </p:cNvPr>
          <p:cNvSpPr/>
          <p:nvPr/>
        </p:nvSpPr>
        <p:spPr>
          <a:xfrm>
            <a:off x="5412972" y="2908502"/>
            <a:ext cx="641118" cy="5464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H</a:t>
            </a:r>
            <a:endParaRPr lang="en-US" sz="3600" b="1" dirty="0">
              <a:solidFill>
                <a:schemeClr val="tx1"/>
              </a:solidFill>
              <a:latin typeface="UTM Avo" panose="02040603050506020204" pitchFamily="18" charset="0"/>
            </a:endParaRPr>
          </a:p>
        </p:txBody>
      </p:sp>
      <p:sp>
        <p:nvSpPr>
          <p:cNvPr id="45" name="Rectangle 44">
            <a:extLst>
              <a:ext uri="{FF2B5EF4-FFF2-40B4-BE49-F238E27FC236}">
                <a16:creationId xmlns="" xmlns:a16="http://schemas.microsoft.com/office/drawing/2014/main" id="{157DC266-ECFA-6440-8DF5-F8D8C4D84028}"/>
              </a:ext>
            </a:extLst>
          </p:cNvPr>
          <p:cNvSpPr/>
          <p:nvPr/>
        </p:nvSpPr>
        <p:spPr>
          <a:xfrm>
            <a:off x="6214422" y="2905152"/>
            <a:ext cx="641118" cy="5464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S</a:t>
            </a:r>
            <a:endParaRPr lang="en-US" sz="3600" b="1" dirty="0">
              <a:solidFill>
                <a:schemeClr val="tx1"/>
              </a:solidFill>
              <a:latin typeface="UTM Avo" panose="02040603050506020204" pitchFamily="18" charset="0"/>
            </a:endParaRPr>
          </a:p>
        </p:txBody>
      </p:sp>
      <p:sp>
        <p:nvSpPr>
          <p:cNvPr id="46" name="Rectangle 45">
            <a:extLst>
              <a:ext uri="{FF2B5EF4-FFF2-40B4-BE49-F238E27FC236}">
                <a16:creationId xmlns="" xmlns:a16="http://schemas.microsoft.com/office/drawing/2014/main" id="{EBBAAF16-5A0B-2625-54B5-6CDBAD602875}"/>
              </a:ext>
            </a:extLst>
          </p:cNvPr>
          <p:cNvSpPr/>
          <p:nvPr/>
        </p:nvSpPr>
        <p:spPr>
          <a:xfrm>
            <a:off x="7024802" y="2918027"/>
            <a:ext cx="641118" cy="546408"/>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a:solidFill>
                  <a:srgbClr val="C00000"/>
                </a:solidFill>
                <a:latin typeface="UTM Avo" panose="02040603050506020204" pitchFamily="18" charset="0"/>
              </a:rPr>
              <a:t>Ĩ</a:t>
            </a:r>
            <a:endParaRPr lang="en-US" sz="3600" b="1" dirty="0">
              <a:solidFill>
                <a:srgbClr val="C00000"/>
              </a:solidFill>
              <a:latin typeface="UTM Avo" panose="02040603050506020204" pitchFamily="18" charset="0"/>
            </a:endParaRPr>
          </a:p>
        </p:txBody>
      </p:sp>
      <p:sp>
        <p:nvSpPr>
          <p:cNvPr id="47" name="Rectangle 46">
            <a:extLst>
              <a:ext uri="{FF2B5EF4-FFF2-40B4-BE49-F238E27FC236}">
                <a16:creationId xmlns="" xmlns:a16="http://schemas.microsoft.com/office/drawing/2014/main" id="{BE049937-96E5-6EFC-0F80-64CA83EA595A}"/>
              </a:ext>
            </a:extLst>
          </p:cNvPr>
          <p:cNvSpPr/>
          <p:nvPr/>
        </p:nvSpPr>
        <p:spPr>
          <a:xfrm>
            <a:off x="3006872" y="2908502"/>
            <a:ext cx="641118" cy="5464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UTM Avo" panose="02040603050506020204" pitchFamily="18" charset="0"/>
              </a:rPr>
              <a:t>B</a:t>
            </a:r>
          </a:p>
        </p:txBody>
      </p:sp>
      <p:sp>
        <p:nvSpPr>
          <p:cNvPr id="51" name="Rectangle 50">
            <a:extLst>
              <a:ext uri="{FF2B5EF4-FFF2-40B4-BE49-F238E27FC236}">
                <a16:creationId xmlns="" xmlns:a16="http://schemas.microsoft.com/office/drawing/2014/main" id="{51E2B169-59E7-552A-40CE-EBC83DB2288D}"/>
              </a:ext>
            </a:extLst>
          </p:cNvPr>
          <p:cNvSpPr/>
          <p:nvPr/>
        </p:nvSpPr>
        <p:spPr>
          <a:xfrm>
            <a:off x="3815690" y="2908502"/>
            <a:ext cx="641118" cy="5464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I</a:t>
            </a:r>
            <a:endParaRPr lang="en-US" sz="3600" b="1" dirty="0">
              <a:solidFill>
                <a:schemeClr val="tx1"/>
              </a:solidFill>
              <a:latin typeface="UTM Avo" panose="02040603050506020204" pitchFamily="18" charset="0"/>
            </a:endParaRPr>
          </a:p>
        </p:txBody>
      </p:sp>
      <p:sp>
        <p:nvSpPr>
          <p:cNvPr id="57" name="Rectangle 56">
            <a:extLst>
              <a:ext uri="{FF2B5EF4-FFF2-40B4-BE49-F238E27FC236}">
                <a16:creationId xmlns="" xmlns:a16="http://schemas.microsoft.com/office/drawing/2014/main" id="{FAC1F71A-9A3B-5874-7669-D02761C141CF}"/>
              </a:ext>
            </a:extLst>
          </p:cNvPr>
          <p:cNvSpPr/>
          <p:nvPr/>
        </p:nvSpPr>
        <p:spPr>
          <a:xfrm>
            <a:off x="4607093" y="2908502"/>
            <a:ext cx="641118" cy="5464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N</a:t>
            </a:r>
            <a:endParaRPr lang="en-US" sz="3600" b="1" dirty="0">
              <a:solidFill>
                <a:schemeClr val="tx1"/>
              </a:solidFill>
              <a:latin typeface="UTM Avo" panose="02040603050506020204" pitchFamily="18" charset="0"/>
            </a:endParaRPr>
          </a:p>
        </p:txBody>
      </p:sp>
      <p:sp>
        <p:nvSpPr>
          <p:cNvPr id="61" name="TextBox 60">
            <a:extLst>
              <a:ext uri="{FF2B5EF4-FFF2-40B4-BE49-F238E27FC236}">
                <a16:creationId xmlns="" xmlns:a16="http://schemas.microsoft.com/office/drawing/2014/main" id="{9E34A804-70D8-61A0-E187-422ED3E55BC0}"/>
              </a:ext>
            </a:extLst>
          </p:cNvPr>
          <p:cNvSpPr txBox="1"/>
          <p:nvPr/>
        </p:nvSpPr>
        <p:spPr>
          <a:xfrm>
            <a:off x="848229" y="3748307"/>
            <a:ext cx="9381362" cy="1938992"/>
          </a:xfrm>
          <a:prstGeom prst="rect">
            <a:avLst/>
          </a:prstGeom>
          <a:noFill/>
          <a:ln>
            <a:solidFill>
              <a:srgbClr val="00B050"/>
            </a:solidFill>
          </a:ln>
        </p:spPr>
        <p:txBody>
          <a:bodyPr wrap="square">
            <a:spAutoFit/>
          </a:bodyPr>
          <a:lstStyle/>
          <a:p>
            <a:pPr algn="just"/>
            <a:r>
              <a:rPr lang="vi-VN" sz="2000" dirty="0">
                <a:solidFill>
                  <a:srgbClr val="00B050"/>
                </a:solidFill>
              </a:rPr>
              <a:t>Mục I Bài 2 SGK:</a:t>
            </a:r>
            <a:r>
              <a:rPr lang="vi-VN" sz="2000" dirty="0"/>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vi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nghiêm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Trốn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việc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khám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khoẻ</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binh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sĩ</a:t>
            </a:r>
            <a:r>
              <a:rPr lang="en-US" sz="2000" dirty="0">
                <a:solidFill>
                  <a:srgbClr val="FF0000"/>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xâm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phạm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khoẻ</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phạm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phẩm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binh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sĩ</a:t>
            </a:r>
            <a:r>
              <a:rPr lang="en-US" sz="2000" dirty="0">
                <a:solidFill>
                  <a:srgbClr val="FF0000"/>
                </a:solidFill>
                <a:latin typeface="Arial" panose="020B0604020202020204" pitchFamily="34" charset="0"/>
                <a:cs typeface="Arial" panose="020B0604020202020204" pitchFamily="34" charset="0"/>
              </a:rPr>
              <a:t>.</a:t>
            </a:r>
            <a:r>
              <a:rPr lang="vi-VN" sz="2000" dirty="0"/>
              <a:t>”</a:t>
            </a:r>
            <a:endParaRPr lang="en-US" sz="2000" dirty="0"/>
          </a:p>
        </p:txBody>
      </p:sp>
      <p:pic>
        <p:nvPicPr>
          <p:cNvPr id="48" name="Picture 47" descr="A colorful kite with a black background&#10;&#10;Description automatically generated">
            <a:extLst>
              <a:ext uri="{FF2B5EF4-FFF2-40B4-BE49-F238E27FC236}">
                <a16:creationId xmlns="" xmlns:a16="http://schemas.microsoft.com/office/drawing/2014/main" id="{8874040E-5695-4085-B0E4-457006CB4B6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49" name="Group 11">
            <a:extLst>
              <a:ext uri="{FF2B5EF4-FFF2-40B4-BE49-F238E27FC236}">
                <a16:creationId xmlns="" xmlns:a16="http://schemas.microsoft.com/office/drawing/2014/main" id="{A027BB9F-683A-40ED-873A-D85247FF6F16}"/>
              </a:ext>
            </a:extLst>
          </p:cNvPr>
          <p:cNvGrpSpPr>
            <a:grpSpLocks/>
          </p:cNvGrpSpPr>
          <p:nvPr/>
        </p:nvGrpSpPr>
        <p:grpSpPr bwMode="auto">
          <a:xfrm>
            <a:off x="11236198" y="912947"/>
            <a:ext cx="427000" cy="336488"/>
            <a:chOff x="0" y="0"/>
            <a:chExt cx="666" cy="559"/>
          </a:xfrm>
        </p:grpSpPr>
        <p:sp>
          <p:nvSpPr>
            <p:cNvPr id="50" name="Freeform 12">
              <a:extLst>
                <a:ext uri="{FF2B5EF4-FFF2-40B4-BE49-F238E27FC236}">
                  <a16:creationId xmlns="" xmlns:a16="http://schemas.microsoft.com/office/drawing/2014/main" id="{11464A1A-6D4C-4DDE-84B9-EEFEAFF3424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41032356"/>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4"/>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1" fill="hold"/>
                                        <p:tgtEl>
                                          <p:spTgt spid="15"/>
                                        </p:tgtEl>
                                      </p:cBhvr>
                                    </p:cmd>
                                  </p:childTnLst>
                                </p:cTn>
                              </p:par>
                            </p:childTnLst>
                          </p:cTn>
                        </p:par>
                      </p:childTnLst>
                    </p:cTn>
                  </p:par>
                </p:childTnLst>
              </p:cTn>
              <p:nextCondLst>
                <p:cond evt="onClick" delay="0">
                  <p:tgtEl>
                    <p:spTgt spid="37"/>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44" grpId="0" animBg="1"/>
      <p:bldP spid="45" grpId="0" animBg="1"/>
      <p:bldP spid="46" grpId="0" animBg="1"/>
      <p:bldP spid="47" grpId="0" animBg="1"/>
      <p:bldP spid="51" grpId="0" animBg="1"/>
      <p:bldP spid="57" grpId="0" animBg="1"/>
      <p:bldP spid="6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9D272E18-4B21-CA14-EE91-3AD9EB75D4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69266" y="1869405"/>
            <a:ext cx="1301009" cy="1031659"/>
          </a:xfrm>
          <a:prstGeom prst="rect">
            <a:avLst/>
          </a:prstGeom>
        </p:spPr>
      </p:pic>
      <p:sp>
        <p:nvSpPr>
          <p:cNvPr id="17" name="Oval 16">
            <a:extLst>
              <a:ext uri="{FF2B5EF4-FFF2-40B4-BE49-F238E27FC236}">
                <a16:creationId xmlns="" xmlns:a16="http://schemas.microsoft.com/office/drawing/2014/main" id="{16254334-D8D5-C48A-D2E3-8C203E41333F}"/>
              </a:ext>
            </a:extLst>
          </p:cNvPr>
          <p:cNvSpPr/>
          <p:nvPr/>
        </p:nvSpPr>
        <p:spPr>
          <a:xfrm>
            <a:off x="105197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CCB01062-8B41-5106-D6E0-810FC5CC7C69}"/>
              </a:ext>
            </a:extLst>
          </p:cNvPr>
          <p:cNvSpPr/>
          <p:nvPr/>
        </p:nvSpPr>
        <p:spPr>
          <a:xfrm>
            <a:off x="105197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3561A23E-5F5A-EF9D-71CA-7B843E3800E1}"/>
              </a:ext>
            </a:extLst>
          </p:cNvPr>
          <p:cNvSpPr/>
          <p:nvPr/>
        </p:nvSpPr>
        <p:spPr>
          <a:xfrm>
            <a:off x="105197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5FF656B4-7CC3-2D3E-1EE3-E8FF05009A18}"/>
              </a:ext>
            </a:extLst>
          </p:cNvPr>
          <p:cNvSpPr/>
          <p:nvPr/>
        </p:nvSpPr>
        <p:spPr>
          <a:xfrm>
            <a:off x="105197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89CB3329-4C3E-1272-B7F5-924CDCCE075C}"/>
              </a:ext>
            </a:extLst>
          </p:cNvPr>
          <p:cNvSpPr/>
          <p:nvPr/>
        </p:nvSpPr>
        <p:spPr>
          <a:xfrm>
            <a:off x="105197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F8D7F71B-68B3-8B6B-31D1-FC744A6C62EA}"/>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6AFB1E78-E95C-8203-D0E9-B32CD73B88EB}"/>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CC34A406-43A7-F908-D773-0C6D5A384863}"/>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5F011571-8616-4AE0-11B6-8B6402A54BE5}"/>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5CAC6266-E2AE-A040-C3A2-CBFD679A409F}"/>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525AC7D8-E93F-AA30-E482-FFF991A4AAF9}"/>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F6381F9A-2124-81CE-5A72-DDA99B74C84F}"/>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812F52DF-025F-6CD3-69B4-E162A8B7843E}"/>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F4B30F32-58DA-3BB7-C4F4-CAB7E4F18921}"/>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9698EA07-AC5C-51FB-C015-7BF36C38AE99}"/>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DFF231B9-A8AC-4373-0125-3104B35F36C4}"/>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 xmlns:a16="http://schemas.microsoft.com/office/drawing/2014/main" id="{F9AF1C35-0292-3854-8083-22077229D159}"/>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 xmlns:a16="http://schemas.microsoft.com/office/drawing/2014/main" id="{AB1D09FC-1559-8751-5BF7-98E2704253A9}"/>
              </a:ext>
            </a:extLst>
          </p:cNvPr>
          <p:cNvSpPr/>
          <p:nvPr/>
        </p:nvSpPr>
        <p:spPr>
          <a:xfrm>
            <a:off x="766278" y="1147557"/>
            <a:ext cx="9129486" cy="90822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 xmlns:a16="http://schemas.microsoft.com/office/drawing/2014/main" id="{F4E2317F-46A3-D450-40A3-3DD90085781D}"/>
              </a:ext>
            </a:extLst>
          </p:cNvPr>
          <p:cNvSpPr txBox="1"/>
          <p:nvPr/>
        </p:nvSpPr>
        <p:spPr>
          <a:xfrm>
            <a:off x="1978493" y="1373352"/>
            <a:ext cx="7339678" cy="461665"/>
          </a:xfrm>
          <a:prstGeom prst="rect">
            <a:avLst/>
          </a:prstGeom>
          <a:noFill/>
        </p:spPr>
        <p:txBody>
          <a:bodyPr wrap="square" rtlCol="0">
            <a:spAutoFit/>
          </a:bodyPr>
          <a:lstStyle/>
          <a:p>
            <a:pPr algn="ctr"/>
            <a:r>
              <a:rPr lang="en-US" sz="2400" b="1" dirty="0" err="1">
                <a:latin typeface="UTM Avo" panose="02040603050506020204" pitchFamily="18" charset="0"/>
              </a:rPr>
              <a:t>Người</a:t>
            </a:r>
            <a:r>
              <a:rPr lang="en-US" sz="2400" b="1" dirty="0">
                <a:latin typeface="UTM Avo" panose="02040603050506020204" pitchFamily="18" charset="0"/>
              </a:rPr>
              <a:t> </a:t>
            </a:r>
            <a:r>
              <a:rPr lang="en-US" sz="2400" b="1" dirty="0" err="1">
                <a:latin typeface="UTM Avo" panose="02040603050506020204" pitchFamily="18" charset="0"/>
              </a:rPr>
              <a:t>còn</a:t>
            </a:r>
            <a:r>
              <a:rPr lang="en-US" sz="2400" b="1" dirty="0">
                <a:latin typeface="UTM Avo" panose="02040603050506020204" pitchFamily="18" charset="0"/>
              </a:rPr>
              <a:t> </a:t>
            </a:r>
            <a:r>
              <a:rPr lang="en-US" sz="2400" b="1" dirty="0" err="1">
                <a:latin typeface="UTM Avo" panose="02040603050506020204" pitchFamily="18" charset="0"/>
              </a:rPr>
              <a:t>trẻ</a:t>
            </a:r>
            <a:r>
              <a:rPr lang="en-US" sz="2400" b="1" dirty="0">
                <a:latin typeface="UTM Avo" panose="02040603050506020204" pitchFamily="18" charset="0"/>
              </a:rPr>
              <a:t>, </a:t>
            </a:r>
            <a:r>
              <a:rPr lang="en-US" sz="2400" b="1" dirty="0" err="1">
                <a:latin typeface="UTM Avo" panose="02040603050506020204" pitchFamily="18" charset="0"/>
              </a:rPr>
              <a:t>đang</a:t>
            </a:r>
            <a:r>
              <a:rPr lang="en-US" sz="2400" b="1" dirty="0">
                <a:latin typeface="UTM Avo" panose="02040603050506020204" pitchFamily="18" charset="0"/>
              </a:rPr>
              <a:t> ở </a:t>
            </a:r>
            <a:r>
              <a:rPr lang="en-US" sz="2400" b="1" dirty="0" err="1">
                <a:latin typeface="UTM Avo" panose="02040603050506020204" pitchFamily="18" charset="0"/>
              </a:rPr>
              <a:t>độ</a:t>
            </a:r>
            <a:r>
              <a:rPr lang="en-US" sz="2400" b="1" dirty="0">
                <a:latin typeface="UTM Avo" panose="02040603050506020204" pitchFamily="18" charset="0"/>
              </a:rPr>
              <a:t> </a:t>
            </a:r>
            <a:r>
              <a:rPr lang="en-US" sz="2400" b="1" dirty="0" err="1">
                <a:latin typeface="UTM Avo" panose="02040603050506020204" pitchFamily="18" charset="0"/>
              </a:rPr>
              <a:t>tuổi</a:t>
            </a:r>
            <a:r>
              <a:rPr lang="en-US" sz="2400" b="1" dirty="0">
                <a:latin typeface="UTM Avo" panose="02040603050506020204" pitchFamily="18" charset="0"/>
              </a:rPr>
              <a:t> </a:t>
            </a:r>
            <a:r>
              <a:rPr lang="en-US" sz="2400" b="1" dirty="0" err="1">
                <a:latin typeface="UTM Avo" panose="02040603050506020204" pitchFamily="18" charset="0"/>
              </a:rPr>
              <a:t>trưởng</a:t>
            </a:r>
            <a:r>
              <a:rPr lang="en-US" sz="2400" b="1" dirty="0">
                <a:latin typeface="UTM Avo" panose="02040603050506020204" pitchFamily="18" charset="0"/>
              </a:rPr>
              <a:t> </a:t>
            </a:r>
            <a:r>
              <a:rPr lang="en-US" sz="2400" b="1" dirty="0" err="1">
                <a:latin typeface="UTM Avo" panose="02040603050506020204" pitchFamily="18" charset="0"/>
              </a:rPr>
              <a:t>thành</a:t>
            </a:r>
            <a:r>
              <a:rPr lang="vi-VN" sz="2400" b="1" dirty="0">
                <a:latin typeface="UTM Avo" panose="02040603050506020204" pitchFamily="18" charset="0"/>
              </a:rPr>
              <a:t>.</a:t>
            </a:r>
          </a:p>
        </p:txBody>
      </p:sp>
      <p:sp>
        <p:nvSpPr>
          <p:cNvPr id="36" name="Oval 35">
            <a:extLst>
              <a:ext uri="{FF2B5EF4-FFF2-40B4-BE49-F238E27FC236}">
                <a16:creationId xmlns="" xmlns:a16="http://schemas.microsoft.com/office/drawing/2014/main" id="{169BEE62-17C9-9C8A-B459-12E5EED87ED8}"/>
              </a:ext>
            </a:extLst>
          </p:cNvPr>
          <p:cNvSpPr/>
          <p:nvPr/>
        </p:nvSpPr>
        <p:spPr>
          <a:xfrm>
            <a:off x="4900923" y="431039"/>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UTM Avo" panose="02040603050506020204" pitchFamily="18" charset="0"/>
              </a:rPr>
              <a:t>5</a:t>
            </a:r>
            <a:endParaRPr lang="en-US" sz="3600" b="1" dirty="0">
              <a:latin typeface="UTM Avo" panose="02040603050506020204" pitchFamily="18" charset="0"/>
            </a:endParaRPr>
          </a:p>
        </p:txBody>
      </p:sp>
      <p:sp>
        <p:nvSpPr>
          <p:cNvPr id="37" name="1">
            <a:extLst>
              <a:ext uri="{FF2B5EF4-FFF2-40B4-BE49-F238E27FC236}">
                <a16:creationId xmlns="" xmlns:a16="http://schemas.microsoft.com/office/drawing/2014/main" id="{BC4FCC03-787B-290E-679D-D564CDB4DA0B}"/>
              </a:ext>
            </a:extLst>
          </p:cNvPr>
          <p:cNvSpPr/>
          <p:nvPr/>
        </p:nvSpPr>
        <p:spPr>
          <a:xfrm>
            <a:off x="4430328" y="228278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38" name="Rectangle 37">
            <a:extLst>
              <a:ext uri="{FF2B5EF4-FFF2-40B4-BE49-F238E27FC236}">
                <a16:creationId xmlns="" xmlns:a16="http://schemas.microsoft.com/office/drawing/2014/main" id="{C5F0D000-2F56-8338-4988-EE29D9D9D6D1}"/>
              </a:ext>
            </a:extLst>
          </p:cNvPr>
          <p:cNvSpPr/>
          <p:nvPr/>
        </p:nvSpPr>
        <p:spPr>
          <a:xfrm>
            <a:off x="935374" y="2962520"/>
            <a:ext cx="908229" cy="90822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9" name="Rectangle 38">
            <a:extLst>
              <a:ext uri="{FF2B5EF4-FFF2-40B4-BE49-F238E27FC236}">
                <a16:creationId xmlns="" xmlns:a16="http://schemas.microsoft.com/office/drawing/2014/main" id="{0C97938C-784B-16B2-39C7-B829E3D74DB9}"/>
              </a:ext>
            </a:extLst>
          </p:cNvPr>
          <p:cNvSpPr/>
          <p:nvPr/>
        </p:nvSpPr>
        <p:spPr>
          <a:xfrm>
            <a:off x="1919204" y="2962520"/>
            <a:ext cx="908229" cy="90822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 xmlns:a16="http://schemas.microsoft.com/office/drawing/2014/main" id="{32B8B12C-7E48-0C1B-63E8-A1D0CAE1880A}"/>
              </a:ext>
            </a:extLst>
          </p:cNvPr>
          <p:cNvSpPr/>
          <p:nvPr/>
        </p:nvSpPr>
        <p:spPr>
          <a:xfrm>
            <a:off x="2905765" y="2962520"/>
            <a:ext cx="908229" cy="908229"/>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00" b="1">
              <a:solidFill>
                <a:srgbClr val="C00000"/>
              </a:solidFill>
              <a:latin typeface="UTM Avo" panose="02040603050506020204" pitchFamily="18" charset="0"/>
            </a:endParaRPr>
          </a:p>
        </p:txBody>
      </p:sp>
      <p:sp>
        <p:nvSpPr>
          <p:cNvPr id="41" name="Rectangle 40">
            <a:extLst>
              <a:ext uri="{FF2B5EF4-FFF2-40B4-BE49-F238E27FC236}">
                <a16:creationId xmlns="" xmlns:a16="http://schemas.microsoft.com/office/drawing/2014/main" id="{4B6B4FB9-77FE-E9E9-666C-6D5A1DE659D8}"/>
              </a:ext>
            </a:extLst>
          </p:cNvPr>
          <p:cNvSpPr/>
          <p:nvPr/>
        </p:nvSpPr>
        <p:spPr>
          <a:xfrm>
            <a:off x="3892325" y="2962520"/>
            <a:ext cx="908229" cy="90822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2" name="Rectangle 41">
            <a:extLst>
              <a:ext uri="{FF2B5EF4-FFF2-40B4-BE49-F238E27FC236}">
                <a16:creationId xmlns="" xmlns:a16="http://schemas.microsoft.com/office/drawing/2014/main" id="{DA0C6C24-3476-A250-9B92-CEE47BABC2EC}"/>
              </a:ext>
            </a:extLst>
          </p:cNvPr>
          <p:cNvSpPr/>
          <p:nvPr/>
        </p:nvSpPr>
        <p:spPr>
          <a:xfrm>
            <a:off x="4881072" y="2962520"/>
            <a:ext cx="908229" cy="90822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3" name="Rectangle 42">
            <a:extLst>
              <a:ext uri="{FF2B5EF4-FFF2-40B4-BE49-F238E27FC236}">
                <a16:creationId xmlns="" xmlns:a16="http://schemas.microsoft.com/office/drawing/2014/main" id="{32A91301-6CD8-7306-5728-06C1391C62FE}"/>
              </a:ext>
            </a:extLst>
          </p:cNvPr>
          <p:cNvSpPr/>
          <p:nvPr/>
        </p:nvSpPr>
        <p:spPr>
          <a:xfrm>
            <a:off x="5864900" y="2962520"/>
            <a:ext cx="908229" cy="90822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4" name="Rectangle 43">
            <a:extLst>
              <a:ext uri="{FF2B5EF4-FFF2-40B4-BE49-F238E27FC236}">
                <a16:creationId xmlns="" xmlns:a16="http://schemas.microsoft.com/office/drawing/2014/main" id="{F858C93A-CA29-0D2F-0B71-10665A657894}"/>
              </a:ext>
            </a:extLst>
          </p:cNvPr>
          <p:cNvSpPr/>
          <p:nvPr/>
        </p:nvSpPr>
        <p:spPr>
          <a:xfrm>
            <a:off x="6854192" y="2962520"/>
            <a:ext cx="908229" cy="90822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5" name="Rectangle 44">
            <a:extLst>
              <a:ext uri="{FF2B5EF4-FFF2-40B4-BE49-F238E27FC236}">
                <a16:creationId xmlns="" xmlns:a16="http://schemas.microsoft.com/office/drawing/2014/main" id="{E2480C91-3FFF-983F-CEF9-12B52BA2AC92}"/>
              </a:ext>
            </a:extLst>
          </p:cNvPr>
          <p:cNvSpPr/>
          <p:nvPr/>
        </p:nvSpPr>
        <p:spPr>
          <a:xfrm>
            <a:off x="998401" y="3025546"/>
            <a:ext cx="784023" cy="784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6" name="Rectangle 45">
            <a:extLst>
              <a:ext uri="{FF2B5EF4-FFF2-40B4-BE49-F238E27FC236}">
                <a16:creationId xmlns="" xmlns:a16="http://schemas.microsoft.com/office/drawing/2014/main" id="{7B55C755-2090-6351-1C88-1702820BA4D7}"/>
              </a:ext>
            </a:extLst>
          </p:cNvPr>
          <p:cNvSpPr/>
          <p:nvPr/>
        </p:nvSpPr>
        <p:spPr>
          <a:xfrm>
            <a:off x="1978493" y="3021450"/>
            <a:ext cx="784023" cy="784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 xmlns:a16="http://schemas.microsoft.com/office/drawing/2014/main" id="{2DC03767-37EB-FFBA-C0ED-91FBE2229D55}"/>
              </a:ext>
            </a:extLst>
          </p:cNvPr>
          <p:cNvSpPr/>
          <p:nvPr/>
        </p:nvSpPr>
        <p:spPr>
          <a:xfrm>
            <a:off x="2969507" y="3025546"/>
            <a:ext cx="784023" cy="784023"/>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a:solidFill>
                  <a:srgbClr val="C00000"/>
                </a:solidFill>
                <a:latin typeface="UTM Avo" panose="02040603050506020204" pitchFamily="18" charset="0"/>
              </a:rPr>
              <a:t>A</a:t>
            </a:r>
            <a:endParaRPr lang="en-US" sz="4000" b="1" dirty="0">
              <a:solidFill>
                <a:srgbClr val="C00000"/>
              </a:solidFill>
              <a:latin typeface="UTM Avo" panose="02040603050506020204" pitchFamily="18" charset="0"/>
            </a:endParaRPr>
          </a:p>
        </p:txBody>
      </p:sp>
      <p:sp>
        <p:nvSpPr>
          <p:cNvPr id="51" name="Rectangle 50">
            <a:extLst>
              <a:ext uri="{FF2B5EF4-FFF2-40B4-BE49-F238E27FC236}">
                <a16:creationId xmlns="" xmlns:a16="http://schemas.microsoft.com/office/drawing/2014/main" id="{70F47B1C-7EA6-926E-C379-768B72C58895}"/>
              </a:ext>
            </a:extLst>
          </p:cNvPr>
          <p:cNvSpPr/>
          <p:nvPr/>
        </p:nvSpPr>
        <p:spPr>
          <a:xfrm>
            <a:off x="3964616" y="3025546"/>
            <a:ext cx="784023" cy="784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54" name="Rectangle 53">
            <a:extLst>
              <a:ext uri="{FF2B5EF4-FFF2-40B4-BE49-F238E27FC236}">
                <a16:creationId xmlns="" xmlns:a16="http://schemas.microsoft.com/office/drawing/2014/main" id="{10E04F8A-F592-7BAD-7887-CE9A32D80AFE}"/>
              </a:ext>
            </a:extLst>
          </p:cNvPr>
          <p:cNvSpPr/>
          <p:nvPr/>
        </p:nvSpPr>
        <p:spPr>
          <a:xfrm>
            <a:off x="4953719" y="3025546"/>
            <a:ext cx="784023" cy="784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H</a:t>
            </a:r>
          </a:p>
        </p:txBody>
      </p:sp>
      <p:sp>
        <p:nvSpPr>
          <p:cNvPr id="57" name="Rectangle 56">
            <a:extLst>
              <a:ext uri="{FF2B5EF4-FFF2-40B4-BE49-F238E27FC236}">
                <a16:creationId xmlns="" xmlns:a16="http://schemas.microsoft.com/office/drawing/2014/main" id="{39EE6498-13EE-C78F-2122-BB11BFE42CFD}"/>
              </a:ext>
            </a:extLst>
          </p:cNvPr>
          <p:cNvSpPr/>
          <p:nvPr/>
        </p:nvSpPr>
        <p:spPr>
          <a:xfrm>
            <a:off x="5921524" y="3025546"/>
            <a:ext cx="784023" cy="784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60" name="Rectangle 59">
            <a:extLst>
              <a:ext uri="{FF2B5EF4-FFF2-40B4-BE49-F238E27FC236}">
                <a16:creationId xmlns="" xmlns:a16="http://schemas.microsoft.com/office/drawing/2014/main" id="{9E861092-74AA-E6A6-5865-F88B34F1BDD1}"/>
              </a:ext>
            </a:extLst>
          </p:cNvPr>
          <p:cNvSpPr/>
          <p:nvPr/>
        </p:nvSpPr>
        <p:spPr>
          <a:xfrm>
            <a:off x="6919364" y="3025546"/>
            <a:ext cx="784023" cy="784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I</a:t>
            </a:r>
          </a:p>
        </p:txBody>
      </p:sp>
      <p:sp>
        <p:nvSpPr>
          <p:cNvPr id="61" name="Rectangle 60">
            <a:extLst>
              <a:ext uri="{FF2B5EF4-FFF2-40B4-BE49-F238E27FC236}">
                <a16:creationId xmlns="" xmlns:a16="http://schemas.microsoft.com/office/drawing/2014/main" id="{328139B2-68B9-98C5-2883-74B3D2D0C011}"/>
              </a:ext>
            </a:extLst>
          </p:cNvPr>
          <p:cNvSpPr/>
          <p:nvPr/>
        </p:nvSpPr>
        <p:spPr>
          <a:xfrm>
            <a:off x="7841166" y="2967418"/>
            <a:ext cx="908229" cy="90822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2" name="Rectangle 61">
            <a:extLst>
              <a:ext uri="{FF2B5EF4-FFF2-40B4-BE49-F238E27FC236}">
                <a16:creationId xmlns="" xmlns:a16="http://schemas.microsoft.com/office/drawing/2014/main" id="{B7BA416E-B154-17B6-7642-561D55BA69A3}"/>
              </a:ext>
            </a:extLst>
          </p:cNvPr>
          <p:cNvSpPr/>
          <p:nvPr/>
        </p:nvSpPr>
        <p:spPr>
          <a:xfrm>
            <a:off x="7904211" y="3042549"/>
            <a:ext cx="784023" cy="784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Ê</a:t>
            </a:r>
          </a:p>
        </p:txBody>
      </p:sp>
      <p:sp>
        <p:nvSpPr>
          <p:cNvPr id="63" name="Rectangle 62">
            <a:extLst>
              <a:ext uri="{FF2B5EF4-FFF2-40B4-BE49-F238E27FC236}">
                <a16:creationId xmlns="" xmlns:a16="http://schemas.microsoft.com/office/drawing/2014/main" id="{F6471E1B-9FD2-C3D4-254C-761E02D39314}"/>
              </a:ext>
            </a:extLst>
          </p:cNvPr>
          <p:cNvSpPr/>
          <p:nvPr/>
        </p:nvSpPr>
        <p:spPr>
          <a:xfrm>
            <a:off x="8834348" y="2967417"/>
            <a:ext cx="908229" cy="90822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24" name="Rectangle 1023">
            <a:extLst>
              <a:ext uri="{FF2B5EF4-FFF2-40B4-BE49-F238E27FC236}">
                <a16:creationId xmlns="" xmlns:a16="http://schemas.microsoft.com/office/drawing/2014/main" id="{2B2E9C82-34F7-FDDA-DEFE-06BB92DD05CD}"/>
              </a:ext>
            </a:extLst>
          </p:cNvPr>
          <p:cNvSpPr/>
          <p:nvPr/>
        </p:nvSpPr>
        <p:spPr>
          <a:xfrm>
            <a:off x="8896212" y="3021233"/>
            <a:ext cx="784023" cy="784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1025" name="TextBox 1024">
            <a:extLst>
              <a:ext uri="{FF2B5EF4-FFF2-40B4-BE49-F238E27FC236}">
                <a16:creationId xmlns="" xmlns:a16="http://schemas.microsoft.com/office/drawing/2014/main" id="{38707E1D-6A34-668B-63CD-A00E2BDFCC4E}"/>
              </a:ext>
            </a:extLst>
          </p:cNvPr>
          <p:cNvSpPr txBox="1"/>
          <p:nvPr/>
        </p:nvSpPr>
        <p:spPr>
          <a:xfrm>
            <a:off x="935374" y="4143422"/>
            <a:ext cx="9418301" cy="1323439"/>
          </a:xfrm>
          <a:prstGeom prst="rect">
            <a:avLst/>
          </a:prstGeom>
          <a:noFill/>
          <a:ln>
            <a:solidFill>
              <a:srgbClr val="00B050"/>
            </a:solidFill>
          </a:ln>
        </p:spPr>
        <p:txBody>
          <a:bodyPr wrap="square">
            <a:spAutoFit/>
          </a:bodyPr>
          <a:lstStyle/>
          <a:p>
            <a:pPr algn="just"/>
            <a:r>
              <a:rPr lang="en-US" sz="2000" dirty="0" err="1">
                <a:solidFill>
                  <a:srgbClr val="00B050"/>
                </a:solidFill>
              </a:rPr>
              <a:t>Mục</a:t>
            </a:r>
            <a:r>
              <a:rPr lang="en-US" sz="2000" dirty="0">
                <a:solidFill>
                  <a:srgbClr val="00B050"/>
                </a:solidFill>
              </a:rPr>
              <a:t> I </a:t>
            </a:r>
            <a:r>
              <a:rPr lang="en-US" sz="2000" dirty="0" err="1">
                <a:solidFill>
                  <a:srgbClr val="00B050"/>
                </a:solidFill>
              </a:rPr>
              <a:t>Bài</a:t>
            </a:r>
            <a:r>
              <a:rPr lang="en-US" sz="2000" dirty="0">
                <a:solidFill>
                  <a:srgbClr val="00B050"/>
                </a:solidFill>
              </a:rPr>
              <a:t> 2 SGK: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hoàn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bình</a:t>
            </a:r>
            <a:r>
              <a:rPr lang="en-US" sz="2000" dirty="0">
                <a:latin typeface="Arial" panose="020B0604020202020204" pitchFamily="34" charset="0"/>
                <a:cs typeface="Arial" panose="020B0604020202020204" pitchFamily="34" charset="0"/>
              </a:rPr>
              <a:t>:</a:t>
            </a:r>
          </a:p>
          <a:p>
            <a:pPr algn="just"/>
            <a:r>
              <a:rPr lang="vi-VN" sz="2000" dirty="0"/>
              <a:t>– </a:t>
            </a:r>
            <a:r>
              <a:rPr lang="vi-VN" sz="2000" dirty="0">
                <a:solidFill>
                  <a:srgbClr val="FF0000"/>
                </a:solidFill>
              </a:rPr>
              <a:t>Thanh niên </a:t>
            </a:r>
            <a:r>
              <a:rPr lang="vi-VN" sz="2000" dirty="0"/>
              <a:t>đã tốt nghiệp đại học, cao đẳng, trung cấp, tình nguyện phục vụ tại đoàn kinh tế – quốc phòng từ đủ 24 tháng trở lên theo Đề án do Thủ tướng Chính phủ quyết định.</a:t>
            </a:r>
            <a:endParaRPr lang="en-US" sz="2000" dirty="0"/>
          </a:p>
        </p:txBody>
      </p:sp>
      <p:pic>
        <p:nvPicPr>
          <p:cNvPr id="52" name="Picture 51" descr="A colorful kite with a black background&#10;&#10;Description automatically generated">
            <a:extLst>
              <a:ext uri="{FF2B5EF4-FFF2-40B4-BE49-F238E27FC236}">
                <a16:creationId xmlns="" xmlns:a16="http://schemas.microsoft.com/office/drawing/2014/main" id="{D9473D50-54E5-4208-876C-601419AFD06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3" name="Group 11">
            <a:extLst>
              <a:ext uri="{FF2B5EF4-FFF2-40B4-BE49-F238E27FC236}">
                <a16:creationId xmlns="" xmlns:a16="http://schemas.microsoft.com/office/drawing/2014/main" id="{87097FF5-4FE5-4561-953B-65BE5C0CCBB5}"/>
              </a:ext>
            </a:extLst>
          </p:cNvPr>
          <p:cNvGrpSpPr>
            <a:grpSpLocks/>
          </p:cNvGrpSpPr>
          <p:nvPr/>
        </p:nvGrpSpPr>
        <p:grpSpPr bwMode="auto">
          <a:xfrm>
            <a:off x="11236198" y="912947"/>
            <a:ext cx="427000" cy="336488"/>
            <a:chOff x="0" y="0"/>
            <a:chExt cx="666" cy="559"/>
          </a:xfrm>
        </p:grpSpPr>
        <p:sp>
          <p:nvSpPr>
            <p:cNvPr id="55" name="Freeform 12">
              <a:extLst>
                <a:ext uri="{FF2B5EF4-FFF2-40B4-BE49-F238E27FC236}">
                  <a16:creationId xmlns="" xmlns:a16="http://schemas.microsoft.com/office/drawing/2014/main" id="{A708CAF9-7585-44F1-B93C-50E28B2E1E2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7097550"/>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subTnLst>
                                    <p:audio>
                                      <p:cMediaNode>
                                        <p:cTn display="0" masterRel="sameClick">
                                          <p:stCondLst>
                                            <p:cond evt="begin" delay="0">
                                              <p:tn val="59"/>
                                            </p:cond>
                                          </p:stCondLst>
                                          <p:endCondLst>
                                            <p:cond evt="onStopAudio" delay="0">
                                              <p:tgtEl>
                                                <p:sldTgt/>
                                              </p:tgtEl>
                                            </p:cond>
                                          </p:endCondLst>
                                        </p:cTn>
                                        <p:tgtEl>
                                          <p:sndTgt r:embed="rId6" name="applause.wav"/>
                                        </p:tgtEl>
                                      </p:cMediaNode>
                                    </p:audio>
                                  </p:subTnLst>
                                </p:cTn>
                              </p:par>
                              <p:par>
                                <p:cTn id="62" presetID="10"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subTnLst>
                                    <p:audio>
                                      <p:cMediaNode>
                                        <p:cTn display="0" masterRel="sameClick">
                                          <p:stCondLst>
                                            <p:cond evt="begin" delay="0">
                                              <p:tn val="62"/>
                                            </p:cond>
                                          </p:stCondLst>
                                          <p:endCondLst>
                                            <p:cond evt="onStopAudio" delay="0">
                                              <p:tgtEl>
                                                <p:sldTgt/>
                                              </p:tgtEl>
                                            </p:cond>
                                          </p:endCondLst>
                                        </p:cTn>
                                        <p:tgtEl>
                                          <p:sndTgt r:embed="rId6" name="applause.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subTnLst>
                                    <p:audio>
                                      <p:cMediaNode>
                                        <p:cTn display="0" masterRel="sameClick">
                                          <p:stCondLst>
                                            <p:cond evt="begin" delay="0">
                                              <p:tn val="65"/>
                                            </p:cond>
                                          </p:stCondLst>
                                          <p:endCondLst>
                                            <p:cond evt="onStopAudio" delay="0">
                                              <p:tgtEl>
                                                <p:sldTgt/>
                                              </p:tgtEl>
                                            </p:cond>
                                          </p:endCondLst>
                                        </p:cTn>
                                        <p:tgtEl>
                                          <p:sndTgt r:embed="rId6" name="applause.wav"/>
                                        </p:tgtEl>
                                      </p:cMediaNode>
                                    </p:audio>
                                  </p:subTnLst>
                                </p:cTn>
                              </p:par>
                              <p:par>
                                <p:cTn id="68" presetID="10"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subTnLst>
                                    <p:audio>
                                      <p:cMediaNode>
                                        <p:cTn display="0" masterRel="sameClick">
                                          <p:stCondLst>
                                            <p:cond evt="begin" delay="0">
                                              <p:tn val="71"/>
                                            </p:cond>
                                          </p:stCondLst>
                                          <p:endCondLst>
                                            <p:cond evt="onStopAudio" delay="0">
                                              <p:tgtEl>
                                                <p:sldTgt/>
                                              </p:tgtEl>
                                            </p:cond>
                                          </p:endCondLst>
                                        </p:cTn>
                                        <p:tgtEl>
                                          <p:sndTgt r:embed="rId6" name="applause.wav"/>
                                        </p:tgtEl>
                                      </p:cMediaNode>
                                    </p:audio>
                                  </p:subTnLst>
                                </p:cTn>
                              </p:par>
                              <p:par>
                                <p:cTn id="74" presetID="10" presetClass="entr" presetSubtype="0"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subTnLst>
                                    <p:audio>
                                      <p:cMediaNode>
                                        <p:cTn display="0" masterRel="sameClick">
                                          <p:stCondLst>
                                            <p:cond evt="begin" delay="0">
                                              <p:tn val="74"/>
                                            </p:cond>
                                          </p:stCondLst>
                                          <p:endCondLst>
                                            <p:cond evt="onStopAudio" delay="0">
                                              <p:tgtEl>
                                                <p:sldTgt/>
                                              </p:tgtEl>
                                            </p:cond>
                                          </p:endCondLst>
                                        </p:cTn>
                                        <p:tgtEl>
                                          <p:sndTgt r:embed="rId6" name="applause.wav"/>
                                        </p:tgtEl>
                                      </p:cMediaNode>
                                    </p:audio>
                                  </p:subTnLst>
                                </p:cTn>
                              </p:par>
                              <p:par>
                                <p:cTn id="77" presetID="10" presetClass="entr" presetSubtype="0" fill="hold" grpId="0" nodeType="withEffect">
                                  <p:stCondLst>
                                    <p:cond delay="0"/>
                                  </p:stCondLst>
                                  <p:childTnLst>
                                    <p:set>
                                      <p:cBhvr>
                                        <p:cTn id="78" dur="1" fill="hold">
                                          <p:stCondLst>
                                            <p:cond delay="0"/>
                                          </p:stCondLst>
                                        </p:cTn>
                                        <p:tgtEl>
                                          <p:spTgt spid="1024"/>
                                        </p:tgtEl>
                                        <p:attrNameLst>
                                          <p:attrName>style.visibility</p:attrName>
                                        </p:attrNameLst>
                                      </p:cBhvr>
                                      <p:to>
                                        <p:strVal val="visible"/>
                                      </p:to>
                                    </p:set>
                                    <p:animEffect transition="in" filter="fade">
                                      <p:cBhvr>
                                        <p:cTn id="79" dur="500"/>
                                        <p:tgtEl>
                                          <p:spTgt spid="1024"/>
                                        </p:tgtEl>
                                      </p:cBhvr>
                                    </p:animEffect>
                                  </p:childTnLst>
                                  <p:subTnLst>
                                    <p:audio>
                                      <p:cMediaNode>
                                        <p:cTn display="0" masterRel="sameClick">
                                          <p:stCondLst>
                                            <p:cond evt="begin" delay="0">
                                              <p:tn val="77"/>
                                            </p:cond>
                                          </p:stCondLst>
                                          <p:endCondLst>
                                            <p:cond evt="onStopAudio" delay="0">
                                              <p:tgtEl>
                                                <p:sldTgt/>
                                              </p:tgtEl>
                                            </p:cond>
                                          </p:endCondLst>
                                        </p:cTn>
                                        <p:tgtEl>
                                          <p:sndTgt r:embed="rId6" name="applause.wav"/>
                                        </p:tgtEl>
                                      </p:cMediaNode>
                                    </p:audio>
                                  </p:subTnLst>
                                </p:cTn>
                              </p:par>
                              <p:par>
                                <p:cTn id="80" presetID="10" presetClass="entr" presetSubtype="0" fill="hold" grpId="0" nodeType="withEffect">
                                  <p:stCondLst>
                                    <p:cond delay="0"/>
                                  </p:stCondLst>
                                  <p:childTnLst>
                                    <p:set>
                                      <p:cBhvr>
                                        <p:cTn id="81" dur="1" fill="hold">
                                          <p:stCondLst>
                                            <p:cond delay="0"/>
                                          </p:stCondLst>
                                        </p:cTn>
                                        <p:tgtEl>
                                          <p:spTgt spid="1025"/>
                                        </p:tgtEl>
                                        <p:attrNameLst>
                                          <p:attrName>style.visibility</p:attrName>
                                        </p:attrNameLst>
                                      </p:cBhvr>
                                      <p:to>
                                        <p:strVal val="visible"/>
                                      </p:to>
                                    </p:set>
                                    <p:animEffect transition="in" filter="fade">
                                      <p:cBhvr>
                                        <p:cTn id="82" dur="500"/>
                                        <p:tgtEl>
                                          <p:spTgt spid="1025"/>
                                        </p:tgtEl>
                                      </p:cBhvr>
                                    </p:animEffect>
                                  </p:childTnLst>
                                </p:cTn>
                              </p:par>
                            </p:childTnLst>
                          </p:cTn>
                        </p:par>
                        <p:par>
                          <p:cTn id="83" fill="hold">
                            <p:stCondLst>
                              <p:cond delay="500"/>
                            </p:stCondLst>
                            <p:childTnLst>
                              <p:par>
                                <p:cTn id="84" presetID="1" presetClass="mediacall" presetSubtype="0" fill="hold" nodeType="afterEffect">
                                  <p:stCondLst>
                                    <p:cond delay="0"/>
                                  </p:stCondLst>
                                  <p:childTnLst>
                                    <p:cmd type="call" cmd="playFrom(0.0)">
                                      <p:cBhvr>
                                        <p:cTn id="85" dur="1" fill="hold"/>
                                        <p:tgtEl>
                                          <p:spTgt spid="15"/>
                                        </p:tgtEl>
                                      </p:cBhvr>
                                    </p:cmd>
                                  </p:childTnLst>
                                </p:cTn>
                              </p:par>
                            </p:childTnLst>
                          </p:cTn>
                        </p:par>
                      </p:childTnLst>
                    </p:cTn>
                  </p:par>
                </p:childTnLst>
              </p:cTn>
              <p:nextCondLst>
                <p:cond evt="onClick" delay="0">
                  <p:tgtEl>
                    <p:spTgt spid="37"/>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5" grpId="0" animBg="1"/>
      <p:bldP spid="46" grpId="0" animBg="1"/>
      <p:bldP spid="47" grpId="0" animBg="1"/>
      <p:bldP spid="51" grpId="0" animBg="1"/>
      <p:bldP spid="54" grpId="0" animBg="1"/>
      <p:bldP spid="57" grpId="0" animBg="1"/>
      <p:bldP spid="60" grpId="0" animBg="1"/>
      <p:bldP spid="62" grpId="0" animBg="1"/>
      <p:bldP spid="1024" grpId="0" animBg="1"/>
      <p:bldP spid="10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C948ABCF-D7F3-26F9-DC6D-FDD1EFBC1CB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10541" y="1561430"/>
            <a:ext cx="1301009" cy="1031659"/>
          </a:xfrm>
          <a:prstGeom prst="rect">
            <a:avLst/>
          </a:prstGeom>
        </p:spPr>
      </p:pic>
      <p:sp>
        <p:nvSpPr>
          <p:cNvPr id="17" name="Oval 16">
            <a:extLst>
              <a:ext uri="{FF2B5EF4-FFF2-40B4-BE49-F238E27FC236}">
                <a16:creationId xmlns="" xmlns:a16="http://schemas.microsoft.com/office/drawing/2014/main" id="{FD84C5DD-E7D3-6F06-7B90-4B068663AF3A}"/>
              </a:ext>
            </a:extLst>
          </p:cNvPr>
          <p:cNvSpPr/>
          <p:nvPr/>
        </p:nvSpPr>
        <p:spPr>
          <a:xfrm>
            <a:off x="10561061" y="188504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A233B7D9-C3DA-59B7-F25A-F1E3C8145BBC}"/>
              </a:ext>
            </a:extLst>
          </p:cNvPr>
          <p:cNvSpPr/>
          <p:nvPr/>
        </p:nvSpPr>
        <p:spPr>
          <a:xfrm>
            <a:off x="10561061" y="188504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AA967CBC-F3F9-005C-C253-52053743D289}"/>
              </a:ext>
            </a:extLst>
          </p:cNvPr>
          <p:cNvSpPr/>
          <p:nvPr/>
        </p:nvSpPr>
        <p:spPr>
          <a:xfrm>
            <a:off x="10561061" y="188504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DDAD18EE-60E2-C7C3-F47C-BA7E51B9BE34}"/>
              </a:ext>
            </a:extLst>
          </p:cNvPr>
          <p:cNvSpPr/>
          <p:nvPr/>
        </p:nvSpPr>
        <p:spPr>
          <a:xfrm>
            <a:off x="10561061" y="188504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E9A0539B-0CAE-7478-0FE3-18FEA27C7D10}"/>
              </a:ext>
            </a:extLst>
          </p:cNvPr>
          <p:cNvSpPr/>
          <p:nvPr/>
        </p:nvSpPr>
        <p:spPr>
          <a:xfrm>
            <a:off x="10561061" y="188504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EE6AECA3-E884-D81D-CEEB-209291D8BC47}"/>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AF694A62-EEFD-697A-DF39-BC16C7D78464}"/>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8A23B6FC-A025-7D86-95BC-B98403B35B0F}"/>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B073E4CB-9995-EDDD-42E7-04BBA3F63FD5}"/>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E86AA3F6-1705-C6EE-52D4-8849FE3ED9F5}"/>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1303DB97-0B4E-43F9-88D0-D10CDF23812D}"/>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F5B13B9-4450-018C-5C40-406D983A7E3A}"/>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F04F6C60-BD17-B90C-F44C-B8E8023F8F56}"/>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DD435EBF-F794-8C87-2126-245AC7766B93}"/>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F9D0A93E-E167-FB3E-A3B8-D8EFE49EC719}"/>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B61D8FAD-2757-680A-2193-B0919FAA1F5B}"/>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 xmlns:a16="http://schemas.microsoft.com/office/drawing/2014/main" id="{DEA47695-74F0-8420-F694-94702A56A8F7}"/>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 xmlns:a16="http://schemas.microsoft.com/office/drawing/2014/main" id="{84A6EB19-2560-6D1E-D33A-F0C07780D1A3}"/>
              </a:ext>
            </a:extLst>
          </p:cNvPr>
          <p:cNvSpPr/>
          <p:nvPr/>
        </p:nvSpPr>
        <p:spPr>
          <a:xfrm>
            <a:off x="694806" y="1055130"/>
            <a:ext cx="9210274" cy="128772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 xmlns:a16="http://schemas.microsoft.com/office/drawing/2014/main" id="{39AEB98A-717A-8AB9-301E-EE5511727D2B}"/>
              </a:ext>
            </a:extLst>
          </p:cNvPr>
          <p:cNvSpPr txBox="1"/>
          <p:nvPr/>
        </p:nvSpPr>
        <p:spPr>
          <a:xfrm>
            <a:off x="702295" y="1233357"/>
            <a:ext cx="9195296" cy="830997"/>
          </a:xfrm>
          <a:prstGeom prst="rect">
            <a:avLst/>
          </a:prstGeom>
          <a:noFill/>
        </p:spPr>
        <p:txBody>
          <a:bodyPr wrap="square" rtlCol="0">
            <a:spAutoFit/>
          </a:bodyPr>
          <a:lstStyle/>
          <a:p>
            <a:pPr algn="just"/>
            <a:r>
              <a:rPr lang="vi-VN" sz="2400" b="1" dirty="0">
                <a:latin typeface="UTM Avo" panose="02040603050506020204" pitchFamily="18" charset="0"/>
              </a:rPr>
              <a:t>Lệnh cần phải ban hành trong tình trạng chiến tranh hoặc tình trạng khẩn cấp về quốc phòng.</a:t>
            </a:r>
          </a:p>
        </p:txBody>
      </p:sp>
      <p:sp>
        <p:nvSpPr>
          <p:cNvPr id="38" name="Oval 37">
            <a:extLst>
              <a:ext uri="{FF2B5EF4-FFF2-40B4-BE49-F238E27FC236}">
                <a16:creationId xmlns="" xmlns:a16="http://schemas.microsoft.com/office/drawing/2014/main" id="{7A4731EB-951D-6576-8349-9C96153AC3C2}"/>
              </a:ext>
            </a:extLst>
          </p:cNvPr>
          <p:cNvSpPr/>
          <p:nvPr/>
        </p:nvSpPr>
        <p:spPr>
          <a:xfrm>
            <a:off x="5040086" y="332163"/>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UTM Avo" panose="02040603050506020204" pitchFamily="18" charset="0"/>
              </a:rPr>
              <a:t>6</a:t>
            </a:r>
            <a:endParaRPr lang="en-US" sz="3600" b="1" dirty="0">
              <a:latin typeface="UTM Avo" panose="02040603050506020204" pitchFamily="18" charset="0"/>
            </a:endParaRPr>
          </a:p>
        </p:txBody>
      </p:sp>
      <p:sp>
        <p:nvSpPr>
          <p:cNvPr id="39" name="1">
            <a:extLst>
              <a:ext uri="{FF2B5EF4-FFF2-40B4-BE49-F238E27FC236}">
                <a16:creationId xmlns="" xmlns:a16="http://schemas.microsoft.com/office/drawing/2014/main" id="{DA14F7E4-FA05-D18C-5601-661B5DE14C39}"/>
              </a:ext>
            </a:extLst>
          </p:cNvPr>
          <p:cNvSpPr/>
          <p:nvPr/>
        </p:nvSpPr>
        <p:spPr>
          <a:xfrm>
            <a:off x="4591346" y="252049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0" name="Rectangle 39">
            <a:extLst>
              <a:ext uri="{FF2B5EF4-FFF2-40B4-BE49-F238E27FC236}">
                <a16:creationId xmlns="" xmlns:a16="http://schemas.microsoft.com/office/drawing/2014/main" id="{3E4550B1-107B-CDD0-9C1E-2B026CF8E846}"/>
              </a:ext>
            </a:extLst>
          </p:cNvPr>
          <p:cNvSpPr/>
          <p:nvPr/>
        </p:nvSpPr>
        <p:spPr>
          <a:xfrm>
            <a:off x="6491312" y="318038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41" name="Rectangle 40">
            <a:extLst>
              <a:ext uri="{FF2B5EF4-FFF2-40B4-BE49-F238E27FC236}">
                <a16:creationId xmlns="" xmlns:a16="http://schemas.microsoft.com/office/drawing/2014/main" id="{15D63F00-1D25-F9A9-E57B-744CFC145C53}"/>
              </a:ext>
            </a:extLst>
          </p:cNvPr>
          <p:cNvSpPr/>
          <p:nvPr/>
        </p:nvSpPr>
        <p:spPr>
          <a:xfrm>
            <a:off x="7321922" y="3180384"/>
            <a:ext cx="764660" cy="764660"/>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b="1">
              <a:solidFill>
                <a:srgbClr val="C00000"/>
              </a:solidFill>
              <a:latin typeface="UTM Avo" panose="02040603050506020204" pitchFamily="18" charset="0"/>
            </a:endParaRPr>
          </a:p>
        </p:txBody>
      </p:sp>
      <p:sp>
        <p:nvSpPr>
          <p:cNvPr id="42" name="Rectangle 41">
            <a:extLst>
              <a:ext uri="{FF2B5EF4-FFF2-40B4-BE49-F238E27FC236}">
                <a16:creationId xmlns="" xmlns:a16="http://schemas.microsoft.com/office/drawing/2014/main" id="{A9AD12ED-9030-DED7-9434-8638DA7EC75F}"/>
              </a:ext>
            </a:extLst>
          </p:cNvPr>
          <p:cNvSpPr/>
          <p:nvPr/>
        </p:nvSpPr>
        <p:spPr>
          <a:xfrm>
            <a:off x="8152531" y="318038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3" name="Rectangle 42">
            <a:extLst>
              <a:ext uri="{FF2B5EF4-FFF2-40B4-BE49-F238E27FC236}">
                <a16:creationId xmlns="" xmlns:a16="http://schemas.microsoft.com/office/drawing/2014/main" id="{5AC620CF-7904-2254-D74B-0ABE03636D04}"/>
              </a:ext>
            </a:extLst>
          </p:cNvPr>
          <p:cNvSpPr/>
          <p:nvPr/>
        </p:nvSpPr>
        <p:spPr>
          <a:xfrm>
            <a:off x="8984981" y="318038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4" name="Rectangle 43">
            <a:extLst>
              <a:ext uri="{FF2B5EF4-FFF2-40B4-BE49-F238E27FC236}">
                <a16:creationId xmlns="" xmlns:a16="http://schemas.microsoft.com/office/drawing/2014/main" id="{BE6703DA-A22D-9772-0CE3-2281A5FA1532}"/>
              </a:ext>
            </a:extLst>
          </p:cNvPr>
          <p:cNvSpPr/>
          <p:nvPr/>
        </p:nvSpPr>
        <p:spPr>
          <a:xfrm>
            <a:off x="9813291" y="318038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5" name="Rectangle 44">
            <a:extLst>
              <a:ext uri="{FF2B5EF4-FFF2-40B4-BE49-F238E27FC236}">
                <a16:creationId xmlns="" xmlns:a16="http://schemas.microsoft.com/office/drawing/2014/main" id="{DAEEEB8F-97A8-D0E1-CA83-26EC5FF4B879}"/>
              </a:ext>
            </a:extLst>
          </p:cNvPr>
          <p:cNvSpPr/>
          <p:nvPr/>
        </p:nvSpPr>
        <p:spPr>
          <a:xfrm>
            <a:off x="1531967" y="318038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6" name="Rectangle 45">
            <a:extLst>
              <a:ext uri="{FF2B5EF4-FFF2-40B4-BE49-F238E27FC236}">
                <a16:creationId xmlns="" xmlns:a16="http://schemas.microsoft.com/office/drawing/2014/main" id="{AEF48363-6F21-25B2-126C-11BAA1ADDB60}"/>
              </a:ext>
            </a:extLst>
          </p:cNvPr>
          <p:cNvSpPr/>
          <p:nvPr/>
        </p:nvSpPr>
        <p:spPr>
          <a:xfrm>
            <a:off x="6541229" y="325285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G</a:t>
            </a:r>
            <a:endParaRPr lang="en-US" sz="3600" b="1" dirty="0">
              <a:solidFill>
                <a:schemeClr val="tx1"/>
              </a:solidFill>
              <a:latin typeface="UTM Avo" panose="02040603050506020204" pitchFamily="18" charset="0"/>
            </a:endParaRPr>
          </a:p>
        </p:txBody>
      </p:sp>
      <p:sp>
        <p:nvSpPr>
          <p:cNvPr id="47" name="Rectangle 46">
            <a:extLst>
              <a:ext uri="{FF2B5EF4-FFF2-40B4-BE49-F238E27FC236}">
                <a16:creationId xmlns="" xmlns:a16="http://schemas.microsoft.com/office/drawing/2014/main" id="{9D5E84E6-59D9-5CB5-04B8-2C58BEDFB286}"/>
              </a:ext>
            </a:extLst>
          </p:cNvPr>
          <p:cNvSpPr/>
          <p:nvPr/>
        </p:nvSpPr>
        <p:spPr>
          <a:xfrm>
            <a:off x="7375587" y="3256307"/>
            <a:ext cx="660088" cy="660088"/>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a:solidFill>
                  <a:srgbClr val="C00000"/>
                </a:solidFill>
                <a:latin typeface="UTM Avo" panose="02040603050506020204" pitchFamily="18" charset="0"/>
              </a:rPr>
              <a:t>V</a:t>
            </a:r>
            <a:endParaRPr lang="en-US" sz="3600" b="1" dirty="0">
              <a:solidFill>
                <a:srgbClr val="C00000"/>
              </a:solidFill>
              <a:latin typeface="UTM Avo" panose="02040603050506020204" pitchFamily="18" charset="0"/>
            </a:endParaRPr>
          </a:p>
        </p:txBody>
      </p:sp>
      <p:sp>
        <p:nvSpPr>
          <p:cNvPr id="51" name="Rectangle 50">
            <a:extLst>
              <a:ext uri="{FF2B5EF4-FFF2-40B4-BE49-F238E27FC236}">
                <a16:creationId xmlns="" xmlns:a16="http://schemas.microsoft.com/office/drawing/2014/main" id="{05B45DD3-40E6-91AD-09EA-C1E7EA5C6096}"/>
              </a:ext>
            </a:extLst>
          </p:cNvPr>
          <p:cNvSpPr/>
          <p:nvPr/>
        </p:nvSpPr>
        <p:spPr>
          <a:xfrm>
            <a:off x="8213395" y="325630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I</a:t>
            </a:r>
            <a:endParaRPr lang="en-US" sz="3600" b="1" dirty="0">
              <a:solidFill>
                <a:schemeClr val="tx1"/>
              </a:solidFill>
              <a:latin typeface="UTM Avo" panose="02040603050506020204" pitchFamily="18" charset="0"/>
            </a:endParaRPr>
          </a:p>
        </p:txBody>
      </p:sp>
      <p:sp>
        <p:nvSpPr>
          <p:cNvPr id="57" name="Rectangle 56">
            <a:extLst>
              <a:ext uri="{FF2B5EF4-FFF2-40B4-BE49-F238E27FC236}">
                <a16:creationId xmlns="" xmlns:a16="http://schemas.microsoft.com/office/drawing/2014/main" id="{B2E7AA03-AD67-2BE6-DD01-5D63B76DAC5E}"/>
              </a:ext>
            </a:extLst>
          </p:cNvPr>
          <p:cNvSpPr/>
          <p:nvPr/>
        </p:nvSpPr>
        <p:spPr>
          <a:xfrm>
            <a:off x="9046145" y="325630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Ê</a:t>
            </a:r>
            <a:endParaRPr lang="en-US" sz="3600" b="1" dirty="0">
              <a:solidFill>
                <a:schemeClr val="tx1"/>
              </a:solidFill>
              <a:latin typeface="UTM Avo" panose="02040603050506020204" pitchFamily="18" charset="0"/>
            </a:endParaRPr>
          </a:p>
        </p:txBody>
      </p:sp>
      <p:sp>
        <p:nvSpPr>
          <p:cNvPr id="61" name="Rectangle 60">
            <a:extLst>
              <a:ext uri="{FF2B5EF4-FFF2-40B4-BE49-F238E27FC236}">
                <a16:creationId xmlns="" xmlns:a16="http://schemas.microsoft.com/office/drawing/2014/main" id="{BEB32D0D-1E18-707D-8173-527FDEBEFD8E}"/>
              </a:ext>
            </a:extLst>
          </p:cNvPr>
          <p:cNvSpPr/>
          <p:nvPr/>
        </p:nvSpPr>
        <p:spPr>
          <a:xfrm>
            <a:off x="9860964" y="325630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N</a:t>
            </a:r>
            <a:endParaRPr lang="en-US" sz="3600" b="1" dirty="0">
              <a:solidFill>
                <a:schemeClr val="tx1"/>
              </a:solidFill>
              <a:latin typeface="UTM Avo" panose="02040603050506020204" pitchFamily="18" charset="0"/>
            </a:endParaRPr>
          </a:p>
        </p:txBody>
      </p:sp>
      <p:sp>
        <p:nvSpPr>
          <p:cNvPr id="62" name="Rectangle 61">
            <a:extLst>
              <a:ext uri="{FF2B5EF4-FFF2-40B4-BE49-F238E27FC236}">
                <a16:creationId xmlns="" xmlns:a16="http://schemas.microsoft.com/office/drawing/2014/main" id="{B30B119E-DBC6-B0DF-91D1-2DA69D0F6B25}"/>
              </a:ext>
            </a:extLst>
          </p:cNvPr>
          <p:cNvSpPr/>
          <p:nvPr/>
        </p:nvSpPr>
        <p:spPr>
          <a:xfrm>
            <a:off x="1586837" y="325630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Ổ</a:t>
            </a:r>
            <a:endParaRPr lang="en-US" sz="3600" b="1" dirty="0">
              <a:solidFill>
                <a:schemeClr val="tx1"/>
              </a:solidFill>
              <a:latin typeface="UTM Avo" panose="02040603050506020204" pitchFamily="18" charset="0"/>
            </a:endParaRPr>
          </a:p>
        </p:txBody>
      </p:sp>
      <p:sp>
        <p:nvSpPr>
          <p:cNvPr id="63" name="Rectangle 62">
            <a:extLst>
              <a:ext uri="{FF2B5EF4-FFF2-40B4-BE49-F238E27FC236}">
                <a16:creationId xmlns="" xmlns:a16="http://schemas.microsoft.com/office/drawing/2014/main" id="{CB95BE7F-F7EB-109C-18EA-EBDF1D9F885A}"/>
              </a:ext>
            </a:extLst>
          </p:cNvPr>
          <p:cNvSpPr/>
          <p:nvPr/>
        </p:nvSpPr>
        <p:spPr>
          <a:xfrm>
            <a:off x="2363636" y="318153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1024" name="Rectangle 1023">
            <a:extLst>
              <a:ext uri="{FF2B5EF4-FFF2-40B4-BE49-F238E27FC236}">
                <a16:creationId xmlns="" xmlns:a16="http://schemas.microsoft.com/office/drawing/2014/main" id="{4CC93E89-CA91-4547-A14B-15ACE05137B0}"/>
              </a:ext>
            </a:extLst>
          </p:cNvPr>
          <p:cNvSpPr/>
          <p:nvPr/>
        </p:nvSpPr>
        <p:spPr>
          <a:xfrm>
            <a:off x="3191947" y="318153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1025" name="Rectangle 1024">
            <a:extLst>
              <a:ext uri="{FF2B5EF4-FFF2-40B4-BE49-F238E27FC236}">
                <a16:creationId xmlns="" xmlns:a16="http://schemas.microsoft.com/office/drawing/2014/main" id="{45ADE013-3664-E13B-8D61-819CA1C556F5}"/>
              </a:ext>
            </a:extLst>
          </p:cNvPr>
          <p:cNvSpPr/>
          <p:nvPr/>
        </p:nvSpPr>
        <p:spPr>
          <a:xfrm>
            <a:off x="2416700" y="3257456"/>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N</a:t>
            </a:r>
            <a:endParaRPr lang="en-US" sz="3600" b="1" dirty="0">
              <a:solidFill>
                <a:schemeClr val="tx1"/>
              </a:solidFill>
              <a:latin typeface="UTM Avo" panose="02040603050506020204" pitchFamily="18" charset="0"/>
            </a:endParaRPr>
          </a:p>
        </p:txBody>
      </p:sp>
      <p:sp>
        <p:nvSpPr>
          <p:cNvPr id="1027" name="Rectangle 1026">
            <a:extLst>
              <a:ext uri="{FF2B5EF4-FFF2-40B4-BE49-F238E27FC236}">
                <a16:creationId xmlns="" xmlns:a16="http://schemas.microsoft.com/office/drawing/2014/main" id="{D0BA9B60-724D-0489-153E-B3455850C6AD}"/>
              </a:ext>
            </a:extLst>
          </p:cNvPr>
          <p:cNvSpPr/>
          <p:nvPr/>
        </p:nvSpPr>
        <p:spPr>
          <a:xfrm>
            <a:off x="3241864" y="325400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G</a:t>
            </a:r>
            <a:endParaRPr lang="en-US" sz="3600" b="1" dirty="0">
              <a:solidFill>
                <a:schemeClr val="tx1"/>
              </a:solidFill>
              <a:latin typeface="UTM Avo" panose="02040603050506020204" pitchFamily="18" charset="0"/>
            </a:endParaRPr>
          </a:p>
        </p:txBody>
      </p:sp>
      <p:sp>
        <p:nvSpPr>
          <p:cNvPr id="1028" name="Rectangle 1027">
            <a:extLst>
              <a:ext uri="{FF2B5EF4-FFF2-40B4-BE49-F238E27FC236}">
                <a16:creationId xmlns="" xmlns:a16="http://schemas.microsoft.com/office/drawing/2014/main" id="{EE980767-AD06-7143-DACB-C1AE0AE58210}"/>
              </a:ext>
            </a:extLst>
          </p:cNvPr>
          <p:cNvSpPr/>
          <p:nvPr/>
        </p:nvSpPr>
        <p:spPr>
          <a:xfrm>
            <a:off x="4015221" y="318153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1029" name="Rectangle 1028">
            <a:extLst>
              <a:ext uri="{FF2B5EF4-FFF2-40B4-BE49-F238E27FC236}">
                <a16:creationId xmlns="" xmlns:a16="http://schemas.microsoft.com/office/drawing/2014/main" id="{20492720-3E56-952E-4EFB-C9250422A010}"/>
              </a:ext>
            </a:extLst>
          </p:cNvPr>
          <p:cNvSpPr/>
          <p:nvPr/>
        </p:nvSpPr>
        <p:spPr>
          <a:xfrm>
            <a:off x="4065138" y="325400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Đ</a:t>
            </a:r>
            <a:endParaRPr lang="en-US" sz="3600" b="1" dirty="0">
              <a:solidFill>
                <a:schemeClr val="tx1"/>
              </a:solidFill>
              <a:latin typeface="UTM Avo" panose="02040603050506020204" pitchFamily="18" charset="0"/>
            </a:endParaRPr>
          </a:p>
        </p:txBody>
      </p:sp>
      <p:sp>
        <p:nvSpPr>
          <p:cNvPr id="1030" name="Rectangle 1029">
            <a:extLst>
              <a:ext uri="{FF2B5EF4-FFF2-40B4-BE49-F238E27FC236}">
                <a16:creationId xmlns="" xmlns:a16="http://schemas.microsoft.com/office/drawing/2014/main" id="{663DB486-8972-E729-93A0-78927DC4CC7E}"/>
              </a:ext>
            </a:extLst>
          </p:cNvPr>
          <p:cNvSpPr/>
          <p:nvPr/>
        </p:nvSpPr>
        <p:spPr>
          <a:xfrm>
            <a:off x="4849988" y="318153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1031" name="Rectangle 1030">
            <a:extLst>
              <a:ext uri="{FF2B5EF4-FFF2-40B4-BE49-F238E27FC236}">
                <a16:creationId xmlns="" xmlns:a16="http://schemas.microsoft.com/office/drawing/2014/main" id="{0F816174-DDCF-8311-262B-EFE3C07C09A8}"/>
              </a:ext>
            </a:extLst>
          </p:cNvPr>
          <p:cNvSpPr/>
          <p:nvPr/>
        </p:nvSpPr>
        <p:spPr>
          <a:xfrm>
            <a:off x="4899904" y="325400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Ộ</a:t>
            </a:r>
            <a:endParaRPr lang="en-US" sz="3600" b="1" dirty="0">
              <a:solidFill>
                <a:schemeClr val="tx1"/>
              </a:solidFill>
              <a:latin typeface="UTM Avo" panose="02040603050506020204" pitchFamily="18" charset="0"/>
            </a:endParaRPr>
          </a:p>
        </p:txBody>
      </p:sp>
      <p:sp>
        <p:nvSpPr>
          <p:cNvPr id="1032" name="Rectangle 1031">
            <a:extLst>
              <a:ext uri="{FF2B5EF4-FFF2-40B4-BE49-F238E27FC236}">
                <a16:creationId xmlns="" xmlns:a16="http://schemas.microsoft.com/office/drawing/2014/main" id="{E73515CD-B4CE-3CAA-84C1-18FC75211C1C}"/>
              </a:ext>
            </a:extLst>
          </p:cNvPr>
          <p:cNvSpPr/>
          <p:nvPr/>
        </p:nvSpPr>
        <p:spPr>
          <a:xfrm>
            <a:off x="5672027" y="318038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1033" name="Rectangle 1032">
            <a:extLst>
              <a:ext uri="{FF2B5EF4-FFF2-40B4-BE49-F238E27FC236}">
                <a16:creationId xmlns="" xmlns:a16="http://schemas.microsoft.com/office/drawing/2014/main" id="{F2D82E7D-8C06-D7F8-C926-4D786434E8BF}"/>
              </a:ext>
            </a:extLst>
          </p:cNvPr>
          <p:cNvSpPr/>
          <p:nvPr/>
        </p:nvSpPr>
        <p:spPr>
          <a:xfrm>
            <a:off x="5725091" y="325630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N</a:t>
            </a:r>
            <a:endParaRPr lang="en-US" sz="3600" b="1" dirty="0">
              <a:solidFill>
                <a:schemeClr val="tx1"/>
              </a:solidFill>
              <a:latin typeface="UTM Avo" panose="02040603050506020204" pitchFamily="18" charset="0"/>
            </a:endParaRPr>
          </a:p>
        </p:txBody>
      </p:sp>
      <p:sp>
        <p:nvSpPr>
          <p:cNvPr id="1034" name="Rectangle 1033">
            <a:extLst>
              <a:ext uri="{FF2B5EF4-FFF2-40B4-BE49-F238E27FC236}">
                <a16:creationId xmlns="" xmlns:a16="http://schemas.microsoft.com/office/drawing/2014/main" id="{654CE89C-6740-9044-676B-D73D67D47F30}"/>
              </a:ext>
            </a:extLst>
          </p:cNvPr>
          <p:cNvSpPr/>
          <p:nvPr/>
        </p:nvSpPr>
        <p:spPr>
          <a:xfrm>
            <a:off x="694805" y="318038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1035" name="Rectangle 1034">
            <a:extLst>
              <a:ext uri="{FF2B5EF4-FFF2-40B4-BE49-F238E27FC236}">
                <a16:creationId xmlns="" xmlns:a16="http://schemas.microsoft.com/office/drawing/2014/main" id="{D3A46AC4-2057-2234-9775-7CEABDEAA094}"/>
              </a:ext>
            </a:extLst>
          </p:cNvPr>
          <p:cNvSpPr/>
          <p:nvPr/>
        </p:nvSpPr>
        <p:spPr>
          <a:xfrm>
            <a:off x="749675" y="325630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T</a:t>
            </a:r>
            <a:endParaRPr lang="en-US" sz="3600" b="1" dirty="0">
              <a:solidFill>
                <a:schemeClr val="tx1"/>
              </a:solidFill>
              <a:latin typeface="UTM Avo" panose="02040603050506020204" pitchFamily="18" charset="0"/>
            </a:endParaRPr>
          </a:p>
        </p:txBody>
      </p:sp>
      <p:sp>
        <p:nvSpPr>
          <p:cNvPr id="1037" name="TextBox 1036">
            <a:extLst>
              <a:ext uri="{FF2B5EF4-FFF2-40B4-BE49-F238E27FC236}">
                <a16:creationId xmlns="" xmlns:a16="http://schemas.microsoft.com/office/drawing/2014/main" id="{E985CFD6-368A-AB60-6608-541DAA8B263C}"/>
              </a:ext>
            </a:extLst>
          </p:cNvPr>
          <p:cNvSpPr txBox="1"/>
          <p:nvPr/>
        </p:nvSpPr>
        <p:spPr>
          <a:xfrm>
            <a:off x="704516" y="4129018"/>
            <a:ext cx="9917343" cy="1323439"/>
          </a:xfrm>
          <a:prstGeom prst="rect">
            <a:avLst/>
          </a:prstGeom>
          <a:noFill/>
          <a:ln>
            <a:solidFill>
              <a:srgbClr val="00B050"/>
            </a:solidFill>
          </a:ln>
        </p:spPr>
        <p:txBody>
          <a:bodyPr wrap="square">
            <a:spAutoFit/>
          </a:bodyPr>
          <a:lstStyle/>
          <a:p>
            <a:pPr algn="just"/>
            <a:r>
              <a:rPr lang="vi-VN" sz="2000" dirty="0">
                <a:solidFill>
                  <a:srgbClr val="00B050"/>
                </a:solidFill>
              </a:rPr>
              <a:t>Mục I Bài 2 SGK:</a:t>
            </a:r>
            <a:r>
              <a:rPr lang="vi-VN" sz="2000" dirty="0"/>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sĩ</a:t>
            </a:r>
            <a:r>
              <a:rPr lang="vi-VN" sz="2000" dirty="0">
                <a:latin typeface="Arial" panose="020B0604020202020204" pitchFamily="34" charset="0"/>
                <a:cs typeface="Arial" panose="020B0604020202020204" pitchFamily="34" charset="0"/>
              </a:rPr>
              <a:t>:</a:t>
            </a:r>
          </a:p>
          <a:p>
            <a:pPr algn="just"/>
            <a:r>
              <a:rPr lang="vi-VN" sz="2000" dirty="0">
                <a:latin typeface="Arial" panose="020B0604020202020204" pitchFamily="34" charset="0"/>
                <a:cs typeface="Arial" panose="020B0604020202020204" pitchFamily="34" charset="0"/>
              </a:rPr>
              <a:t>-...</a:t>
            </a:r>
          </a:p>
          <a:p>
            <a:pPr algn="just"/>
            <a:r>
              <a:rPr lang="vi-VN"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phòng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lệnh</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tổng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động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viên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a:t>
            </a:r>
          </a:p>
        </p:txBody>
      </p:sp>
      <p:pic>
        <p:nvPicPr>
          <p:cNvPr id="58" name="Picture 57" descr="A colorful kite with a black background&#10;&#10;Description automatically generated">
            <a:extLst>
              <a:ext uri="{FF2B5EF4-FFF2-40B4-BE49-F238E27FC236}">
                <a16:creationId xmlns="" xmlns:a16="http://schemas.microsoft.com/office/drawing/2014/main" id="{393C6C79-B587-4BAD-94F5-6AAD45271D9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9" name="Group 11">
            <a:extLst>
              <a:ext uri="{FF2B5EF4-FFF2-40B4-BE49-F238E27FC236}">
                <a16:creationId xmlns="" xmlns:a16="http://schemas.microsoft.com/office/drawing/2014/main" id="{BCC47139-2B9E-4DD8-B7B7-8F80B77BB326}"/>
              </a:ext>
            </a:extLst>
          </p:cNvPr>
          <p:cNvGrpSpPr>
            <a:grpSpLocks/>
          </p:cNvGrpSpPr>
          <p:nvPr/>
        </p:nvGrpSpPr>
        <p:grpSpPr bwMode="auto">
          <a:xfrm>
            <a:off x="11236198" y="912947"/>
            <a:ext cx="427000" cy="336488"/>
            <a:chOff x="0" y="0"/>
            <a:chExt cx="666" cy="559"/>
          </a:xfrm>
        </p:grpSpPr>
        <p:sp>
          <p:nvSpPr>
            <p:cNvPr id="60" name="Freeform 12">
              <a:extLst>
                <a:ext uri="{FF2B5EF4-FFF2-40B4-BE49-F238E27FC236}">
                  <a16:creationId xmlns="" xmlns:a16="http://schemas.microsoft.com/office/drawing/2014/main" id="{E80C9C71-40D0-4210-8467-D4ED2207452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76954639"/>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39"/>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500"/>
                                        <p:tgtEl>
                                          <p:spTgt spid="6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25"/>
                                        </p:tgtEl>
                                        <p:attrNameLst>
                                          <p:attrName>style.visibility</p:attrName>
                                        </p:attrNameLst>
                                      </p:cBhvr>
                                      <p:to>
                                        <p:strVal val="visible"/>
                                      </p:to>
                                    </p:set>
                                    <p:animEffect transition="in" filter="fade">
                                      <p:cBhvr>
                                        <p:cTn id="73" dur="500"/>
                                        <p:tgtEl>
                                          <p:spTgt spid="10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27"/>
                                        </p:tgtEl>
                                        <p:attrNameLst>
                                          <p:attrName>style.visibility</p:attrName>
                                        </p:attrNameLst>
                                      </p:cBhvr>
                                      <p:to>
                                        <p:strVal val="visible"/>
                                      </p:to>
                                    </p:set>
                                    <p:animEffect transition="in" filter="fade">
                                      <p:cBhvr>
                                        <p:cTn id="76" dur="500"/>
                                        <p:tgtEl>
                                          <p:spTgt spid="102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29"/>
                                        </p:tgtEl>
                                        <p:attrNameLst>
                                          <p:attrName>style.visibility</p:attrName>
                                        </p:attrNameLst>
                                      </p:cBhvr>
                                      <p:to>
                                        <p:strVal val="visible"/>
                                      </p:to>
                                    </p:set>
                                    <p:animEffect transition="in" filter="fade">
                                      <p:cBhvr>
                                        <p:cTn id="79" dur="500"/>
                                        <p:tgtEl>
                                          <p:spTgt spid="102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31"/>
                                        </p:tgtEl>
                                        <p:attrNameLst>
                                          <p:attrName>style.visibility</p:attrName>
                                        </p:attrNameLst>
                                      </p:cBhvr>
                                      <p:to>
                                        <p:strVal val="visible"/>
                                      </p:to>
                                    </p:set>
                                    <p:animEffect transition="in" filter="fade">
                                      <p:cBhvr>
                                        <p:cTn id="82" dur="500"/>
                                        <p:tgtEl>
                                          <p:spTgt spid="103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33"/>
                                        </p:tgtEl>
                                        <p:attrNameLst>
                                          <p:attrName>style.visibility</p:attrName>
                                        </p:attrNameLst>
                                      </p:cBhvr>
                                      <p:to>
                                        <p:strVal val="visible"/>
                                      </p:to>
                                    </p:set>
                                    <p:animEffect transition="in" filter="fade">
                                      <p:cBhvr>
                                        <p:cTn id="85" dur="500"/>
                                        <p:tgtEl>
                                          <p:spTgt spid="103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35"/>
                                        </p:tgtEl>
                                        <p:attrNameLst>
                                          <p:attrName>style.visibility</p:attrName>
                                        </p:attrNameLst>
                                      </p:cBhvr>
                                      <p:to>
                                        <p:strVal val="visible"/>
                                      </p:to>
                                    </p:set>
                                    <p:animEffect transition="in" filter="fade">
                                      <p:cBhvr>
                                        <p:cTn id="88" dur="500"/>
                                        <p:tgtEl>
                                          <p:spTgt spid="103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37"/>
                                        </p:tgtEl>
                                        <p:attrNameLst>
                                          <p:attrName>style.visibility</p:attrName>
                                        </p:attrNameLst>
                                      </p:cBhvr>
                                      <p:to>
                                        <p:strVal val="visible"/>
                                      </p:to>
                                    </p:set>
                                    <p:animEffect transition="in" filter="fade">
                                      <p:cBhvr>
                                        <p:cTn id="91" dur="500"/>
                                        <p:tgtEl>
                                          <p:spTgt spid="1037"/>
                                        </p:tgtEl>
                                      </p:cBhvr>
                                    </p:animEffect>
                                  </p:childTnLst>
                                </p:cTn>
                              </p:par>
                            </p:childTnLst>
                          </p:cTn>
                        </p:par>
                        <p:par>
                          <p:cTn id="92" fill="hold">
                            <p:stCondLst>
                              <p:cond delay="500"/>
                            </p:stCondLst>
                            <p:childTnLst>
                              <p:par>
                                <p:cTn id="93" presetID="1" presetClass="mediacall" presetSubtype="0" fill="hold" nodeType="afterEffect">
                                  <p:stCondLst>
                                    <p:cond delay="0"/>
                                  </p:stCondLst>
                                  <p:childTnLst>
                                    <p:cmd type="call" cmd="playFrom(0.0)">
                                      <p:cBhvr>
                                        <p:cTn id="94" dur="1" fill="hold"/>
                                        <p:tgtEl>
                                          <p:spTgt spid="15"/>
                                        </p:tgtEl>
                                      </p:cBhvr>
                                    </p:cmd>
                                  </p:childTnLst>
                                </p:cTn>
                              </p:par>
                            </p:childTnLst>
                          </p:cTn>
                        </p:par>
                      </p:childTnLst>
                    </p:cTn>
                  </p:par>
                </p:childTnLst>
              </p:cTn>
              <p:nextCondLst>
                <p:cond evt="onClick" delay="0">
                  <p:tgtEl>
                    <p:spTgt spid="3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6" grpId="0" animBg="1"/>
      <p:bldP spid="47" grpId="0" animBg="1"/>
      <p:bldP spid="51" grpId="0" animBg="1"/>
      <p:bldP spid="57" grpId="0" animBg="1"/>
      <p:bldP spid="61" grpId="0" animBg="1"/>
      <p:bldP spid="62" grpId="0" animBg="1"/>
      <p:bldP spid="1025" grpId="0" animBg="1"/>
      <p:bldP spid="1027" grpId="0" animBg="1"/>
      <p:bldP spid="1029" grpId="0" animBg="1"/>
      <p:bldP spid="1031" grpId="0" animBg="1"/>
      <p:bldP spid="1033" grpId="0" animBg="1"/>
      <p:bldP spid="1035" grpId="0" animBg="1"/>
      <p:bldP spid="10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B2188C8-24E3-4977-8F4B-7CFA69AA0E4E}"/>
              </a:ext>
            </a:extLst>
          </p:cNvPr>
          <p:cNvPicPr>
            <a:picLocks noChangeAspect="1"/>
          </p:cNvPicPr>
          <p:nvPr/>
        </p:nvPicPr>
        <p:blipFill>
          <a:blip r:embed="rId3"/>
          <a:stretch>
            <a:fillRect/>
          </a:stretch>
        </p:blipFill>
        <p:spPr>
          <a:xfrm>
            <a:off x="5477690" y="814402"/>
            <a:ext cx="6287589" cy="638264"/>
          </a:xfrm>
          <a:prstGeom prst="rect">
            <a:avLst/>
          </a:prstGeom>
        </p:spPr>
      </p:pic>
      <p:pic>
        <p:nvPicPr>
          <p:cNvPr id="8" name="Picture 7">
            <a:extLst>
              <a:ext uri="{FF2B5EF4-FFF2-40B4-BE49-F238E27FC236}">
                <a16:creationId xmlns="" xmlns:a16="http://schemas.microsoft.com/office/drawing/2014/main" id="{576AFD2B-07A9-4B50-8B40-B8B54955635A}"/>
              </a:ext>
            </a:extLst>
          </p:cNvPr>
          <p:cNvPicPr>
            <a:picLocks noChangeAspect="1"/>
          </p:cNvPicPr>
          <p:nvPr/>
        </p:nvPicPr>
        <p:blipFill>
          <a:blip r:embed="rId4"/>
          <a:stretch>
            <a:fillRect/>
          </a:stretch>
        </p:blipFill>
        <p:spPr>
          <a:xfrm>
            <a:off x="5706990" y="1452667"/>
            <a:ext cx="304843" cy="3667974"/>
          </a:xfrm>
          <a:prstGeom prst="rect">
            <a:avLst/>
          </a:prstGeom>
        </p:spPr>
      </p:pic>
      <p:sp>
        <p:nvSpPr>
          <p:cNvPr id="29" name="TextBox 28">
            <a:extLst>
              <a:ext uri="{FF2B5EF4-FFF2-40B4-BE49-F238E27FC236}">
                <a16:creationId xmlns="" xmlns:a16="http://schemas.microsoft.com/office/drawing/2014/main" id="{AC8D0E18-90BE-49BB-817D-9F0BE8B36636}"/>
              </a:ext>
            </a:extLst>
          </p:cNvPr>
          <p:cNvSpPr txBox="1"/>
          <p:nvPr/>
        </p:nvSpPr>
        <p:spPr>
          <a:xfrm>
            <a:off x="258357" y="814402"/>
            <a:ext cx="5104683" cy="5478423"/>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b="0" i="0" dirty="0" err="1">
                <a:solidFill>
                  <a:srgbClr val="00B050"/>
                </a:solidFill>
                <a:effectLst/>
                <a:latin typeface="Noto Serif" panose="020B0604020202020204" pitchFamily="18" charset="0"/>
              </a:rPr>
              <a:t>Hình</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ảnh</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học</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sinh</a:t>
            </a:r>
            <a:r>
              <a:rPr lang="en-US" sz="1400" b="0" i="0" dirty="0">
                <a:solidFill>
                  <a:srgbClr val="00B050"/>
                </a:solidFill>
                <a:effectLst/>
                <a:latin typeface="Noto Serif" panose="020B0604020202020204" pitchFamily="18" charset="0"/>
              </a:rPr>
              <a:t> </a:t>
            </a:r>
            <a:endParaRPr lang="vi-VN" sz="1400" b="0" i="0" dirty="0">
              <a:solidFill>
                <a:srgbClr val="00B050"/>
              </a:solidFill>
              <a:effectLst/>
              <a:latin typeface="Noto Serif" panose="020B0604020202020204" pitchFamily="18" charset="0"/>
            </a:endParaRPr>
          </a:p>
          <a:p>
            <a:pPr algn="ctr"/>
            <a:r>
              <a:rPr lang="en-US" sz="1400" b="0" i="0" dirty="0" err="1">
                <a:solidFill>
                  <a:srgbClr val="00B050"/>
                </a:solidFill>
                <a:effectLst/>
                <a:latin typeface="Noto Serif" panose="020B0604020202020204" pitchFamily="18" charset="0"/>
              </a:rPr>
              <a:t>nhà</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trường</a:t>
            </a:r>
            <a:r>
              <a:rPr lang="vi-VN" sz="1400" b="0" i="0" dirty="0">
                <a:solidFill>
                  <a:srgbClr val="00B050"/>
                </a:solidFill>
                <a:effectLst/>
                <a:latin typeface="Noto Serif" panose="020B0604020202020204" pitchFamily="18" charset="0"/>
              </a:rPr>
              <a:t>/lớp học</a:t>
            </a:r>
            <a:r>
              <a:rPr lang="en-US" sz="1400" b="0" i="0" dirty="0">
                <a:solidFill>
                  <a:srgbClr val="00B050"/>
                </a:solidFill>
                <a:effectLst/>
                <a:latin typeface="Noto Serif" panose="020B0604020202020204" pitchFamily="18" charset="0"/>
              </a:rPr>
              <a:t>)</a:t>
            </a: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r>
              <a:rPr lang="en-US" sz="1400" b="0" i="0" dirty="0">
                <a:solidFill>
                  <a:srgbClr val="00B050"/>
                </a:solidFill>
                <a:effectLst/>
                <a:latin typeface="Noto Serif" panose="020B0604020202020204" pitchFamily="18" charset="0"/>
              </a:rPr>
              <a:t>     </a:t>
            </a:r>
            <a:endParaRPr lang="en-US" sz="1400" dirty="0">
              <a:solidFill>
                <a:srgbClr val="00B050"/>
              </a:solidFill>
            </a:endParaRPr>
          </a:p>
        </p:txBody>
      </p:sp>
      <p:pic>
        <p:nvPicPr>
          <p:cNvPr id="4" name="Picture 3">
            <a:extLst>
              <a:ext uri="{FF2B5EF4-FFF2-40B4-BE49-F238E27FC236}">
                <a16:creationId xmlns="" xmlns:a16="http://schemas.microsoft.com/office/drawing/2014/main" id="{261B2797-C8D4-423E-BFBD-267AB00FCEFB}"/>
              </a:ext>
            </a:extLst>
          </p:cNvPr>
          <p:cNvPicPr>
            <a:picLocks noChangeAspect="1"/>
          </p:cNvPicPr>
          <p:nvPr/>
        </p:nvPicPr>
        <p:blipFill>
          <a:blip r:embed="rId5"/>
          <a:stretch>
            <a:fillRect/>
          </a:stretch>
        </p:blipFill>
        <p:spPr>
          <a:xfrm>
            <a:off x="6011833" y="2365896"/>
            <a:ext cx="5563376" cy="1638529"/>
          </a:xfrm>
          <a:prstGeom prst="rect">
            <a:avLst/>
          </a:prstGeom>
        </p:spPr>
      </p:pic>
      <p:pic>
        <p:nvPicPr>
          <p:cNvPr id="6" name="Picture 5">
            <a:extLst>
              <a:ext uri="{FF2B5EF4-FFF2-40B4-BE49-F238E27FC236}">
                <a16:creationId xmlns="" xmlns:a16="http://schemas.microsoft.com/office/drawing/2014/main" id="{2BAA5AD3-3B99-4380-BF13-FA5D36D82C5D}"/>
              </a:ext>
            </a:extLst>
          </p:cNvPr>
          <p:cNvPicPr>
            <a:picLocks noChangeAspect="1"/>
          </p:cNvPicPr>
          <p:nvPr/>
        </p:nvPicPr>
        <p:blipFill>
          <a:blip r:embed="rId6"/>
          <a:stretch>
            <a:fillRect/>
          </a:stretch>
        </p:blipFill>
        <p:spPr>
          <a:xfrm>
            <a:off x="6011833" y="4708442"/>
            <a:ext cx="5534797" cy="523948"/>
          </a:xfrm>
          <a:prstGeom prst="rect">
            <a:avLst/>
          </a:prstGeom>
        </p:spPr>
      </p:pic>
      <p:pic>
        <p:nvPicPr>
          <p:cNvPr id="2" name="image4.png">
            <a:extLst>
              <a:ext uri="{FF2B5EF4-FFF2-40B4-BE49-F238E27FC236}">
                <a16:creationId xmlns="" xmlns:a16="http://schemas.microsoft.com/office/drawing/2014/main" id="{4F2D4643-1321-54DB-76DF-85527D3AC168}"/>
              </a:ext>
            </a:extLst>
          </p:cNvPr>
          <p:cNvPicPr>
            <a:picLocks noChangeAspect="1"/>
          </p:cNvPicPr>
          <p:nvPr/>
        </p:nvPicPr>
        <p:blipFill>
          <a:blip r:embed="rId7" cstate="print"/>
          <a:stretch>
            <a:fillRect/>
          </a:stretch>
        </p:blipFill>
        <p:spPr>
          <a:xfrm>
            <a:off x="23160" y="21951"/>
            <a:ext cx="557988" cy="559401"/>
          </a:xfrm>
          <a:prstGeom prst="rect">
            <a:avLst/>
          </a:prstGeom>
        </p:spPr>
      </p:pic>
      <p:grpSp>
        <p:nvGrpSpPr>
          <p:cNvPr id="5" name="Group 11">
            <a:extLst>
              <a:ext uri="{FF2B5EF4-FFF2-40B4-BE49-F238E27FC236}">
                <a16:creationId xmlns="" xmlns:a16="http://schemas.microsoft.com/office/drawing/2014/main" id="{9BBC906F-F062-0024-52AD-C2C0808B8C45}"/>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 xmlns:a16="http://schemas.microsoft.com/office/drawing/2014/main" id="{2F8CA821-6E28-D1C3-2CFC-3BCC585E4ED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3119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circle(in)">
                                      <p:cBhvr>
                                        <p:cTn id="3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97" y="585102"/>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2" name="Picture 11" descr="A blue and white alarm clock with bells&#10;&#10;Description automatically generated">
            <a:extLst>
              <a:ext uri="{FF2B5EF4-FFF2-40B4-BE49-F238E27FC236}">
                <a16:creationId xmlns="" xmlns:a16="http://schemas.microsoft.com/office/drawing/2014/main" id="{5042CC3B-05B7-E341-BC19-80B271E693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70891" y="1856705"/>
            <a:ext cx="1301009" cy="1031659"/>
          </a:xfrm>
          <a:prstGeom prst="rect">
            <a:avLst/>
          </a:prstGeom>
        </p:spPr>
      </p:pic>
      <p:sp>
        <p:nvSpPr>
          <p:cNvPr id="14" name="Oval 13">
            <a:extLst>
              <a:ext uri="{FF2B5EF4-FFF2-40B4-BE49-F238E27FC236}">
                <a16:creationId xmlns="" xmlns:a16="http://schemas.microsoft.com/office/drawing/2014/main" id="{EFD6FAA4-C89E-9296-2857-459F581F026A}"/>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6" name="Oval 15">
            <a:extLst>
              <a:ext uri="{FF2B5EF4-FFF2-40B4-BE49-F238E27FC236}">
                <a16:creationId xmlns="" xmlns:a16="http://schemas.microsoft.com/office/drawing/2014/main" id="{3EABC888-F483-E8F5-8412-FC297F1FF7C9}"/>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7" name="Oval 16">
            <a:extLst>
              <a:ext uri="{FF2B5EF4-FFF2-40B4-BE49-F238E27FC236}">
                <a16:creationId xmlns="" xmlns:a16="http://schemas.microsoft.com/office/drawing/2014/main" id="{23A1C912-1D4D-665D-B270-9CD647459FC0}"/>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8" name="Oval 17">
            <a:extLst>
              <a:ext uri="{FF2B5EF4-FFF2-40B4-BE49-F238E27FC236}">
                <a16:creationId xmlns="" xmlns:a16="http://schemas.microsoft.com/office/drawing/2014/main" id="{9B395CA6-01C0-5997-709D-6AEF1906B4C4}"/>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9" name="Oval 18">
            <a:extLst>
              <a:ext uri="{FF2B5EF4-FFF2-40B4-BE49-F238E27FC236}">
                <a16:creationId xmlns="" xmlns:a16="http://schemas.microsoft.com/office/drawing/2014/main" id="{E0121267-CF10-F195-8B3B-E90D68A36140}"/>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0" name="Oval 19">
            <a:extLst>
              <a:ext uri="{FF2B5EF4-FFF2-40B4-BE49-F238E27FC236}">
                <a16:creationId xmlns="" xmlns:a16="http://schemas.microsoft.com/office/drawing/2014/main" id="{FAE6826D-3F90-4713-4DD7-B594F48BD74E}"/>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1" name="Oval 20">
            <a:extLst>
              <a:ext uri="{FF2B5EF4-FFF2-40B4-BE49-F238E27FC236}">
                <a16:creationId xmlns="" xmlns:a16="http://schemas.microsoft.com/office/drawing/2014/main" id="{4CED22AC-3775-B3C6-BB86-BB547B343072}"/>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2" name="Oval 21">
            <a:extLst>
              <a:ext uri="{FF2B5EF4-FFF2-40B4-BE49-F238E27FC236}">
                <a16:creationId xmlns="" xmlns:a16="http://schemas.microsoft.com/office/drawing/2014/main" id="{627ED875-8D12-9EF0-A20C-A0A957E73CD4}"/>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3" name="Oval 22">
            <a:extLst>
              <a:ext uri="{FF2B5EF4-FFF2-40B4-BE49-F238E27FC236}">
                <a16:creationId xmlns="" xmlns:a16="http://schemas.microsoft.com/office/drawing/2014/main" id="{C5F65AEF-9641-C5A5-07D6-A1BD8D78A4BC}"/>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4" name="Oval 23">
            <a:extLst>
              <a:ext uri="{FF2B5EF4-FFF2-40B4-BE49-F238E27FC236}">
                <a16:creationId xmlns="" xmlns:a16="http://schemas.microsoft.com/office/drawing/2014/main" id="{A3EF5EAE-32C5-36E8-BBA6-E16C85B919C5}"/>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5" name="Oval 24">
            <a:extLst>
              <a:ext uri="{FF2B5EF4-FFF2-40B4-BE49-F238E27FC236}">
                <a16:creationId xmlns="" xmlns:a16="http://schemas.microsoft.com/office/drawing/2014/main" id="{2F15F393-6295-128B-9BFC-A8AD8C865C8C}"/>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6" name="Oval 25">
            <a:extLst>
              <a:ext uri="{FF2B5EF4-FFF2-40B4-BE49-F238E27FC236}">
                <a16:creationId xmlns="" xmlns:a16="http://schemas.microsoft.com/office/drawing/2014/main" id="{08E06F81-B4B4-896F-F796-4F66670A68BB}"/>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7" name="Oval 26">
            <a:extLst>
              <a:ext uri="{FF2B5EF4-FFF2-40B4-BE49-F238E27FC236}">
                <a16:creationId xmlns="" xmlns:a16="http://schemas.microsoft.com/office/drawing/2014/main" id="{7BBA12F4-6358-5A5A-7DF8-458C1E8554E5}"/>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8" name="Oval 27">
            <a:extLst>
              <a:ext uri="{FF2B5EF4-FFF2-40B4-BE49-F238E27FC236}">
                <a16:creationId xmlns="" xmlns:a16="http://schemas.microsoft.com/office/drawing/2014/main" id="{F43FB189-6431-76C2-ADA1-96DB404592E6}"/>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9" name="Oval 28">
            <a:extLst>
              <a:ext uri="{FF2B5EF4-FFF2-40B4-BE49-F238E27FC236}">
                <a16:creationId xmlns="" xmlns:a16="http://schemas.microsoft.com/office/drawing/2014/main" id="{C3D406E6-048A-C96C-F812-DF1B94A87654}"/>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0" name="Oval 29">
            <a:extLst>
              <a:ext uri="{FF2B5EF4-FFF2-40B4-BE49-F238E27FC236}">
                <a16:creationId xmlns="" xmlns:a16="http://schemas.microsoft.com/office/drawing/2014/main" id="{28E114D5-3A45-B33E-755B-472174B944D7}"/>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1" name="Arrow: Left 30">
            <a:hlinkClick r:id="rId12" action="ppaction://hlinksldjump"/>
            <a:extLst>
              <a:ext uri="{FF2B5EF4-FFF2-40B4-BE49-F238E27FC236}">
                <a16:creationId xmlns="" xmlns:a16="http://schemas.microsoft.com/office/drawing/2014/main" id="{7BDBDBE0-849D-2ACB-6372-68D24ED14A2D}"/>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 xmlns:a16="http://schemas.microsoft.com/office/drawing/2014/main" id="{FA4FC2C3-1623-EF39-E2F6-1BDF0821211A}"/>
              </a:ext>
            </a:extLst>
          </p:cNvPr>
          <p:cNvSpPr/>
          <p:nvPr/>
        </p:nvSpPr>
        <p:spPr>
          <a:xfrm>
            <a:off x="1341405" y="1440842"/>
            <a:ext cx="9129486" cy="119114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9D2D8AD4-D118-DF79-4D86-2E03518705C9}"/>
              </a:ext>
            </a:extLst>
          </p:cNvPr>
          <p:cNvSpPr txBox="1"/>
          <p:nvPr/>
        </p:nvSpPr>
        <p:spPr>
          <a:xfrm>
            <a:off x="1614703" y="1617693"/>
            <a:ext cx="8544131" cy="830997"/>
          </a:xfrm>
          <a:prstGeom prst="rect">
            <a:avLst/>
          </a:prstGeom>
          <a:noFill/>
        </p:spPr>
        <p:txBody>
          <a:bodyPr wrap="square" rtlCol="0">
            <a:spAutoFit/>
          </a:bodyPr>
          <a:lstStyle/>
          <a:p>
            <a:pPr algn="just"/>
            <a:r>
              <a:rPr lang="vi-VN" sz="2400" b="1" dirty="0">
                <a:latin typeface="UTM Avo" panose="02040603050506020204" pitchFamily="18" charset="0"/>
              </a:rPr>
              <a:t> Một trong những nghĩa vụ phục vụ của công dân nam trong độ tuổi thực hiện nghĩa vụ quân sự.</a:t>
            </a:r>
          </a:p>
        </p:txBody>
      </p:sp>
      <p:sp>
        <p:nvSpPr>
          <p:cNvPr id="13" name="Oval 12">
            <a:extLst>
              <a:ext uri="{FF2B5EF4-FFF2-40B4-BE49-F238E27FC236}">
                <a16:creationId xmlns="" xmlns:a16="http://schemas.microsoft.com/office/drawing/2014/main" id="{D1A5B3A8-694F-55FE-BFC1-15C56F6D6872}"/>
              </a:ext>
            </a:extLst>
          </p:cNvPr>
          <p:cNvSpPr/>
          <p:nvPr/>
        </p:nvSpPr>
        <p:spPr>
          <a:xfrm>
            <a:off x="5410995" y="699334"/>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UTM Avo" panose="02040603050506020204" pitchFamily="18" charset="0"/>
              </a:rPr>
              <a:t>7</a:t>
            </a:r>
            <a:endParaRPr lang="en-US" sz="3600" b="1" dirty="0">
              <a:latin typeface="UTM Avo" panose="02040603050506020204" pitchFamily="18" charset="0"/>
            </a:endParaRPr>
          </a:p>
        </p:txBody>
      </p:sp>
      <p:sp>
        <p:nvSpPr>
          <p:cNvPr id="33" name="1">
            <a:extLst>
              <a:ext uri="{FF2B5EF4-FFF2-40B4-BE49-F238E27FC236}">
                <a16:creationId xmlns="" xmlns:a16="http://schemas.microsoft.com/office/drawing/2014/main" id="{73D84915-C9DE-A43E-7F49-77399D7DCB26}"/>
              </a:ext>
            </a:extLst>
          </p:cNvPr>
          <p:cNvSpPr/>
          <p:nvPr/>
        </p:nvSpPr>
        <p:spPr>
          <a:xfrm>
            <a:off x="4987575" y="281065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34" name="Rectangle 33">
            <a:extLst>
              <a:ext uri="{FF2B5EF4-FFF2-40B4-BE49-F238E27FC236}">
                <a16:creationId xmlns="" xmlns:a16="http://schemas.microsoft.com/office/drawing/2014/main" id="{D430EFF7-C01F-AC6C-1E82-ED08C2C90449}"/>
              </a:ext>
            </a:extLst>
          </p:cNvPr>
          <p:cNvSpPr/>
          <p:nvPr/>
        </p:nvSpPr>
        <p:spPr>
          <a:xfrm>
            <a:off x="4286650" y="345561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35" name="Rectangle 34">
            <a:extLst>
              <a:ext uri="{FF2B5EF4-FFF2-40B4-BE49-F238E27FC236}">
                <a16:creationId xmlns="" xmlns:a16="http://schemas.microsoft.com/office/drawing/2014/main" id="{44568497-1F62-19D5-5110-B9D193D88AD3}"/>
              </a:ext>
            </a:extLst>
          </p:cNvPr>
          <p:cNvSpPr/>
          <p:nvPr/>
        </p:nvSpPr>
        <p:spPr>
          <a:xfrm>
            <a:off x="5117260" y="3455610"/>
            <a:ext cx="764660" cy="764660"/>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b="1">
              <a:solidFill>
                <a:srgbClr val="C00000"/>
              </a:solidFill>
              <a:latin typeface="UTM Avo" panose="02040603050506020204" pitchFamily="18" charset="0"/>
            </a:endParaRPr>
          </a:p>
        </p:txBody>
      </p:sp>
      <p:sp>
        <p:nvSpPr>
          <p:cNvPr id="36" name="Rectangle 35">
            <a:extLst>
              <a:ext uri="{FF2B5EF4-FFF2-40B4-BE49-F238E27FC236}">
                <a16:creationId xmlns="" xmlns:a16="http://schemas.microsoft.com/office/drawing/2014/main" id="{8315C371-1490-71C6-F5F8-27F674E8C709}"/>
              </a:ext>
            </a:extLst>
          </p:cNvPr>
          <p:cNvSpPr/>
          <p:nvPr/>
        </p:nvSpPr>
        <p:spPr>
          <a:xfrm>
            <a:off x="5947869" y="345561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37" name="Rectangle 36">
            <a:extLst>
              <a:ext uri="{FF2B5EF4-FFF2-40B4-BE49-F238E27FC236}">
                <a16:creationId xmlns="" xmlns:a16="http://schemas.microsoft.com/office/drawing/2014/main" id="{FBEAF88A-FC12-752A-4096-06693F9BDE86}"/>
              </a:ext>
            </a:extLst>
          </p:cNvPr>
          <p:cNvSpPr/>
          <p:nvPr/>
        </p:nvSpPr>
        <p:spPr>
          <a:xfrm>
            <a:off x="6780319" y="345561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38" name="Rectangle 37">
            <a:extLst>
              <a:ext uri="{FF2B5EF4-FFF2-40B4-BE49-F238E27FC236}">
                <a16:creationId xmlns="" xmlns:a16="http://schemas.microsoft.com/office/drawing/2014/main" id="{915DD18B-97F4-1C79-4EC4-ABF9CEE63CAA}"/>
              </a:ext>
            </a:extLst>
          </p:cNvPr>
          <p:cNvSpPr/>
          <p:nvPr/>
        </p:nvSpPr>
        <p:spPr>
          <a:xfrm>
            <a:off x="7608629" y="345561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39" name="Rectangle 38">
            <a:extLst>
              <a:ext uri="{FF2B5EF4-FFF2-40B4-BE49-F238E27FC236}">
                <a16:creationId xmlns="" xmlns:a16="http://schemas.microsoft.com/office/drawing/2014/main" id="{5A404547-966B-CCC6-C8B1-E13FE43A725A}"/>
              </a:ext>
            </a:extLst>
          </p:cNvPr>
          <p:cNvSpPr/>
          <p:nvPr/>
        </p:nvSpPr>
        <p:spPr>
          <a:xfrm>
            <a:off x="9274101" y="345561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0" name="Rectangle 39">
            <a:extLst>
              <a:ext uri="{FF2B5EF4-FFF2-40B4-BE49-F238E27FC236}">
                <a16:creationId xmlns="" xmlns:a16="http://schemas.microsoft.com/office/drawing/2014/main" id="{26EC358E-8417-58C0-6352-F7AF8789510A}"/>
              </a:ext>
            </a:extLst>
          </p:cNvPr>
          <p:cNvSpPr/>
          <p:nvPr/>
        </p:nvSpPr>
        <p:spPr>
          <a:xfrm>
            <a:off x="4336567" y="3528084"/>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V</a:t>
            </a:r>
            <a:endParaRPr lang="en-US" sz="3600" b="1" dirty="0">
              <a:solidFill>
                <a:schemeClr val="tx1"/>
              </a:solidFill>
              <a:latin typeface="UTM Avo" panose="02040603050506020204" pitchFamily="18" charset="0"/>
            </a:endParaRPr>
          </a:p>
        </p:txBody>
      </p:sp>
      <p:sp>
        <p:nvSpPr>
          <p:cNvPr id="41" name="Rectangle 40">
            <a:extLst>
              <a:ext uri="{FF2B5EF4-FFF2-40B4-BE49-F238E27FC236}">
                <a16:creationId xmlns="" xmlns:a16="http://schemas.microsoft.com/office/drawing/2014/main" id="{A62910F5-1D70-7879-7C35-7F3D775F2EB7}"/>
              </a:ext>
            </a:extLst>
          </p:cNvPr>
          <p:cNvSpPr/>
          <p:nvPr/>
        </p:nvSpPr>
        <p:spPr>
          <a:xfrm>
            <a:off x="5170925" y="3531533"/>
            <a:ext cx="660088" cy="660088"/>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a:solidFill>
                  <a:srgbClr val="C00000"/>
                </a:solidFill>
                <a:latin typeface="UTM Avo" panose="02040603050506020204" pitchFamily="18" charset="0"/>
              </a:rPr>
              <a:t>Ụ</a:t>
            </a:r>
            <a:endParaRPr lang="en-US" sz="3600" b="1" dirty="0">
              <a:solidFill>
                <a:srgbClr val="C00000"/>
              </a:solidFill>
              <a:latin typeface="UTM Avo" panose="02040603050506020204" pitchFamily="18" charset="0"/>
            </a:endParaRPr>
          </a:p>
        </p:txBody>
      </p:sp>
      <p:sp>
        <p:nvSpPr>
          <p:cNvPr id="42" name="Rectangle 41">
            <a:extLst>
              <a:ext uri="{FF2B5EF4-FFF2-40B4-BE49-F238E27FC236}">
                <a16:creationId xmlns="" xmlns:a16="http://schemas.microsoft.com/office/drawing/2014/main" id="{F6EADB5A-63E8-1889-BF23-8BEAA99149CF}"/>
              </a:ext>
            </a:extLst>
          </p:cNvPr>
          <p:cNvSpPr/>
          <p:nvPr/>
        </p:nvSpPr>
        <p:spPr>
          <a:xfrm>
            <a:off x="6008733" y="3531533"/>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T</a:t>
            </a:r>
            <a:endParaRPr lang="en-US" sz="3600" b="1" dirty="0">
              <a:solidFill>
                <a:schemeClr val="tx1"/>
              </a:solidFill>
              <a:latin typeface="UTM Avo" panose="02040603050506020204" pitchFamily="18" charset="0"/>
            </a:endParaRPr>
          </a:p>
        </p:txBody>
      </p:sp>
      <p:sp>
        <p:nvSpPr>
          <p:cNvPr id="43" name="Rectangle 42">
            <a:extLst>
              <a:ext uri="{FF2B5EF4-FFF2-40B4-BE49-F238E27FC236}">
                <a16:creationId xmlns="" xmlns:a16="http://schemas.microsoft.com/office/drawing/2014/main" id="{1865F078-AC63-19AA-88B7-BD2D61B21D6D}"/>
              </a:ext>
            </a:extLst>
          </p:cNvPr>
          <p:cNvSpPr/>
          <p:nvPr/>
        </p:nvSpPr>
        <p:spPr>
          <a:xfrm>
            <a:off x="6841483" y="3531533"/>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Ạ</a:t>
            </a:r>
            <a:endParaRPr lang="en-US" sz="3600" b="1" dirty="0">
              <a:solidFill>
                <a:schemeClr val="tx1"/>
              </a:solidFill>
              <a:latin typeface="UTM Avo" panose="02040603050506020204" pitchFamily="18" charset="0"/>
            </a:endParaRPr>
          </a:p>
        </p:txBody>
      </p:sp>
      <p:sp>
        <p:nvSpPr>
          <p:cNvPr id="44" name="Rectangle 43">
            <a:extLst>
              <a:ext uri="{FF2B5EF4-FFF2-40B4-BE49-F238E27FC236}">
                <a16:creationId xmlns="" xmlns:a16="http://schemas.microsoft.com/office/drawing/2014/main" id="{69AE823F-F339-FF70-2861-A737CA24BD57}"/>
              </a:ext>
            </a:extLst>
          </p:cNvPr>
          <p:cNvSpPr/>
          <p:nvPr/>
        </p:nvSpPr>
        <p:spPr>
          <a:xfrm>
            <a:off x="7656302" y="3531533"/>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I</a:t>
            </a:r>
            <a:endParaRPr lang="en-US" sz="3600" b="1" dirty="0">
              <a:solidFill>
                <a:schemeClr val="tx1"/>
              </a:solidFill>
              <a:latin typeface="UTM Avo" panose="02040603050506020204" pitchFamily="18" charset="0"/>
            </a:endParaRPr>
          </a:p>
        </p:txBody>
      </p:sp>
      <p:sp>
        <p:nvSpPr>
          <p:cNvPr id="45" name="Rectangle 44">
            <a:extLst>
              <a:ext uri="{FF2B5EF4-FFF2-40B4-BE49-F238E27FC236}">
                <a16:creationId xmlns="" xmlns:a16="http://schemas.microsoft.com/office/drawing/2014/main" id="{F29E0F8A-C7B7-A914-B3CA-DC109DD47782}"/>
              </a:ext>
            </a:extLst>
          </p:cNvPr>
          <p:cNvSpPr/>
          <p:nvPr/>
        </p:nvSpPr>
        <p:spPr>
          <a:xfrm>
            <a:off x="9328971" y="3531533"/>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G</a:t>
            </a:r>
            <a:endParaRPr lang="en-US" sz="3600" b="1" dirty="0">
              <a:solidFill>
                <a:schemeClr val="tx1"/>
              </a:solidFill>
              <a:latin typeface="UTM Avo" panose="02040603050506020204" pitchFamily="18" charset="0"/>
            </a:endParaRPr>
          </a:p>
        </p:txBody>
      </p:sp>
      <p:sp>
        <p:nvSpPr>
          <p:cNvPr id="46" name="Rectangle 45">
            <a:extLst>
              <a:ext uri="{FF2B5EF4-FFF2-40B4-BE49-F238E27FC236}">
                <a16:creationId xmlns="" xmlns:a16="http://schemas.microsoft.com/office/drawing/2014/main" id="{EA7EE6E7-1857-0872-FF44-6F845F171F70}"/>
              </a:ext>
            </a:extLst>
          </p:cNvPr>
          <p:cNvSpPr/>
          <p:nvPr/>
        </p:nvSpPr>
        <p:spPr>
          <a:xfrm>
            <a:off x="10105770" y="345676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47" name="Rectangle 46">
            <a:extLst>
              <a:ext uri="{FF2B5EF4-FFF2-40B4-BE49-F238E27FC236}">
                <a16:creationId xmlns="" xmlns:a16="http://schemas.microsoft.com/office/drawing/2014/main" id="{FDF166BE-A21C-E810-AB03-1AFB42A19507}"/>
              </a:ext>
            </a:extLst>
          </p:cNvPr>
          <p:cNvSpPr/>
          <p:nvPr/>
        </p:nvSpPr>
        <p:spPr>
          <a:xfrm>
            <a:off x="987285" y="345676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51" name="Rectangle 50">
            <a:extLst>
              <a:ext uri="{FF2B5EF4-FFF2-40B4-BE49-F238E27FC236}">
                <a16:creationId xmlns="" xmlns:a16="http://schemas.microsoft.com/office/drawing/2014/main" id="{40D54B6D-4BD4-DA33-E4EE-8F0FE96016DE}"/>
              </a:ext>
            </a:extLst>
          </p:cNvPr>
          <p:cNvSpPr/>
          <p:nvPr/>
        </p:nvSpPr>
        <p:spPr>
          <a:xfrm>
            <a:off x="10158834" y="3532682"/>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Ũ</a:t>
            </a:r>
            <a:endParaRPr lang="en-US" sz="3600" b="1" dirty="0">
              <a:solidFill>
                <a:schemeClr val="tx1"/>
              </a:solidFill>
              <a:latin typeface="UTM Avo" panose="02040603050506020204" pitchFamily="18" charset="0"/>
            </a:endParaRPr>
          </a:p>
        </p:txBody>
      </p:sp>
      <p:sp>
        <p:nvSpPr>
          <p:cNvPr id="53" name="Rectangle 52">
            <a:extLst>
              <a:ext uri="{FF2B5EF4-FFF2-40B4-BE49-F238E27FC236}">
                <a16:creationId xmlns="" xmlns:a16="http://schemas.microsoft.com/office/drawing/2014/main" id="{292C6864-583E-7EA5-CE6C-63421D1D6543}"/>
              </a:ext>
            </a:extLst>
          </p:cNvPr>
          <p:cNvSpPr/>
          <p:nvPr/>
        </p:nvSpPr>
        <p:spPr>
          <a:xfrm>
            <a:off x="1037202" y="3529234"/>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P</a:t>
            </a:r>
            <a:endParaRPr lang="en-US" sz="3600" b="1" dirty="0">
              <a:solidFill>
                <a:schemeClr val="tx1"/>
              </a:solidFill>
              <a:latin typeface="UTM Avo" panose="02040603050506020204" pitchFamily="18" charset="0"/>
            </a:endParaRPr>
          </a:p>
        </p:txBody>
      </p:sp>
      <p:sp>
        <p:nvSpPr>
          <p:cNvPr id="57" name="Rectangle 56">
            <a:extLst>
              <a:ext uri="{FF2B5EF4-FFF2-40B4-BE49-F238E27FC236}">
                <a16:creationId xmlns="" xmlns:a16="http://schemas.microsoft.com/office/drawing/2014/main" id="{2031991F-3CE0-57AA-4BB2-7E6FC0A4EA51}"/>
              </a:ext>
            </a:extLst>
          </p:cNvPr>
          <p:cNvSpPr/>
          <p:nvPr/>
        </p:nvSpPr>
        <p:spPr>
          <a:xfrm>
            <a:off x="1810559" y="345676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59" name="Rectangle 58">
            <a:extLst>
              <a:ext uri="{FF2B5EF4-FFF2-40B4-BE49-F238E27FC236}">
                <a16:creationId xmlns="" xmlns:a16="http://schemas.microsoft.com/office/drawing/2014/main" id="{8E93CD78-784F-32C1-650D-078D5B875BB7}"/>
              </a:ext>
            </a:extLst>
          </p:cNvPr>
          <p:cNvSpPr/>
          <p:nvPr/>
        </p:nvSpPr>
        <p:spPr>
          <a:xfrm>
            <a:off x="1860476" y="3529234"/>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H</a:t>
            </a:r>
            <a:endParaRPr lang="en-US" sz="3600" b="1" dirty="0">
              <a:solidFill>
                <a:schemeClr val="tx1"/>
              </a:solidFill>
              <a:latin typeface="UTM Avo" panose="02040603050506020204" pitchFamily="18" charset="0"/>
            </a:endParaRPr>
          </a:p>
        </p:txBody>
      </p:sp>
      <p:sp>
        <p:nvSpPr>
          <p:cNvPr id="61" name="Rectangle 60">
            <a:extLst>
              <a:ext uri="{FF2B5EF4-FFF2-40B4-BE49-F238E27FC236}">
                <a16:creationId xmlns="" xmlns:a16="http://schemas.microsoft.com/office/drawing/2014/main" id="{9B3617F6-787F-1495-A40E-C208DA8B9AFB}"/>
              </a:ext>
            </a:extLst>
          </p:cNvPr>
          <p:cNvSpPr/>
          <p:nvPr/>
        </p:nvSpPr>
        <p:spPr>
          <a:xfrm>
            <a:off x="2645326" y="345676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62" name="Rectangle 61">
            <a:extLst>
              <a:ext uri="{FF2B5EF4-FFF2-40B4-BE49-F238E27FC236}">
                <a16:creationId xmlns="" xmlns:a16="http://schemas.microsoft.com/office/drawing/2014/main" id="{51F0CF1A-FDCE-588A-EEF5-8DD5CE159A30}"/>
              </a:ext>
            </a:extLst>
          </p:cNvPr>
          <p:cNvSpPr/>
          <p:nvPr/>
        </p:nvSpPr>
        <p:spPr>
          <a:xfrm>
            <a:off x="2695242" y="3529234"/>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Ụ</a:t>
            </a:r>
            <a:endParaRPr lang="en-US" sz="3600" b="1" dirty="0">
              <a:solidFill>
                <a:schemeClr val="tx1"/>
              </a:solidFill>
              <a:latin typeface="UTM Avo" panose="02040603050506020204" pitchFamily="18" charset="0"/>
            </a:endParaRPr>
          </a:p>
        </p:txBody>
      </p:sp>
      <p:sp>
        <p:nvSpPr>
          <p:cNvPr id="63" name="Rectangle 62">
            <a:extLst>
              <a:ext uri="{FF2B5EF4-FFF2-40B4-BE49-F238E27FC236}">
                <a16:creationId xmlns="" xmlns:a16="http://schemas.microsoft.com/office/drawing/2014/main" id="{2E9DB79D-3F4E-6B72-33FE-967C9AB7A135}"/>
              </a:ext>
            </a:extLst>
          </p:cNvPr>
          <p:cNvSpPr/>
          <p:nvPr/>
        </p:nvSpPr>
        <p:spPr>
          <a:xfrm>
            <a:off x="3467365" y="345561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1024" name="Rectangle 1023">
            <a:extLst>
              <a:ext uri="{FF2B5EF4-FFF2-40B4-BE49-F238E27FC236}">
                <a16:creationId xmlns="" xmlns:a16="http://schemas.microsoft.com/office/drawing/2014/main" id="{99192451-2D28-F199-56A3-6AC536B8B13D}"/>
              </a:ext>
            </a:extLst>
          </p:cNvPr>
          <p:cNvSpPr/>
          <p:nvPr/>
        </p:nvSpPr>
        <p:spPr>
          <a:xfrm>
            <a:off x="3520429" y="3531533"/>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C</a:t>
            </a:r>
            <a:endParaRPr lang="en-US" sz="3600" b="1" dirty="0">
              <a:solidFill>
                <a:schemeClr val="tx1"/>
              </a:solidFill>
              <a:latin typeface="UTM Avo" panose="02040603050506020204" pitchFamily="18" charset="0"/>
            </a:endParaRPr>
          </a:p>
        </p:txBody>
      </p:sp>
      <p:sp>
        <p:nvSpPr>
          <p:cNvPr id="1025" name="Rectangle 1024">
            <a:extLst>
              <a:ext uri="{FF2B5EF4-FFF2-40B4-BE49-F238E27FC236}">
                <a16:creationId xmlns="" xmlns:a16="http://schemas.microsoft.com/office/drawing/2014/main" id="{9E961AD0-0780-D14E-6B88-2CE09DCA4B4A}"/>
              </a:ext>
            </a:extLst>
          </p:cNvPr>
          <p:cNvSpPr/>
          <p:nvPr/>
        </p:nvSpPr>
        <p:spPr>
          <a:xfrm>
            <a:off x="8436939" y="345561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1027" name="Rectangle 1026">
            <a:extLst>
              <a:ext uri="{FF2B5EF4-FFF2-40B4-BE49-F238E27FC236}">
                <a16:creationId xmlns="" xmlns:a16="http://schemas.microsoft.com/office/drawing/2014/main" id="{0E4BD6E1-3325-4C68-E304-CD4A52835206}"/>
              </a:ext>
            </a:extLst>
          </p:cNvPr>
          <p:cNvSpPr/>
          <p:nvPr/>
        </p:nvSpPr>
        <p:spPr>
          <a:xfrm>
            <a:off x="8491809" y="3531533"/>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N</a:t>
            </a:r>
            <a:endParaRPr lang="en-US" sz="3600" b="1" dirty="0">
              <a:solidFill>
                <a:schemeClr val="tx1"/>
              </a:solidFill>
              <a:latin typeface="UTM Avo" panose="02040603050506020204" pitchFamily="18" charset="0"/>
            </a:endParaRPr>
          </a:p>
        </p:txBody>
      </p:sp>
      <p:sp>
        <p:nvSpPr>
          <p:cNvPr id="1028" name="TextBox 1027">
            <a:extLst>
              <a:ext uri="{FF2B5EF4-FFF2-40B4-BE49-F238E27FC236}">
                <a16:creationId xmlns="" xmlns:a16="http://schemas.microsoft.com/office/drawing/2014/main" id="{04B328B6-CCB6-F562-AAB1-E34C31865A89}"/>
              </a:ext>
            </a:extLst>
          </p:cNvPr>
          <p:cNvSpPr txBox="1"/>
          <p:nvPr/>
        </p:nvSpPr>
        <p:spPr>
          <a:xfrm>
            <a:off x="722811" y="4443288"/>
            <a:ext cx="10273490" cy="1015663"/>
          </a:xfrm>
          <a:prstGeom prst="rect">
            <a:avLst/>
          </a:prstGeom>
          <a:noFill/>
          <a:ln>
            <a:solidFill>
              <a:srgbClr val="00B050"/>
            </a:solidFill>
          </a:ln>
        </p:spPr>
        <p:txBody>
          <a:bodyPr wrap="square">
            <a:spAutoFit/>
          </a:bodyPr>
          <a:lstStyle/>
          <a:p>
            <a:pPr algn="just"/>
            <a:r>
              <a:rPr lang="vi-VN" sz="2000" dirty="0">
                <a:solidFill>
                  <a:srgbClr val="00B050"/>
                </a:solidFill>
              </a:rPr>
              <a:t>Mục I Bài 2 SGK:</a:t>
            </a:r>
            <a:r>
              <a:rPr lang="vi-VN" sz="2000" dirty="0"/>
              <a:t> Công dân nam trong độ tuổi thực hiện nghĩa vụ quân sự có nghĩa vụ </a:t>
            </a:r>
            <a:r>
              <a:rPr lang="vi-VN" sz="2000" dirty="0">
                <a:solidFill>
                  <a:srgbClr val="FF0000"/>
                </a:solidFill>
              </a:rPr>
              <a:t>phục vụ tại ngũ </a:t>
            </a:r>
            <a:r>
              <a:rPr lang="vi-VN" sz="2000" dirty="0"/>
              <a:t>trong Quân đội nhân dân. Công dân nữ trong độ tuổi thực hiện nghĩa vụ quân sự trong thời bình, nếu tự nguyện và quân đội có nhu cầu thì được phục vụ tại ngũ. </a:t>
            </a:r>
            <a:endParaRPr lang="en-US" sz="2000" dirty="0"/>
          </a:p>
        </p:txBody>
      </p:sp>
      <p:pic>
        <p:nvPicPr>
          <p:cNvPr id="58" name="Picture 57" descr="A colorful kite with a black background&#10;&#10;Description automatically generated">
            <a:extLst>
              <a:ext uri="{FF2B5EF4-FFF2-40B4-BE49-F238E27FC236}">
                <a16:creationId xmlns="" xmlns:a16="http://schemas.microsoft.com/office/drawing/2014/main" id="{B683DFFA-EE19-4D6D-B9B5-522FB1E370A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60" name="Group 11">
            <a:extLst>
              <a:ext uri="{FF2B5EF4-FFF2-40B4-BE49-F238E27FC236}">
                <a16:creationId xmlns="" xmlns:a16="http://schemas.microsoft.com/office/drawing/2014/main" id="{5570871C-DFA5-483D-8342-59F733296415}"/>
              </a:ext>
            </a:extLst>
          </p:cNvPr>
          <p:cNvGrpSpPr>
            <a:grpSpLocks/>
          </p:cNvGrpSpPr>
          <p:nvPr/>
        </p:nvGrpSpPr>
        <p:grpSpPr bwMode="auto">
          <a:xfrm>
            <a:off x="11236198" y="912947"/>
            <a:ext cx="427000" cy="336488"/>
            <a:chOff x="0" y="0"/>
            <a:chExt cx="666" cy="559"/>
          </a:xfrm>
        </p:grpSpPr>
        <p:sp>
          <p:nvSpPr>
            <p:cNvPr id="64" name="Freeform 12">
              <a:extLst>
                <a:ext uri="{FF2B5EF4-FFF2-40B4-BE49-F238E27FC236}">
                  <a16:creationId xmlns="" xmlns:a16="http://schemas.microsoft.com/office/drawing/2014/main" id="{926019A1-741F-464B-A121-C02B682E18A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35365058"/>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4"/>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500"/>
                                        <p:tgtEl>
                                          <p:spTgt spid="5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500"/>
                                        <p:tgtEl>
                                          <p:spTgt spid="6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24"/>
                                        </p:tgtEl>
                                        <p:attrNameLst>
                                          <p:attrName>style.visibility</p:attrName>
                                        </p:attrNameLst>
                                      </p:cBhvr>
                                      <p:to>
                                        <p:strVal val="visible"/>
                                      </p:to>
                                    </p:set>
                                    <p:animEffect transition="in" filter="fade">
                                      <p:cBhvr>
                                        <p:cTn id="85" dur="500"/>
                                        <p:tgtEl>
                                          <p:spTgt spid="102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27"/>
                                        </p:tgtEl>
                                        <p:attrNameLst>
                                          <p:attrName>style.visibility</p:attrName>
                                        </p:attrNameLst>
                                      </p:cBhvr>
                                      <p:to>
                                        <p:strVal val="visible"/>
                                      </p:to>
                                    </p:set>
                                    <p:animEffect transition="in" filter="fade">
                                      <p:cBhvr>
                                        <p:cTn id="88" dur="500"/>
                                        <p:tgtEl>
                                          <p:spTgt spid="102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28"/>
                                        </p:tgtEl>
                                        <p:attrNameLst>
                                          <p:attrName>style.visibility</p:attrName>
                                        </p:attrNameLst>
                                      </p:cBhvr>
                                      <p:to>
                                        <p:strVal val="visible"/>
                                      </p:to>
                                    </p:set>
                                    <p:animEffect transition="in" filter="fade">
                                      <p:cBhvr>
                                        <p:cTn id="91" dur="500"/>
                                        <p:tgtEl>
                                          <p:spTgt spid="1028"/>
                                        </p:tgtEl>
                                      </p:cBhvr>
                                    </p:animEffect>
                                  </p:childTnLst>
                                </p:cTn>
                              </p:par>
                            </p:childTnLst>
                          </p:cTn>
                        </p:par>
                        <p:par>
                          <p:cTn id="92" fill="hold">
                            <p:stCondLst>
                              <p:cond delay="500"/>
                            </p:stCondLst>
                            <p:childTnLst>
                              <p:par>
                                <p:cTn id="93" presetID="1" presetClass="mediacall" presetSubtype="0" fill="hold" nodeType="afterEffect">
                                  <p:stCondLst>
                                    <p:cond delay="0"/>
                                  </p:stCondLst>
                                  <p:childTnLst>
                                    <p:cmd type="call" cmd="playFrom(0.0)">
                                      <p:cBhvr>
                                        <p:cTn id="94" dur="1" fill="hold"/>
                                        <p:tgtEl>
                                          <p:spTgt spid="15"/>
                                        </p:tgtEl>
                                      </p:cBhvr>
                                    </p:cmd>
                                  </p:childTnLst>
                                </p:cTn>
                              </p:par>
                            </p:childTnLst>
                          </p:cTn>
                        </p:par>
                      </p:childTnLst>
                    </p:cTn>
                  </p:par>
                </p:childTnLst>
              </p:cTn>
              <p:nextCondLst>
                <p:cond evt="onClick" delay="0">
                  <p:tgtEl>
                    <p:spTgt spid="33"/>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40" grpId="0" animBg="1"/>
      <p:bldP spid="41" grpId="0" animBg="1"/>
      <p:bldP spid="42" grpId="0" animBg="1"/>
      <p:bldP spid="43" grpId="0" animBg="1"/>
      <p:bldP spid="44" grpId="0" animBg="1"/>
      <p:bldP spid="45" grpId="0" animBg="1"/>
      <p:bldP spid="51" grpId="0" animBg="1"/>
      <p:bldP spid="53" grpId="0" animBg="1"/>
      <p:bldP spid="59" grpId="0" animBg="1"/>
      <p:bldP spid="62" grpId="0" animBg="1"/>
      <p:bldP spid="1024" grpId="0" animBg="1"/>
      <p:bldP spid="1027" grpId="0" animBg="1"/>
      <p:bldP spid="10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24" name="Picture 23" descr="A blue and white alarm clock with bells&#10;&#10;Description automatically generated">
            <a:extLst>
              <a:ext uri="{FF2B5EF4-FFF2-40B4-BE49-F238E27FC236}">
                <a16:creationId xmlns="" xmlns:a16="http://schemas.microsoft.com/office/drawing/2014/main" id="{A9298DCB-0D55-EB1C-1DAA-27F5D3CBA21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59766" y="1869405"/>
            <a:ext cx="1301009" cy="1031659"/>
          </a:xfrm>
          <a:prstGeom prst="rect">
            <a:avLst/>
          </a:prstGeom>
        </p:spPr>
      </p:pic>
      <p:sp>
        <p:nvSpPr>
          <p:cNvPr id="25" name="Oval 24">
            <a:extLst>
              <a:ext uri="{FF2B5EF4-FFF2-40B4-BE49-F238E27FC236}">
                <a16:creationId xmlns="" xmlns:a16="http://schemas.microsoft.com/office/drawing/2014/main" id="{54ED1D3B-AAAB-2636-E360-35330C6A26C8}"/>
              </a:ext>
            </a:extLst>
          </p:cNvPr>
          <p:cNvSpPr/>
          <p:nvPr/>
        </p:nvSpPr>
        <p:spPr>
          <a:xfrm>
            <a:off x="107102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6" name="Oval 25">
            <a:extLst>
              <a:ext uri="{FF2B5EF4-FFF2-40B4-BE49-F238E27FC236}">
                <a16:creationId xmlns="" xmlns:a16="http://schemas.microsoft.com/office/drawing/2014/main" id="{01BE0AB3-5559-9CE2-C12C-546F8AA7CCCD}"/>
              </a:ext>
            </a:extLst>
          </p:cNvPr>
          <p:cNvSpPr/>
          <p:nvPr/>
        </p:nvSpPr>
        <p:spPr>
          <a:xfrm>
            <a:off x="107102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7" name="Oval 26">
            <a:extLst>
              <a:ext uri="{FF2B5EF4-FFF2-40B4-BE49-F238E27FC236}">
                <a16:creationId xmlns="" xmlns:a16="http://schemas.microsoft.com/office/drawing/2014/main" id="{721DF280-7025-EB53-44CC-5BEE7D050BBE}"/>
              </a:ext>
            </a:extLst>
          </p:cNvPr>
          <p:cNvSpPr/>
          <p:nvPr/>
        </p:nvSpPr>
        <p:spPr>
          <a:xfrm>
            <a:off x="107102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8" name="Oval 27">
            <a:extLst>
              <a:ext uri="{FF2B5EF4-FFF2-40B4-BE49-F238E27FC236}">
                <a16:creationId xmlns="" xmlns:a16="http://schemas.microsoft.com/office/drawing/2014/main" id="{08CD2367-1A39-714A-001C-ADADB22AAABC}"/>
              </a:ext>
            </a:extLst>
          </p:cNvPr>
          <p:cNvSpPr/>
          <p:nvPr/>
        </p:nvSpPr>
        <p:spPr>
          <a:xfrm>
            <a:off x="107102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9" name="Oval 28">
            <a:extLst>
              <a:ext uri="{FF2B5EF4-FFF2-40B4-BE49-F238E27FC236}">
                <a16:creationId xmlns="" xmlns:a16="http://schemas.microsoft.com/office/drawing/2014/main" id="{CDC390F8-B033-191A-73C4-8B4F5FE04781}"/>
              </a:ext>
            </a:extLst>
          </p:cNvPr>
          <p:cNvSpPr/>
          <p:nvPr/>
        </p:nvSpPr>
        <p:spPr>
          <a:xfrm>
            <a:off x="107102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30" name="Oval 29">
            <a:extLst>
              <a:ext uri="{FF2B5EF4-FFF2-40B4-BE49-F238E27FC236}">
                <a16:creationId xmlns="" xmlns:a16="http://schemas.microsoft.com/office/drawing/2014/main" id="{ACB02C48-9F65-3BCD-7355-50A4BF783C68}"/>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1" name="Oval 30">
            <a:extLst>
              <a:ext uri="{FF2B5EF4-FFF2-40B4-BE49-F238E27FC236}">
                <a16:creationId xmlns="" xmlns:a16="http://schemas.microsoft.com/office/drawing/2014/main" id="{1F45F248-5EA2-51E1-7759-DF509BB14CA1}"/>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2" name="Oval 31">
            <a:extLst>
              <a:ext uri="{FF2B5EF4-FFF2-40B4-BE49-F238E27FC236}">
                <a16:creationId xmlns="" xmlns:a16="http://schemas.microsoft.com/office/drawing/2014/main" id="{4E386F40-D763-5129-0BC4-F39E9B032FC0}"/>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33" name="Oval 32">
            <a:extLst>
              <a:ext uri="{FF2B5EF4-FFF2-40B4-BE49-F238E27FC236}">
                <a16:creationId xmlns="" xmlns:a16="http://schemas.microsoft.com/office/drawing/2014/main" id="{282BCAB6-4BCA-0E09-1C48-027552EA6032}"/>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34" name="Oval 33">
            <a:extLst>
              <a:ext uri="{FF2B5EF4-FFF2-40B4-BE49-F238E27FC236}">
                <a16:creationId xmlns="" xmlns:a16="http://schemas.microsoft.com/office/drawing/2014/main" id="{A2B21D09-0F3B-422E-E2E7-A872D7DFC341}"/>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35" name="Oval 34">
            <a:extLst>
              <a:ext uri="{FF2B5EF4-FFF2-40B4-BE49-F238E27FC236}">
                <a16:creationId xmlns="" xmlns:a16="http://schemas.microsoft.com/office/drawing/2014/main" id="{E6752F44-EE89-21D8-13A5-94975F6BFFBD}"/>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36" name="Oval 35">
            <a:extLst>
              <a:ext uri="{FF2B5EF4-FFF2-40B4-BE49-F238E27FC236}">
                <a16:creationId xmlns="" xmlns:a16="http://schemas.microsoft.com/office/drawing/2014/main" id="{510CA724-3AD5-13E6-50D1-4E253C16FB74}"/>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37" name="Oval 36">
            <a:extLst>
              <a:ext uri="{FF2B5EF4-FFF2-40B4-BE49-F238E27FC236}">
                <a16:creationId xmlns="" xmlns:a16="http://schemas.microsoft.com/office/drawing/2014/main" id="{75A0D687-A9C0-1204-21BE-6203EEE22F8B}"/>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8" name="Oval 37">
            <a:extLst>
              <a:ext uri="{FF2B5EF4-FFF2-40B4-BE49-F238E27FC236}">
                <a16:creationId xmlns="" xmlns:a16="http://schemas.microsoft.com/office/drawing/2014/main" id="{20B44DA0-8CBF-48CB-30D5-B5189A2D2499}"/>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9" name="Oval 38">
            <a:extLst>
              <a:ext uri="{FF2B5EF4-FFF2-40B4-BE49-F238E27FC236}">
                <a16:creationId xmlns="" xmlns:a16="http://schemas.microsoft.com/office/drawing/2014/main" id="{83087393-94B0-2E00-FAA4-9952CBB96F6B}"/>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40" name="Oval 39">
            <a:extLst>
              <a:ext uri="{FF2B5EF4-FFF2-40B4-BE49-F238E27FC236}">
                <a16:creationId xmlns="" xmlns:a16="http://schemas.microsoft.com/office/drawing/2014/main" id="{7DAE1C97-6030-2C40-7734-95C242687A78}"/>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41" name="Arrow: Left 40">
            <a:hlinkClick r:id="rId12" action="ppaction://hlinksldjump"/>
            <a:extLst>
              <a:ext uri="{FF2B5EF4-FFF2-40B4-BE49-F238E27FC236}">
                <a16:creationId xmlns="" xmlns:a16="http://schemas.microsoft.com/office/drawing/2014/main" id="{6546E143-3012-E0D7-5AFB-8DC95D89B132}"/>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 xmlns:a16="http://schemas.microsoft.com/office/drawing/2014/main" id="{18CB4A92-FFE4-BCA6-B072-20E8EAFB1531}"/>
              </a:ext>
            </a:extLst>
          </p:cNvPr>
          <p:cNvSpPr/>
          <p:nvPr/>
        </p:nvSpPr>
        <p:spPr>
          <a:xfrm>
            <a:off x="873961" y="1057380"/>
            <a:ext cx="9449369" cy="133469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79495193-F775-4AA2-B055-FB4C8B8D21F4}"/>
              </a:ext>
            </a:extLst>
          </p:cNvPr>
          <p:cNvSpPr txBox="1"/>
          <p:nvPr/>
        </p:nvSpPr>
        <p:spPr>
          <a:xfrm>
            <a:off x="983577" y="1472179"/>
            <a:ext cx="9354093" cy="800219"/>
          </a:xfrm>
          <a:prstGeom prst="rect">
            <a:avLst/>
          </a:prstGeom>
          <a:noFill/>
        </p:spPr>
        <p:txBody>
          <a:bodyPr wrap="square" rtlCol="0">
            <a:spAutoFit/>
          </a:bodyPr>
          <a:lstStyle/>
          <a:p>
            <a:pPr algn="just"/>
            <a:r>
              <a:rPr lang="en-US" sz="2300" b="1" dirty="0">
                <a:latin typeface="UTM Avo" panose="02040603050506020204" pitchFamily="18" charset="0"/>
              </a:rPr>
              <a:t>Q</a:t>
            </a:r>
            <a:r>
              <a:rPr lang="vi-VN" sz="2300" b="1" dirty="0">
                <a:latin typeface="UTM Avo" panose="02040603050506020204" pitchFamily="18" charset="0"/>
              </a:rPr>
              <a:t>uân nhân có cấp bậc quân hàm: thượng sĩ, trung sĩ, hạ sĩ và thời hạn phục vụ tại ngũ trong thời bình là 24 tháng.</a:t>
            </a:r>
          </a:p>
        </p:txBody>
      </p:sp>
      <p:sp>
        <p:nvSpPr>
          <p:cNvPr id="17" name="Oval 16">
            <a:extLst>
              <a:ext uri="{FF2B5EF4-FFF2-40B4-BE49-F238E27FC236}">
                <a16:creationId xmlns="" xmlns:a16="http://schemas.microsoft.com/office/drawing/2014/main" id="{1D8FAA1D-F25A-91A1-3E30-8BFA26E092F1}"/>
              </a:ext>
            </a:extLst>
          </p:cNvPr>
          <p:cNvSpPr/>
          <p:nvPr/>
        </p:nvSpPr>
        <p:spPr>
          <a:xfrm>
            <a:off x="5452616" y="448278"/>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UTM Avo" panose="02040603050506020204" pitchFamily="18" charset="0"/>
              </a:rPr>
              <a:t>8</a:t>
            </a:r>
            <a:endParaRPr lang="en-US" sz="3600" b="1" dirty="0">
              <a:latin typeface="UTM Avo" panose="02040603050506020204" pitchFamily="18" charset="0"/>
            </a:endParaRPr>
          </a:p>
        </p:txBody>
      </p:sp>
      <p:sp>
        <p:nvSpPr>
          <p:cNvPr id="18" name="1">
            <a:extLst>
              <a:ext uri="{FF2B5EF4-FFF2-40B4-BE49-F238E27FC236}">
                <a16:creationId xmlns="" xmlns:a16="http://schemas.microsoft.com/office/drawing/2014/main" id="{DFF4F0A8-FE16-8D5E-F32C-AAF2F84E8EC3}"/>
              </a:ext>
            </a:extLst>
          </p:cNvPr>
          <p:cNvSpPr/>
          <p:nvPr/>
        </p:nvSpPr>
        <p:spPr>
          <a:xfrm>
            <a:off x="5011618" y="258954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9" name="Rectangle 18">
            <a:extLst>
              <a:ext uri="{FF2B5EF4-FFF2-40B4-BE49-F238E27FC236}">
                <a16:creationId xmlns="" xmlns:a16="http://schemas.microsoft.com/office/drawing/2014/main" id="{A29EA688-8936-17B0-97F1-50838B6B03C5}"/>
              </a:ext>
            </a:extLst>
          </p:cNvPr>
          <p:cNvSpPr/>
          <p:nvPr/>
        </p:nvSpPr>
        <p:spPr>
          <a:xfrm>
            <a:off x="4727353" y="3387090"/>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20" name="Rectangle 19">
            <a:extLst>
              <a:ext uri="{FF2B5EF4-FFF2-40B4-BE49-F238E27FC236}">
                <a16:creationId xmlns="" xmlns:a16="http://schemas.microsoft.com/office/drawing/2014/main" id="{B2AF5D91-F9A5-8FCC-0C67-1A8D0C7AF0E0}"/>
              </a:ext>
            </a:extLst>
          </p:cNvPr>
          <p:cNvSpPr/>
          <p:nvPr/>
        </p:nvSpPr>
        <p:spPr>
          <a:xfrm>
            <a:off x="7941233" y="3387090"/>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21" name="Rectangle 20">
            <a:extLst>
              <a:ext uri="{FF2B5EF4-FFF2-40B4-BE49-F238E27FC236}">
                <a16:creationId xmlns="" xmlns:a16="http://schemas.microsoft.com/office/drawing/2014/main" id="{A72432A7-F6F7-A226-8179-913CF8340FFE}"/>
              </a:ext>
            </a:extLst>
          </p:cNvPr>
          <p:cNvSpPr/>
          <p:nvPr/>
        </p:nvSpPr>
        <p:spPr>
          <a:xfrm>
            <a:off x="5795119" y="3387090"/>
            <a:ext cx="987859" cy="987859"/>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00" b="1">
              <a:solidFill>
                <a:srgbClr val="C00000"/>
              </a:solidFill>
              <a:latin typeface="UTM Avo" panose="02040603050506020204" pitchFamily="18" charset="0"/>
            </a:endParaRPr>
          </a:p>
        </p:txBody>
      </p:sp>
      <p:sp>
        <p:nvSpPr>
          <p:cNvPr id="22" name="Rectangle 21">
            <a:extLst>
              <a:ext uri="{FF2B5EF4-FFF2-40B4-BE49-F238E27FC236}">
                <a16:creationId xmlns="" xmlns:a16="http://schemas.microsoft.com/office/drawing/2014/main" id="{AC1A506E-7CE1-51DB-9F11-4945B02817CF}"/>
              </a:ext>
            </a:extLst>
          </p:cNvPr>
          <p:cNvSpPr/>
          <p:nvPr/>
        </p:nvSpPr>
        <p:spPr>
          <a:xfrm>
            <a:off x="6868176" y="3387090"/>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3" name="Rectangle 22">
            <a:extLst>
              <a:ext uri="{FF2B5EF4-FFF2-40B4-BE49-F238E27FC236}">
                <a16:creationId xmlns="" xmlns:a16="http://schemas.microsoft.com/office/drawing/2014/main" id="{83B3743F-C0B4-FE08-F022-6C00D06D2C94}"/>
              </a:ext>
            </a:extLst>
          </p:cNvPr>
          <p:cNvSpPr/>
          <p:nvPr/>
        </p:nvSpPr>
        <p:spPr>
          <a:xfrm>
            <a:off x="4795907" y="3455642"/>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Ĩ</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 xmlns:a16="http://schemas.microsoft.com/office/drawing/2014/main" id="{D20EFBCE-C167-0922-9528-A6820DDC23C5}"/>
              </a:ext>
            </a:extLst>
          </p:cNvPr>
          <p:cNvSpPr/>
          <p:nvPr/>
        </p:nvSpPr>
        <p:spPr>
          <a:xfrm>
            <a:off x="8005720" y="3451186"/>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44" name="Rectangle 43">
            <a:extLst>
              <a:ext uri="{FF2B5EF4-FFF2-40B4-BE49-F238E27FC236}">
                <a16:creationId xmlns="" xmlns:a16="http://schemas.microsoft.com/office/drawing/2014/main" id="{FFB8043C-C1C2-0F20-63DE-1BB4DC22AE3F}"/>
              </a:ext>
            </a:extLst>
          </p:cNvPr>
          <p:cNvSpPr/>
          <p:nvPr/>
        </p:nvSpPr>
        <p:spPr>
          <a:xfrm>
            <a:off x="5864449" y="3455642"/>
            <a:ext cx="852763" cy="852763"/>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a:solidFill>
                  <a:srgbClr val="C00000"/>
                </a:solidFill>
                <a:latin typeface="UTM Avo" panose="02040603050506020204" pitchFamily="18" charset="0"/>
              </a:rPr>
              <a:t>Q</a:t>
            </a:r>
            <a:endParaRPr lang="en-US" sz="4000" b="1" dirty="0">
              <a:solidFill>
                <a:srgbClr val="C00000"/>
              </a:solidFill>
              <a:latin typeface="UTM Avo" panose="02040603050506020204" pitchFamily="18" charset="0"/>
            </a:endParaRPr>
          </a:p>
        </p:txBody>
      </p:sp>
      <p:sp>
        <p:nvSpPr>
          <p:cNvPr id="45" name="Rectangle 44">
            <a:extLst>
              <a:ext uri="{FF2B5EF4-FFF2-40B4-BE49-F238E27FC236}">
                <a16:creationId xmlns="" xmlns:a16="http://schemas.microsoft.com/office/drawing/2014/main" id="{E86C8E22-A798-1D97-CC79-A68ADA52D3A6}"/>
              </a:ext>
            </a:extLst>
          </p:cNvPr>
          <p:cNvSpPr/>
          <p:nvPr/>
        </p:nvSpPr>
        <p:spPr>
          <a:xfrm>
            <a:off x="6946805" y="3455642"/>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46" name="Rectangle 45">
            <a:extLst>
              <a:ext uri="{FF2B5EF4-FFF2-40B4-BE49-F238E27FC236}">
                <a16:creationId xmlns="" xmlns:a16="http://schemas.microsoft.com/office/drawing/2014/main" id="{25818D41-629C-A0BA-73B2-0327616D664F}"/>
              </a:ext>
            </a:extLst>
          </p:cNvPr>
          <p:cNvSpPr/>
          <p:nvPr/>
        </p:nvSpPr>
        <p:spPr>
          <a:xfrm>
            <a:off x="2589499" y="3387090"/>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47" name="Rectangle 46">
            <a:extLst>
              <a:ext uri="{FF2B5EF4-FFF2-40B4-BE49-F238E27FC236}">
                <a16:creationId xmlns="" xmlns:a16="http://schemas.microsoft.com/office/drawing/2014/main" id="{793DF021-9625-77EA-CBE5-20DD9B502B41}"/>
              </a:ext>
            </a:extLst>
          </p:cNvPr>
          <p:cNvSpPr/>
          <p:nvPr/>
        </p:nvSpPr>
        <p:spPr>
          <a:xfrm>
            <a:off x="3659587" y="3387090"/>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1" name="Rectangle 50">
            <a:extLst>
              <a:ext uri="{FF2B5EF4-FFF2-40B4-BE49-F238E27FC236}">
                <a16:creationId xmlns="" xmlns:a16="http://schemas.microsoft.com/office/drawing/2014/main" id="{3F331C7A-8448-7CE9-A12F-D0209D414A6C}"/>
              </a:ext>
            </a:extLst>
          </p:cNvPr>
          <p:cNvSpPr/>
          <p:nvPr/>
        </p:nvSpPr>
        <p:spPr>
          <a:xfrm>
            <a:off x="2658052" y="3455642"/>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57" name="Rectangle 56">
            <a:extLst>
              <a:ext uri="{FF2B5EF4-FFF2-40B4-BE49-F238E27FC236}">
                <a16:creationId xmlns="" xmlns:a16="http://schemas.microsoft.com/office/drawing/2014/main" id="{33457E40-5305-FF56-28C7-356E7A3A6108}"/>
              </a:ext>
            </a:extLst>
          </p:cNvPr>
          <p:cNvSpPr/>
          <p:nvPr/>
        </p:nvSpPr>
        <p:spPr>
          <a:xfrm>
            <a:off x="3724075" y="3451186"/>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61" name="Rectangle 60">
            <a:extLst>
              <a:ext uri="{FF2B5EF4-FFF2-40B4-BE49-F238E27FC236}">
                <a16:creationId xmlns="" xmlns:a16="http://schemas.microsoft.com/office/drawing/2014/main" id="{F2C95116-3F54-E0F4-060D-9707FEE655C2}"/>
              </a:ext>
            </a:extLst>
          </p:cNvPr>
          <p:cNvSpPr/>
          <p:nvPr/>
        </p:nvSpPr>
        <p:spPr>
          <a:xfrm>
            <a:off x="1514633" y="3387090"/>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62" name="Rectangle 61">
            <a:extLst>
              <a:ext uri="{FF2B5EF4-FFF2-40B4-BE49-F238E27FC236}">
                <a16:creationId xmlns="" xmlns:a16="http://schemas.microsoft.com/office/drawing/2014/main" id="{F7BA15FD-A17A-67E6-92A4-78527350C71B}"/>
              </a:ext>
            </a:extLst>
          </p:cNvPr>
          <p:cNvSpPr/>
          <p:nvPr/>
        </p:nvSpPr>
        <p:spPr>
          <a:xfrm>
            <a:off x="1583186" y="3455642"/>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63" name="Rectangle 62">
            <a:extLst>
              <a:ext uri="{FF2B5EF4-FFF2-40B4-BE49-F238E27FC236}">
                <a16:creationId xmlns="" xmlns:a16="http://schemas.microsoft.com/office/drawing/2014/main" id="{5EF19808-A6FC-B2AC-D4A3-579609BB4E59}"/>
              </a:ext>
            </a:extLst>
          </p:cNvPr>
          <p:cNvSpPr/>
          <p:nvPr/>
        </p:nvSpPr>
        <p:spPr>
          <a:xfrm>
            <a:off x="9014290" y="3387090"/>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24" name="Rectangle 1023">
            <a:extLst>
              <a:ext uri="{FF2B5EF4-FFF2-40B4-BE49-F238E27FC236}">
                <a16:creationId xmlns="" xmlns:a16="http://schemas.microsoft.com/office/drawing/2014/main" id="{072C1900-D235-EE46-5714-E185E35BBB81}"/>
              </a:ext>
            </a:extLst>
          </p:cNvPr>
          <p:cNvSpPr/>
          <p:nvPr/>
        </p:nvSpPr>
        <p:spPr>
          <a:xfrm>
            <a:off x="9078777" y="3451186"/>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1025" name="TextBox 1024">
            <a:extLst>
              <a:ext uri="{FF2B5EF4-FFF2-40B4-BE49-F238E27FC236}">
                <a16:creationId xmlns="" xmlns:a16="http://schemas.microsoft.com/office/drawing/2014/main" id="{F73E1C20-BF2A-D979-0451-1F2FB4F0B9CF}"/>
              </a:ext>
            </a:extLst>
          </p:cNvPr>
          <p:cNvSpPr txBox="1"/>
          <p:nvPr/>
        </p:nvSpPr>
        <p:spPr>
          <a:xfrm>
            <a:off x="609601" y="4462373"/>
            <a:ext cx="10383218" cy="1323439"/>
          </a:xfrm>
          <a:prstGeom prst="rect">
            <a:avLst/>
          </a:prstGeom>
          <a:noFill/>
          <a:ln>
            <a:solidFill>
              <a:srgbClr val="00B050"/>
            </a:solidFill>
          </a:ln>
        </p:spPr>
        <p:txBody>
          <a:bodyPr wrap="square">
            <a:spAutoFit/>
          </a:bodyPr>
          <a:lstStyle/>
          <a:p>
            <a:pPr algn="just"/>
            <a:r>
              <a:rPr lang="vi-VN" sz="2000" dirty="0">
                <a:solidFill>
                  <a:srgbClr val="00B050"/>
                </a:solidFill>
              </a:rPr>
              <a:t>Mục I Bài 2 SGK: </a:t>
            </a:r>
            <a:r>
              <a:rPr lang="vi-VN" sz="2000" dirty="0"/>
              <a:t>Thời hạn phục vụ tại ngũ của </a:t>
            </a:r>
            <a:r>
              <a:rPr lang="vi-VN" sz="2000" dirty="0">
                <a:solidFill>
                  <a:srgbClr val="FF0000"/>
                </a:solidFill>
              </a:rPr>
              <a:t>hạ sĩ quan</a:t>
            </a:r>
            <a:r>
              <a:rPr lang="vi-VN" sz="2000" dirty="0"/>
              <a:t>, binh sĩ</a:t>
            </a:r>
            <a:endParaRPr lang="en-US" sz="2000" dirty="0"/>
          </a:p>
          <a:p>
            <a:pPr algn="just"/>
            <a:r>
              <a:rPr lang="en-US" sz="2000" dirty="0"/>
              <a:t>-…..</a:t>
            </a:r>
          </a:p>
          <a:p>
            <a:pPr algn="just"/>
            <a:r>
              <a:rPr lang="en-US" sz="2000" dirty="0"/>
              <a:t>-</a:t>
            </a:r>
            <a:r>
              <a:rPr lang="vi-VN" sz="2000" dirty="0"/>
              <a:t> Thanh niên đã tốt nghiệp đại học, cao đẳng, trung cấp, tình nguyện phục vụ tại đoàn kinh tế – quốc phòng từ đủ 24 tháng trở lên theo Đề án do Thủ tướng Chính phủ quyết định.</a:t>
            </a:r>
          </a:p>
        </p:txBody>
      </p:sp>
      <p:pic>
        <p:nvPicPr>
          <p:cNvPr id="49" name="Picture 48" descr="A colorful kite with a black background&#10;&#10;Description automatically generated">
            <a:extLst>
              <a:ext uri="{FF2B5EF4-FFF2-40B4-BE49-F238E27FC236}">
                <a16:creationId xmlns="" xmlns:a16="http://schemas.microsoft.com/office/drawing/2014/main" id="{F133BEFD-1F04-471A-BF0A-B7506436C23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0" name="Group 11">
            <a:extLst>
              <a:ext uri="{FF2B5EF4-FFF2-40B4-BE49-F238E27FC236}">
                <a16:creationId xmlns="" xmlns:a16="http://schemas.microsoft.com/office/drawing/2014/main" id="{26C23CA5-D574-431A-B138-5CFF06406845}"/>
              </a:ext>
            </a:extLst>
          </p:cNvPr>
          <p:cNvGrpSpPr>
            <a:grpSpLocks/>
          </p:cNvGrpSpPr>
          <p:nvPr/>
        </p:nvGrpSpPr>
        <p:grpSpPr bwMode="auto">
          <a:xfrm>
            <a:off x="11236198" y="912947"/>
            <a:ext cx="427000" cy="336488"/>
            <a:chOff x="0" y="0"/>
            <a:chExt cx="666" cy="559"/>
          </a:xfrm>
        </p:grpSpPr>
        <p:sp>
          <p:nvSpPr>
            <p:cNvPr id="52" name="Freeform 12">
              <a:extLst>
                <a:ext uri="{FF2B5EF4-FFF2-40B4-BE49-F238E27FC236}">
                  <a16:creationId xmlns="" xmlns:a16="http://schemas.microsoft.com/office/drawing/2014/main" id="{D4EB61B7-9C52-405C-8DDC-916BA0EA919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1310714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2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3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3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4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1024"/>
                                        </p:tgtEl>
                                        <p:attrNameLst>
                                          <p:attrName>style.visibility</p:attrName>
                                        </p:attrNameLst>
                                      </p:cBhvr>
                                      <p:to>
                                        <p:strVal val="visible"/>
                                      </p:to>
                                    </p:set>
                                    <p:animEffect transition="in" filter="fade">
                                      <p:cBhvr>
                                        <p:cTn id="58" dur="500"/>
                                        <p:tgtEl>
                                          <p:spTgt spid="1024"/>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subTnLst>
                                    <p:audio>
                                      <p:cMediaNode>
                                        <p:cTn display="0" masterRel="sameClick">
                                          <p:stCondLst>
                                            <p:cond evt="begin" delay="0">
                                              <p:tn val="59"/>
                                            </p:cond>
                                          </p:stCondLst>
                                          <p:endCondLst>
                                            <p:cond evt="onStopAudio" delay="0">
                                              <p:tgtEl>
                                                <p:sldTgt/>
                                              </p:tgtEl>
                                            </p:cond>
                                          </p:endCondLst>
                                        </p:cTn>
                                        <p:tgtEl>
                                          <p:sndTgt r:embed="rId6" name="applause.wav"/>
                                        </p:tgtEl>
                                      </p:cMediaNode>
                                    </p:audio>
                                  </p:sub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subTnLst>
                                    <p:audio>
                                      <p:cMediaNode>
                                        <p:cTn display="0" masterRel="sameClick">
                                          <p:stCondLst>
                                            <p:cond evt="begin" delay="0">
                                              <p:tn val="62"/>
                                            </p:cond>
                                          </p:stCondLst>
                                          <p:endCondLst>
                                            <p:cond evt="onStopAudio" delay="0">
                                              <p:tgtEl>
                                                <p:sldTgt/>
                                              </p:tgtEl>
                                            </p:cond>
                                          </p:endCondLst>
                                        </p:cTn>
                                        <p:tgtEl>
                                          <p:sndTgt r:embed="rId6" name="applause.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subTnLst>
                                    <p:audio>
                                      <p:cMediaNode>
                                        <p:cTn display="0" masterRel="sameClick">
                                          <p:stCondLst>
                                            <p:cond evt="begin" delay="0">
                                              <p:tn val="65"/>
                                            </p:cond>
                                          </p:stCondLst>
                                          <p:endCondLst>
                                            <p:cond evt="onStopAudio" delay="0">
                                              <p:tgtEl>
                                                <p:sldTgt/>
                                              </p:tgtEl>
                                            </p:cond>
                                          </p:endCondLst>
                                        </p:cTn>
                                        <p:tgtEl>
                                          <p:sndTgt r:embed="rId6" name="applause.wav"/>
                                        </p:tgtEl>
                                      </p:cMediaNode>
                                    </p:audio>
                                  </p:subTnLst>
                                </p:cTn>
                              </p:par>
                              <p:par>
                                <p:cTn id="68" presetID="10"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subTnLst>
                                    <p:audio>
                                      <p:cMediaNode>
                                        <p:cTn display="0" masterRel="sameClick">
                                          <p:stCondLst>
                                            <p:cond evt="begin" delay="0">
                                              <p:tn val="71"/>
                                            </p:cond>
                                          </p:stCondLst>
                                          <p:endCondLst>
                                            <p:cond evt="onStopAudio" delay="0">
                                              <p:tgtEl>
                                                <p:sldTgt/>
                                              </p:tgtEl>
                                            </p:cond>
                                          </p:endCondLst>
                                        </p:cTn>
                                        <p:tgtEl>
                                          <p:sndTgt r:embed="rId6" name="applause.wav"/>
                                        </p:tgtEl>
                                      </p:cMediaNode>
                                    </p:audio>
                                  </p:subTnLst>
                                </p:cTn>
                              </p:par>
                              <p:par>
                                <p:cTn id="74" presetID="10" presetClass="entr" presetSubtype="0"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subTnLst>
                                    <p:audio>
                                      <p:cMediaNode>
                                        <p:cTn display="0" masterRel="sameClick">
                                          <p:stCondLst>
                                            <p:cond evt="begin" delay="0">
                                              <p:tn val="74"/>
                                            </p:cond>
                                          </p:stCondLst>
                                          <p:endCondLst>
                                            <p:cond evt="onStopAudio" delay="0">
                                              <p:tgtEl>
                                                <p:sldTgt/>
                                              </p:tgtEl>
                                            </p:cond>
                                          </p:endCondLst>
                                        </p:cTn>
                                        <p:tgtEl>
                                          <p:sndTgt r:embed="rId6" name="applause.wav"/>
                                        </p:tgtEl>
                                      </p:cMediaNode>
                                    </p:audio>
                                  </p:subTnLst>
                                </p:cTn>
                              </p:par>
                              <p:par>
                                <p:cTn id="77" presetID="10" presetClass="entr" presetSubtype="0" fill="hold" grpId="0" nodeType="withEffect">
                                  <p:stCondLst>
                                    <p:cond delay="0"/>
                                  </p:stCondLst>
                                  <p:childTnLst>
                                    <p:set>
                                      <p:cBhvr>
                                        <p:cTn id="78" dur="1" fill="hold">
                                          <p:stCondLst>
                                            <p:cond delay="0"/>
                                          </p:stCondLst>
                                        </p:cTn>
                                        <p:tgtEl>
                                          <p:spTgt spid="1025"/>
                                        </p:tgtEl>
                                        <p:attrNameLst>
                                          <p:attrName>style.visibility</p:attrName>
                                        </p:attrNameLst>
                                      </p:cBhvr>
                                      <p:to>
                                        <p:strVal val="visible"/>
                                      </p:to>
                                    </p:set>
                                    <p:animEffect transition="in" filter="fade">
                                      <p:cBhvr>
                                        <p:cTn id="79" dur="500"/>
                                        <p:tgtEl>
                                          <p:spTgt spid="1025"/>
                                        </p:tgtEl>
                                      </p:cBhvr>
                                    </p:animEffect>
                                  </p:childTnLst>
                                </p:cTn>
                              </p:par>
                            </p:childTnLst>
                          </p:cTn>
                        </p:par>
                        <p:par>
                          <p:cTn id="80" fill="hold">
                            <p:stCondLst>
                              <p:cond delay="500"/>
                            </p:stCondLst>
                            <p:childTnLst>
                              <p:par>
                                <p:cTn id="81" presetID="1" presetClass="mediacall" presetSubtype="0" fill="hold" nodeType="afterEffect">
                                  <p:stCondLst>
                                    <p:cond delay="0"/>
                                  </p:stCondLst>
                                  <p:childTnLst>
                                    <p:cmd type="call" cmd="playFrom(0.0)">
                                      <p:cBhvr>
                                        <p:cTn id="82" dur="3824" fill="hold"/>
                                        <p:tgtEl>
                                          <p:spTgt spid="15"/>
                                        </p:tgtEl>
                                      </p:cBhvr>
                                    </p:cmd>
                                  </p:childTnLst>
                                </p:cTn>
                              </p:par>
                            </p:childTnLst>
                          </p:cTn>
                        </p:par>
                      </p:childTnLst>
                    </p:cTn>
                  </p:par>
                </p:childTnLst>
              </p:cTn>
              <p:nextCondLst>
                <p:cond evt="onClick" delay="0">
                  <p:tgtEl>
                    <p:spTgt spid="18"/>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23" grpId="0" animBg="1"/>
      <p:bldP spid="43" grpId="0" animBg="1"/>
      <p:bldP spid="44" grpId="0" animBg="1"/>
      <p:bldP spid="45" grpId="0" animBg="1"/>
      <p:bldP spid="51" grpId="0" animBg="1"/>
      <p:bldP spid="57" grpId="0" animBg="1"/>
      <p:bldP spid="62" grpId="0" animBg="1"/>
      <p:bldP spid="1024" grpId="0" animBg="1"/>
      <p:bldP spid="10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79127"/>
            <a:ext cx="12192000" cy="69106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24" name="Picture 23" descr="A blue and white alarm clock with bells&#10;&#10;Description automatically generated">
            <a:extLst>
              <a:ext uri="{FF2B5EF4-FFF2-40B4-BE49-F238E27FC236}">
                <a16:creationId xmlns="" xmlns:a16="http://schemas.microsoft.com/office/drawing/2014/main" id="{68E46BCC-9B35-2C68-AD83-10870924714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53416" y="1920205"/>
            <a:ext cx="1301009" cy="1031659"/>
          </a:xfrm>
          <a:prstGeom prst="rect">
            <a:avLst/>
          </a:prstGeom>
        </p:spPr>
      </p:pic>
      <p:sp>
        <p:nvSpPr>
          <p:cNvPr id="25" name="Oval 24">
            <a:extLst>
              <a:ext uri="{FF2B5EF4-FFF2-40B4-BE49-F238E27FC236}">
                <a16:creationId xmlns="" xmlns:a16="http://schemas.microsoft.com/office/drawing/2014/main" id="{C5C06562-81DE-F12C-3D2B-3C37FC19224E}"/>
              </a:ext>
            </a:extLst>
          </p:cNvPr>
          <p:cNvSpPr/>
          <p:nvPr/>
        </p:nvSpPr>
        <p:spPr>
          <a:xfrm>
            <a:off x="10703936"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6" name="Oval 25">
            <a:extLst>
              <a:ext uri="{FF2B5EF4-FFF2-40B4-BE49-F238E27FC236}">
                <a16:creationId xmlns="" xmlns:a16="http://schemas.microsoft.com/office/drawing/2014/main" id="{9E8FD093-1A7A-F05A-7356-FE37EDE3B78D}"/>
              </a:ext>
            </a:extLst>
          </p:cNvPr>
          <p:cNvSpPr/>
          <p:nvPr/>
        </p:nvSpPr>
        <p:spPr>
          <a:xfrm>
            <a:off x="10703936"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7" name="Oval 26">
            <a:extLst>
              <a:ext uri="{FF2B5EF4-FFF2-40B4-BE49-F238E27FC236}">
                <a16:creationId xmlns="" xmlns:a16="http://schemas.microsoft.com/office/drawing/2014/main" id="{3238AE5E-9C6A-986A-2D65-82B39BB2A307}"/>
              </a:ext>
            </a:extLst>
          </p:cNvPr>
          <p:cNvSpPr/>
          <p:nvPr/>
        </p:nvSpPr>
        <p:spPr>
          <a:xfrm>
            <a:off x="10703936"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8" name="Oval 27">
            <a:extLst>
              <a:ext uri="{FF2B5EF4-FFF2-40B4-BE49-F238E27FC236}">
                <a16:creationId xmlns="" xmlns:a16="http://schemas.microsoft.com/office/drawing/2014/main" id="{C2582CBC-FF00-47F1-550C-313E4D321224}"/>
              </a:ext>
            </a:extLst>
          </p:cNvPr>
          <p:cNvSpPr/>
          <p:nvPr/>
        </p:nvSpPr>
        <p:spPr>
          <a:xfrm>
            <a:off x="10703936"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9" name="Oval 28">
            <a:extLst>
              <a:ext uri="{FF2B5EF4-FFF2-40B4-BE49-F238E27FC236}">
                <a16:creationId xmlns="" xmlns:a16="http://schemas.microsoft.com/office/drawing/2014/main" id="{15357750-EE11-6864-1D30-C5FF91BC38AE}"/>
              </a:ext>
            </a:extLst>
          </p:cNvPr>
          <p:cNvSpPr/>
          <p:nvPr/>
        </p:nvSpPr>
        <p:spPr>
          <a:xfrm>
            <a:off x="10703936"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30" name="Oval 29">
            <a:extLst>
              <a:ext uri="{FF2B5EF4-FFF2-40B4-BE49-F238E27FC236}">
                <a16:creationId xmlns="" xmlns:a16="http://schemas.microsoft.com/office/drawing/2014/main" id="{2D57ABBB-93C8-F1D1-3DBE-76D5E087C3A6}"/>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1" name="Oval 30">
            <a:extLst>
              <a:ext uri="{FF2B5EF4-FFF2-40B4-BE49-F238E27FC236}">
                <a16:creationId xmlns="" xmlns:a16="http://schemas.microsoft.com/office/drawing/2014/main" id="{D41CB281-D3C7-1F56-3504-5E992E5EF2E8}"/>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2" name="Oval 31">
            <a:extLst>
              <a:ext uri="{FF2B5EF4-FFF2-40B4-BE49-F238E27FC236}">
                <a16:creationId xmlns="" xmlns:a16="http://schemas.microsoft.com/office/drawing/2014/main" id="{0632F5F5-193A-D6FB-204F-290B859E9807}"/>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33" name="Oval 32">
            <a:extLst>
              <a:ext uri="{FF2B5EF4-FFF2-40B4-BE49-F238E27FC236}">
                <a16:creationId xmlns="" xmlns:a16="http://schemas.microsoft.com/office/drawing/2014/main" id="{1AC214B1-3EAE-E566-4F95-0A32D46DD0C5}"/>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34" name="Oval 33">
            <a:extLst>
              <a:ext uri="{FF2B5EF4-FFF2-40B4-BE49-F238E27FC236}">
                <a16:creationId xmlns="" xmlns:a16="http://schemas.microsoft.com/office/drawing/2014/main" id="{6F698848-6E02-BB19-A504-6EB7A2575015}"/>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35" name="Oval 34">
            <a:extLst>
              <a:ext uri="{FF2B5EF4-FFF2-40B4-BE49-F238E27FC236}">
                <a16:creationId xmlns="" xmlns:a16="http://schemas.microsoft.com/office/drawing/2014/main" id="{0B5C0B33-24B3-F23D-A8AF-8A63264A0A86}"/>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36" name="Oval 35">
            <a:extLst>
              <a:ext uri="{FF2B5EF4-FFF2-40B4-BE49-F238E27FC236}">
                <a16:creationId xmlns="" xmlns:a16="http://schemas.microsoft.com/office/drawing/2014/main" id="{BAE40429-CA4B-AD52-C922-E0CF1A6D0D67}"/>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37" name="Oval 36">
            <a:extLst>
              <a:ext uri="{FF2B5EF4-FFF2-40B4-BE49-F238E27FC236}">
                <a16:creationId xmlns="" xmlns:a16="http://schemas.microsoft.com/office/drawing/2014/main" id="{6B7277F0-EF8D-F1EE-F735-B2561AA4EE22}"/>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8" name="Oval 37">
            <a:extLst>
              <a:ext uri="{FF2B5EF4-FFF2-40B4-BE49-F238E27FC236}">
                <a16:creationId xmlns="" xmlns:a16="http://schemas.microsoft.com/office/drawing/2014/main" id="{089CD75A-91B5-0B8B-1BDF-2C242AF4BCAD}"/>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9" name="Oval 38">
            <a:extLst>
              <a:ext uri="{FF2B5EF4-FFF2-40B4-BE49-F238E27FC236}">
                <a16:creationId xmlns="" xmlns:a16="http://schemas.microsoft.com/office/drawing/2014/main" id="{0FAAB0F2-28B3-2070-7C74-14730595A342}"/>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40" name="Oval 39">
            <a:extLst>
              <a:ext uri="{FF2B5EF4-FFF2-40B4-BE49-F238E27FC236}">
                <a16:creationId xmlns="" xmlns:a16="http://schemas.microsoft.com/office/drawing/2014/main" id="{6CD1D7E3-5216-8B5E-EB6A-8AA22DDC43A5}"/>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41" name="Arrow: Left 40">
            <a:hlinkClick r:id="rId12" action="ppaction://hlinksldjump"/>
            <a:extLst>
              <a:ext uri="{FF2B5EF4-FFF2-40B4-BE49-F238E27FC236}">
                <a16:creationId xmlns="" xmlns:a16="http://schemas.microsoft.com/office/drawing/2014/main" id="{69BE7F4E-4204-7E09-5F4B-176B83AD043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 xmlns:a16="http://schemas.microsoft.com/office/drawing/2014/main" id="{2B08215A-C3D1-72BE-153F-D935EFDB8CAC}"/>
              </a:ext>
            </a:extLst>
          </p:cNvPr>
          <p:cNvSpPr/>
          <p:nvPr/>
        </p:nvSpPr>
        <p:spPr>
          <a:xfrm>
            <a:off x="1054033" y="985955"/>
            <a:ext cx="9129486" cy="1200203"/>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B9C8031A-C10D-6F61-0D2E-A686E3EF7D9B}"/>
              </a:ext>
            </a:extLst>
          </p:cNvPr>
          <p:cNvSpPr txBox="1"/>
          <p:nvPr/>
        </p:nvSpPr>
        <p:spPr>
          <a:xfrm>
            <a:off x="1346706" y="1121505"/>
            <a:ext cx="8544131" cy="892552"/>
          </a:xfrm>
          <a:prstGeom prst="rect">
            <a:avLst/>
          </a:prstGeom>
          <a:noFill/>
        </p:spPr>
        <p:txBody>
          <a:bodyPr wrap="square" rtlCol="0">
            <a:spAutoFit/>
          </a:bodyPr>
          <a:lstStyle/>
          <a:p>
            <a:pPr algn="just"/>
            <a:r>
              <a:rPr lang="vi-VN" sz="2800" b="1" dirty="0">
                <a:latin typeface="UTM Avo" panose="02040603050506020204" pitchFamily="18" charset="0"/>
              </a:rPr>
              <a:t> </a:t>
            </a:r>
            <a:r>
              <a:rPr lang="vi-VN" sz="2400" b="1" dirty="0">
                <a:latin typeface="UTM Avo" panose="02040603050506020204" pitchFamily="18" charset="0"/>
              </a:rPr>
              <a:t>Việc hạ sĩ quan, binh sĩ thôi phục vụ tại ngũ trong Quân đội nhân dân và lực lượng Cảnh sát biển.</a:t>
            </a:r>
          </a:p>
        </p:txBody>
      </p:sp>
      <p:sp>
        <p:nvSpPr>
          <p:cNvPr id="17" name="Oval 16">
            <a:extLst>
              <a:ext uri="{FF2B5EF4-FFF2-40B4-BE49-F238E27FC236}">
                <a16:creationId xmlns="" xmlns:a16="http://schemas.microsoft.com/office/drawing/2014/main" id="{0030B7A6-959E-CD21-D61B-BD462AB281DE}"/>
              </a:ext>
            </a:extLst>
          </p:cNvPr>
          <p:cNvSpPr/>
          <p:nvPr/>
        </p:nvSpPr>
        <p:spPr>
          <a:xfrm>
            <a:off x="5276272" y="430697"/>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sp>
        <p:nvSpPr>
          <p:cNvPr id="18" name="1">
            <a:extLst>
              <a:ext uri="{FF2B5EF4-FFF2-40B4-BE49-F238E27FC236}">
                <a16:creationId xmlns="" xmlns:a16="http://schemas.microsoft.com/office/drawing/2014/main" id="{0190536B-CDA9-09D8-4AF8-561C93C7F74C}"/>
              </a:ext>
            </a:extLst>
          </p:cNvPr>
          <p:cNvSpPr/>
          <p:nvPr/>
        </p:nvSpPr>
        <p:spPr>
          <a:xfrm>
            <a:off x="4835273" y="237228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9" name="Rectangle 18">
            <a:extLst>
              <a:ext uri="{FF2B5EF4-FFF2-40B4-BE49-F238E27FC236}">
                <a16:creationId xmlns="" xmlns:a16="http://schemas.microsoft.com/office/drawing/2014/main" id="{94712C6A-E3A9-12AF-7681-5DA499021879}"/>
              </a:ext>
            </a:extLst>
          </p:cNvPr>
          <p:cNvSpPr/>
          <p:nvPr/>
        </p:nvSpPr>
        <p:spPr>
          <a:xfrm>
            <a:off x="8226155" y="3147258"/>
            <a:ext cx="998258" cy="99825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UTM Avo" panose="02040603050506020204" pitchFamily="18" charset="0"/>
            </a:endParaRPr>
          </a:p>
        </p:txBody>
      </p:sp>
      <p:sp>
        <p:nvSpPr>
          <p:cNvPr id="20" name="Rectangle 19">
            <a:extLst>
              <a:ext uri="{FF2B5EF4-FFF2-40B4-BE49-F238E27FC236}">
                <a16:creationId xmlns="" xmlns:a16="http://schemas.microsoft.com/office/drawing/2014/main" id="{F0E02353-5D6B-08FC-4BFD-6EB8F3B9283B}"/>
              </a:ext>
            </a:extLst>
          </p:cNvPr>
          <p:cNvSpPr/>
          <p:nvPr/>
        </p:nvSpPr>
        <p:spPr>
          <a:xfrm>
            <a:off x="1733192" y="3147258"/>
            <a:ext cx="998258" cy="99825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1" name="Rectangle 20">
            <a:extLst>
              <a:ext uri="{FF2B5EF4-FFF2-40B4-BE49-F238E27FC236}">
                <a16:creationId xmlns="" xmlns:a16="http://schemas.microsoft.com/office/drawing/2014/main" id="{278EF16D-8A1E-A649-EAA9-64F4D130F913}"/>
              </a:ext>
            </a:extLst>
          </p:cNvPr>
          <p:cNvSpPr/>
          <p:nvPr/>
        </p:nvSpPr>
        <p:spPr>
          <a:xfrm>
            <a:off x="2817547" y="3147258"/>
            <a:ext cx="998258" cy="998258"/>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2" name="Rectangle 21">
            <a:extLst>
              <a:ext uri="{FF2B5EF4-FFF2-40B4-BE49-F238E27FC236}">
                <a16:creationId xmlns="" xmlns:a16="http://schemas.microsoft.com/office/drawing/2014/main" id="{80EDDF13-6631-7A26-C571-945FF6BFC72E}"/>
              </a:ext>
            </a:extLst>
          </p:cNvPr>
          <p:cNvSpPr/>
          <p:nvPr/>
        </p:nvSpPr>
        <p:spPr>
          <a:xfrm>
            <a:off x="3901900" y="3147258"/>
            <a:ext cx="998258" cy="99825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3" name="Rectangle 22">
            <a:extLst>
              <a:ext uri="{FF2B5EF4-FFF2-40B4-BE49-F238E27FC236}">
                <a16:creationId xmlns="" xmlns:a16="http://schemas.microsoft.com/office/drawing/2014/main" id="{AF00958B-37F0-4824-C4AE-406F63C43DEE}"/>
              </a:ext>
            </a:extLst>
          </p:cNvPr>
          <p:cNvSpPr/>
          <p:nvPr/>
        </p:nvSpPr>
        <p:spPr>
          <a:xfrm>
            <a:off x="8295430" y="3216531"/>
            <a:ext cx="861740" cy="8617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Ũ</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 xmlns:a16="http://schemas.microsoft.com/office/drawing/2014/main" id="{03EE1A73-4D2F-B579-56A3-25C62AAD40A8}"/>
              </a:ext>
            </a:extLst>
          </p:cNvPr>
          <p:cNvSpPr/>
          <p:nvPr/>
        </p:nvSpPr>
        <p:spPr>
          <a:xfrm>
            <a:off x="1798358" y="3212029"/>
            <a:ext cx="861740" cy="8617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X</a:t>
            </a:r>
          </a:p>
        </p:txBody>
      </p:sp>
      <p:sp>
        <p:nvSpPr>
          <p:cNvPr id="44" name="Rectangle 43">
            <a:extLst>
              <a:ext uri="{FF2B5EF4-FFF2-40B4-BE49-F238E27FC236}">
                <a16:creationId xmlns="" xmlns:a16="http://schemas.microsoft.com/office/drawing/2014/main" id="{97450E49-6EC0-02FC-5CFD-6EBC64DF5AB1}"/>
              </a:ext>
            </a:extLst>
          </p:cNvPr>
          <p:cNvSpPr/>
          <p:nvPr/>
        </p:nvSpPr>
        <p:spPr>
          <a:xfrm>
            <a:off x="2887607" y="3216531"/>
            <a:ext cx="861740" cy="861740"/>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a:solidFill>
                  <a:srgbClr val="C00000"/>
                </a:solidFill>
                <a:latin typeface="UTM Avo" panose="02040603050506020204" pitchFamily="18" charset="0"/>
              </a:rPr>
              <a:t>U</a:t>
            </a:r>
            <a:endParaRPr lang="en-US" sz="4000" b="1" dirty="0">
              <a:solidFill>
                <a:srgbClr val="C00000"/>
              </a:solidFill>
              <a:latin typeface="UTM Avo" panose="02040603050506020204" pitchFamily="18" charset="0"/>
            </a:endParaRPr>
          </a:p>
        </p:txBody>
      </p:sp>
      <p:sp>
        <p:nvSpPr>
          <p:cNvPr id="45" name="Rectangle 44">
            <a:extLst>
              <a:ext uri="{FF2B5EF4-FFF2-40B4-BE49-F238E27FC236}">
                <a16:creationId xmlns="" xmlns:a16="http://schemas.microsoft.com/office/drawing/2014/main" id="{6DD41220-71BF-E3BE-64A8-C7886CA9F62F}"/>
              </a:ext>
            </a:extLst>
          </p:cNvPr>
          <p:cNvSpPr/>
          <p:nvPr/>
        </p:nvSpPr>
        <p:spPr>
          <a:xfrm>
            <a:off x="3981357" y="3216531"/>
            <a:ext cx="861740" cy="8617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46" name="Rectangle 45">
            <a:extLst>
              <a:ext uri="{FF2B5EF4-FFF2-40B4-BE49-F238E27FC236}">
                <a16:creationId xmlns="" xmlns:a16="http://schemas.microsoft.com/office/drawing/2014/main" id="{D872D79E-5D07-099E-95EE-8F9E21D34C0F}"/>
              </a:ext>
            </a:extLst>
          </p:cNvPr>
          <p:cNvSpPr/>
          <p:nvPr/>
        </p:nvSpPr>
        <p:spPr>
          <a:xfrm>
            <a:off x="6065796" y="3147258"/>
            <a:ext cx="998258" cy="99825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 xmlns:a16="http://schemas.microsoft.com/office/drawing/2014/main" id="{ABE68F18-234B-2B37-E314-5411BDE54F97}"/>
              </a:ext>
            </a:extLst>
          </p:cNvPr>
          <p:cNvSpPr/>
          <p:nvPr/>
        </p:nvSpPr>
        <p:spPr>
          <a:xfrm>
            <a:off x="7147149" y="3147258"/>
            <a:ext cx="998258" cy="99825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9" name="Rectangle 48">
            <a:extLst>
              <a:ext uri="{FF2B5EF4-FFF2-40B4-BE49-F238E27FC236}">
                <a16:creationId xmlns="" xmlns:a16="http://schemas.microsoft.com/office/drawing/2014/main" id="{E854A8E6-11A4-F4C4-A8A4-CEFA8C99173E}"/>
              </a:ext>
            </a:extLst>
          </p:cNvPr>
          <p:cNvSpPr/>
          <p:nvPr/>
        </p:nvSpPr>
        <p:spPr>
          <a:xfrm>
            <a:off x="6135071" y="3216531"/>
            <a:ext cx="861740" cy="8617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0" name="Rectangle 49">
            <a:extLst>
              <a:ext uri="{FF2B5EF4-FFF2-40B4-BE49-F238E27FC236}">
                <a16:creationId xmlns="" xmlns:a16="http://schemas.microsoft.com/office/drawing/2014/main" id="{1919C902-C867-B2C3-53A6-DC3FC1930C75}"/>
              </a:ext>
            </a:extLst>
          </p:cNvPr>
          <p:cNvSpPr/>
          <p:nvPr/>
        </p:nvSpPr>
        <p:spPr>
          <a:xfrm>
            <a:off x="7212315" y="3212029"/>
            <a:ext cx="861740" cy="8617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 xmlns:a16="http://schemas.microsoft.com/office/drawing/2014/main" id="{99A9EFC0-C94C-1467-F865-0D2ED11FEF7A}"/>
              </a:ext>
            </a:extLst>
          </p:cNvPr>
          <p:cNvSpPr/>
          <p:nvPr/>
        </p:nvSpPr>
        <p:spPr>
          <a:xfrm>
            <a:off x="4979615" y="3147258"/>
            <a:ext cx="998258" cy="99825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0C656763-7AEA-5995-BE93-6D9CD3116371}"/>
              </a:ext>
            </a:extLst>
          </p:cNvPr>
          <p:cNvSpPr/>
          <p:nvPr/>
        </p:nvSpPr>
        <p:spPr>
          <a:xfrm>
            <a:off x="5048890" y="3216531"/>
            <a:ext cx="861740" cy="8617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5" name="TextBox 54">
            <a:extLst>
              <a:ext uri="{FF2B5EF4-FFF2-40B4-BE49-F238E27FC236}">
                <a16:creationId xmlns="" xmlns:a16="http://schemas.microsoft.com/office/drawing/2014/main" id="{D0546477-D097-A2E3-C4C8-14EBE0247088}"/>
              </a:ext>
            </a:extLst>
          </p:cNvPr>
          <p:cNvSpPr txBox="1"/>
          <p:nvPr/>
        </p:nvSpPr>
        <p:spPr>
          <a:xfrm>
            <a:off x="797718" y="4359950"/>
            <a:ext cx="9698659" cy="1015663"/>
          </a:xfrm>
          <a:prstGeom prst="rect">
            <a:avLst/>
          </a:prstGeom>
          <a:noFill/>
          <a:ln>
            <a:solidFill>
              <a:srgbClr val="00B050"/>
            </a:solidFill>
          </a:ln>
        </p:spPr>
        <p:txBody>
          <a:bodyPr wrap="square">
            <a:spAutoFit/>
          </a:bodyPr>
          <a:lstStyle/>
          <a:p>
            <a:pPr algn="just"/>
            <a:r>
              <a:rPr lang="vi-VN" sz="2000" dirty="0">
                <a:solidFill>
                  <a:srgbClr val="00B050"/>
                </a:solidFill>
              </a:rPr>
              <a:t>Mục I Bài 2 SGK</a:t>
            </a:r>
            <a:r>
              <a:rPr lang="vi-VN" sz="2000" dirty="0"/>
              <a:t>: </a:t>
            </a:r>
            <a:r>
              <a:rPr lang="en-US" sz="2000" dirty="0" err="1">
                <a:latin typeface="Arial" panose="020B0604020202020204" pitchFamily="34" charset="0"/>
                <a:cs typeface="Arial" panose="020B0604020202020204" pitchFamily="34" charset="0"/>
              </a:rPr>
              <a:t>Nghị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27/2016/NĐ-CP </a:t>
            </a:r>
            <a:r>
              <a:rPr lang="en-US" sz="2000" dirty="0" err="1">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06-4-2016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ngũ</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xuất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ngũ</a:t>
            </a:r>
            <a:r>
              <a:rPr lang="en-US" sz="2000" dirty="0">
                <a:solidFill>
                  <a:srgbClr val="FF0000"/>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ngũ</a:t>
            </a:r>
            <a:r>
              <a:rPr lang="en-US" sz="2000" dirty="0">
                <a:latin typeface="Arial" panose="020B0604020202020204" pitchFamily="34" charset="0"/>
                <a:cs typeface="Arial" panose="020B0604020202020204" pitchFamily="34" charset="0"/>
              </a:rPr>
              <a:t>.</a:t>
            </a:r>
          </a:p>
        </p:txBody>
      </p:sp>
      <p:pic>
        <p:nvPicPr>
          <p:cNvPr id="48" name="Picture 47" descr="A colorful kite with a black background&#10;&#10;Description automatically generated">
            <a:extLst>
              <a:ext uri="{FF2B5EF4-FFF2-40B4-BE49-F238E27FC236}">
                <a16:creationId xmlns="" xmlns:a16="http://schemas.microsoft.com/office/drawing/2014/main" id="{5A71A187-73F9-4988-9941-E4A65820DB3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29458" y="612377"/>
            <a:ext cx="470304" cy="470304"/>
          </a:xfrm>
          <a:prstGeom prst="rect">
            <a:avLst/>
          </a:prstGeom>
          <a:ln>
            <a:noFill/>
          </a:ln>
          <a:effectLst>
            <a:glow rad="12700">
              <a:schemeClr val="bg1">
                <a:alpha val="60000"/>
              </a:schemeClr>
            </a:glow>
          </a:effectLst>
        </p:spPr>
      </p:pic>
      <p:grpSp>
        <p:nvGrpSpPr>
          <p:cNvPr id="52" name="Group 11">
            <a:extLst>
              <a:ext uri="{FF2B5EF4-FFF2-40B4-BE49-F238E27FC236}">
                <a16:creationId xmlns="" xmlns:a16="http://schemas.microsoft.com/office/drawing/2014/main" id="{65604449-C0D0-4402-90DB-C67D0935393C}"/>
              </a:ext>
            </a:extLst>
          </p:cNvPr>
          <p:cNvGrpSpPr>
            <a:grpSpLocks/>
          </p:cNvGrpSpPr>
          <p:nvPr/>
        </p:nvGrpSpPr>
        <p:grpSpPr bwMode="auto">
          <a:xfrm>
            <a:off x="11236198" y="695230"/>
            <a:ext cx="427000" cy="336488"/>
            <a:chOff x="0" y="0"/>
            <a:chExt cx="666" cy="559"/>
          </a:xfrm>
        </p:grpSpPr>
        <p:sp>
          <p:nvSpPr>
            <p:cNvPr id="53" name="Freeform 12">
              <a:extLst>
                <a:ext uri="{FF2B5EF4-FFF2-40B4-BE49-F238E27FC236}">
                  <a16:creationId xmlns="" xmlns:a16="http://schemas.microsoft.com/office/drawing/2014/main" id="{8466E15E-BC35-4DF4-9B04-79A27178D3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99180012"/>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2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3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3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4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subTnLst>
                                    <p:audio>
                                      <p:cMediaNode>
                                        <p:cTn display="0" masterRel="sameClick">
                                          <p:stCondLst>
                                            <p:cond evt="begin" delay="0">
                                              <p:tn val="59"/>
                                            </p:cond>
                                          </p:stCondLst>
                                          <p:endCondLst>
                                            <p:cond evt="onStopAudio" delay="0">
                                              <p:tgtEl>
                                                <p:sldTgt/>
                                              </p:tgtEl>
                                            </p:cond>
                                          </p:endCondLst>
                                        </p:cTn>
                                        <p:tgtEl>
                                          <p:sndTgt r:embed="rId6" name="applause.wav"/>
                                        </p:tgtEl>
                                      </p:cMediaNode>
                                    </p:audio>
                                  </p:sub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subTnLst>
                                    <p:audio>
                                      <p:cMediaNode>
                                        <p:cTn display="0" masterRel="sameClick">
                                          <p:stCondLst>
                                            <p:cond evt="begin" delay="0">
                                              <p:tn val="62"/>
                                            </p:cond>
                                          </p:stCondLst>
                                          <p:endCondLst>
                                            <p:cond evt="onStopAudio" delay="0">
                                              <p:tgtEl>
                                                <p:sldTgt/>
                                              </p:tgtEl>
                                            </p:cond>
                                          </p:endCondLst>
                                        </p:cTn>
                                        <p:tgtEl>
                                          <p:sndTgt r:embed="rId6" name="applause.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subTnLst>
                                    <p:audio>
                                      <p:cMediaNode>
                                        <p:cTn display="0" masterRel="sameClick">
                                          <p:stCondLst>
                                            <p:cond evt="begin" delay="0">
                                              <p:tn val="65"/>
                                            </p:cond>
                                          </p:stCondLst>
                                          <p:endCondLst>
                                            <p:cond evt="onStopAudio" delay="0">
                                              <p:tgtEl>
                                                <p:sldTgt/>
                                              </p:tgtEl>
                                            </p:cond>
                                          </p:endCondLst>
                                        </p:cTn>
                                        <p:tgtEl>
                                          <p:sndTgt r:embed="rId6" name="applause.wav"/>
                                        </p:tgtEl>
                                      </p:cMediaNode>
                                    </p:audio>
                                  </p:subTnLst>
                                </p:cTn>
                              </p:par>
                              <p:par>
                                <p:cTn id="68" presetID="10"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subTnLst>
                                    <p:audio>
                                      <p:cMediaNode>
                                        <p:cTn display="0" masterRel="sameClick">
                                          <p:stCondLst>
                                            <p:cond evt="begin" delay="0">
                                              <p:tn val="71"/>
                                            </p:cond>
                                          </p:stCondLst>
                                          <p:endCondLst>
                                            <p:cond evt="onStopAudio" delay="0">
                                              <p:tgtEl>
                                                <p:sldTgt/>
                                              </p:tgtEl>
                                            </p:cond>
                                          </p:endCondLst>
                                        </p:cTn>
                                        <p:tgtEl>
                                          <p:sndTgt r:embed="rId6" name="applause.wav"/>
                                        </p:tgtEl>
                                      </p:cMediaNode>
                                    </p:audio>
                                  </p:subTnLst>
                                </p:cTn>
                              </p:par>
                              <p:par>
                                <p:cTn id="74" presetID="10"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childTnLst>
                          </p:cTn>
                        </p:par>
                        <p:par>
                          <p:cTn id="77" fill="hold">
                            <p:stCondLst>
                              <p:cond delay="500"/>
                            </p:stCondLst>
                            <p:childTnLst>
                              <p:par>
                                <p:cTn id="78" presetID="1" presetClass="mediacall" presetSubtype="0" fill="hold" nodeType="afterEffect">
                                  <p:stCondLst>
                                    <p:cond delay="0"/>
                                  </p:stCondLst>
                                  <p:childTnLst>
                                    <p:cmd type="call" cmd="playFrom(0.0)">
                                      <p:cBhvr>
                                        <p:cTn id="79" dur="1" fill="hold"/>
                                        <p:tgtEl>
                                          <p:spTgt spid="15"/>
                                        </p:tgtEl>
                                      </p:cBhvr>
                                    </p:cmd>
                                  </p:childTnLst>
                                </p:cTn>
                              </p:par>
                            </p:childTnLst>
                          </p:cTn>
                        </p:par>
                      </p:childTnLst>
                    </p:cTn>
                  </p:par>
                </p:childTnLst>
              </p:cTn>
              <p:nextCondLst>
                <p:cond evt="onClick" delay="0">
                  <p:tgtEl>
                    <p:spTgt spid="18"/>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23" grpId="0" animBg="1"/>
      <p:bldP spid="43" grpId="0" animBg="1"/>
      <p:bldP spid="44" grpId="0" animBg="1"/>
      <p:bldP spid="45" grpId="0" animBg="1"/>
      <p:bldP spid="49" grpId="0" animBg="1"/>
      <p:bldP spid="50" grpId="0" animBg="1"/>
      <p:bldP spid="54" grpId="0" animBg="1"/>
      <p:bldP spid="5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02C6D451-938F-5CC0-9C7E-C3877F3098F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58166" y="1882105"/>
            <a:ext cx="1301009" cy="1031659"/>
          </a:xfrm>
          <a:prstGeom prst="rect">
            <a:avLst/>
          </a:prstGeom>
        </p:spPr>
      </p:pic>
      <p:sp>
        <p:nvSpPr>
          <p:cNvPr id="17" name="Oval 16">
            <a:extLst>
              <a:ext uri="{FF2B5EF4-FFF2-40B4-BE49-F238E27FC236}">
                <a16:creationId xmlns="" xmlns:a16="http://schemas.microsoft.com/office/drawing/2014/main" id="{EA72D402-4D16-DE02-33BC-01D16D8AF81B}"/>
              </a:ext>
            </a:extLst>
          </p:cNvPr>
          <p:cNvSpPr/>
          <p:nvPr/>
        </p:nvSpPr>
        <p:spPr>
          <a:xfrm>
            <a:off x="10608686"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5C811929-16BC-9D45-53CB-35C7580FE21E}"/>
              </a:ext>
            </a:extLst>
          </p:cNvPr>
          <p:cNvSpPr/>
          <p:nvPr/>
        </p:nvSpPr>
        <p:spPr>
          <a:xfrm>
            <a:off x="10608686"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785340B1-A9B6-C896-BC9A-E8EE0202F47C}"/>
              </a:ext>
            </a:extLst>
          </p:cNvPr>
          <p:cNvSpPr/>
          <p:nvPr/>
        </p:nvSpPr>
        <p:spPr>
          <a:xfrm>
            <a:off x="10608686"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8DD4CF09-592A-E635-7E83-949247917512}"/>
              </a:ext>
            </a:extLst>
          </p:cNvPr>
          <p:cNvSpPr/>
          <p:nvPr/>
        </p:nvSpPr>
        <p:spPr>
          <a:xfrm>
            <a:off x="10608686"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F74B692A-27A2-0353-0EE3-26F8208785F4}"/>
              </a:ext>
            </a:extLst>
          </p:cNvPr>
          <p:cNvSpPr/>
          <p:nvPr/>
        </p:nvSpPr>
        <p:spPr>
          <a:xfrm>
            <a:off x="10608686"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C6346154-0D99-8306-9FAF-8C56549DCF33}"/>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9213E1A9-7AC7-D36C-0300-21FBEC1CB6F2}"/>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208347C1-47CE-9995-4A7A-20EC9D76D5CD}"/>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FC67681A-2847-C2E3-77DC-C259ECD8EC8E}"/>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7344A959-4287-5C0D-7297-B4DB9D92B78B}"/>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97CED836-CB0D-A460-2EEE-BEFC4A3EF535}"/>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74AB6501-73BA-3868-B5EC-B1EF345BEE11}"/>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E8A7CC69-2964-EB45-D443-A57E69800B2E}"/>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84D639F0-3837-50D1-CCCB-D7C8AED2C435}"/>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364153B4-808C-D9AD-665D-550A0BB1B6AF}"/>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DD7C1C32-FF90-9DAA-1109-CC31B5C1DF1E}"/>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 xmlns:a16="http://schemas.microsoft.com/office/drawing/2014/main" id="{5DA73DC9-DC88-3519-D7B8-15014BECBF8F}"/>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 xmlns:a16="http://schemas.microsoft.com/office/drawing/2014/main" id="{C6AEF4A0-A348-00A9-7E0C-8915BA12665E}"/>
              </a:ext>
            </a:extLst>
          </p:cNvPr>
          <p:cNvSpPr/>
          <p:nvPr/>
        </p:nvSpPr>
        <p:spPr>
          <a:xfrm>
            <a:off x="873319" y="1179366"/>
            <a:ext cx="9129486" cy="120032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4FE06DC2-F891-AC44-6A08-9C6935CE7B5E}"/>
              </a:ext>
            </a:extLst>
          </p:cNvPr>
          <p:cNvSpPr txBox="1"/>
          <p:nvPr/>
        </p:nvSpPr>
        <p:spPr>
          <a:xfrm>
            <a:off x="1141411" y="1560794"/>
            <a:ext cx="8750197" cy="461665"/>
          </a:xfrm>
          <a:prstGeom prst="rect">
            <a:avLst/>
          </a:prstGeom>
          <a:noFill/>
        </p:spPr>
        <p:txBody>
          <a:bodyPr wrap="square" rtlCol="0">
            <a:spAutoFit/>
          </a:bodyPr>
          <a:lstStyle/>
          <a:p>
            <a:pPr algn="ctr"/>
            <a:r>
              <a:rPr lang="en-US" sz="2400" b="1" dirty="0">
                <a:solidFill>
                  <a:srgbClr val="000000"/>
                </a:solidFill>
                <a:latin typeface="UTM Avo" panose="02040603050506020204" pitchFamily="18" charset="0"/>
              </a:rPr>
              <a:t>N</a:t>
            </a:r>
            <a:r>
              <a:rPr lang="vi-VN" sz="2400" b="1" i="0" dirty="0">
                <a:solidFill>
                  <a:srgbClr val="000000"/>
                </a:solidFill>
                <a:effectLst/>
                <a:latin typeface="Arial" panose="020B0604020202020204" pitchFamily="34" charset="0"/>
              </a:rPr>
              <a:t>gười dân, về mặt có quyền lợi và nghĩa vụ với nhà nước</a:t>
            </a:r>
            <a:r>
              <a:rPr lang="vi-VN" sz="2400" b="1" dirty="0">
                <a:latin typeface="UTM Avo" panose="02040603050506020204" pitchFamily="18" charset="0"/>
              </a:rPr>
              <a:t>.</a:t>
            </a:r>
          </a:p>
        </p:txBody>
      </p:sp>
      <p:sp>
        <p:nvSpPr>
          <p:cNvPr id="14" name="Oval 13">
            <a:extLst>
              <a:ext uri="{FF2B5EF4-FFF2-40B4-BE49-F238E27FC236}">
                <a16:creationId xmlns="" xmlns:a16="http://schemas.microsoft.com/office/drawing/2014/main" id="{349337B1-4C92-06C9-24F2-84314BFC1A2C}"/>
              </a:ext>
            </a:extLst>
          </p:cNvPr>
          <p:cNvSpPr/>
          <p:nvPr/>
        </p:nvSpPr>
        <p:spPr>
          <a:xfrm>
            <a:off x="5047296" y="478316"/>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UTM Avo" panose="02040603050506020204" pitchFamily="18" charset="0"/>
            </a:endParaRPr>
          </a:p>
        </p:txBody>
      </p:sp>
      <p:sp>
        <p:nvSpPr>
          <p:cNvPr id="35" name="1">
            <a:extLst>
              <a:ext uri="{FF2B5EF4-FFF2-40B4-BE49-F238E27FC236}">
                <a16:creationId xmlns="" xmlns:a16="http://schemas.microsoft.com/office/drawing/2014/main" id="{E506BA14-353E-68FC-4F20-6A6A23AA1977}"/>
              </a:ext>
            </a:extLst>
          </p:cNvPr>
          <p:cNvSpPr/>
          <p:nvPr/>
        </p:nvSpPr>
        <p:spPr>
          <a:xfrm>
            <a:off x="4519489" y="2541441"/>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36" name="TextBox 35">
            <a:extLst>
              <a:ext uri="{FF2B5EF4-FFF2-40B4-BE49-F238E27FC236}">
                <a16:creationId xmlns="" xmlns:a16="http://schemas.microsoft.com/office/drawing/2014/main" id="{334156D6-3C8A-900C-AE83-C933EC9BC413}"/>
              </a:ext>
            </a:extLst>
          </p:cNvPr>
          <p:cNvSpPr txBox="1"/>
          <p:nvPr/>
        </p:nvSpPr>
        <p:spPr>
          <a:xfrm>
            <a:off x="5065514" y="531802"/>
            <a:ext cx="685005" cy="584775"/>
          </a:xfrm>
          <a:prstGeom prst="rect">
            <a:avLst/>
          </a:prstGeom>
          <a:noFill/>
        </p:spPr>
        <p:txBody>
          <a:bodyPr wrap="square" rtlCol="0">
            <a:spAutoFit/>
          </a:bodyPr>
          <a:lstStyle/>
          <a:p>
            <a:pPr algn="ctr"/>
            <a:r>
              <a:rPr lang="en-US" sz="3200" b="1" dirty="0">
                <a:solidFill>
                  <a:schemeClr val="bg1"/>
                </a:solidFill>
                <a:latin typeface="UTM Avo" panose="02040603050506020204" pitchFamily="18" charset="0"/>
              </a:rPr>
              <a:t>10</a:t>
            </a:r>
          </a:p>
        </p:txBody>
      </p:sp>
      <p:sp>
        <p:nvSpPr>
          <p:cNvPr id="37" name="Rectangle 36">
            <a:extLst>
              <a:ext uri="{FF2B5EF4-FFF2-40B4-BE49-F238E27FC236}">
                <a16:creationId xmlns="" xmlns:a16="http://schemas.microsoft.com/office/drawing/2014/main" id="{6C063E9D-A64E-7F21-1354-0733DD242223}"/>
              </a:ext>
            </a:extLst>
          </p:cNvPr>
          <p:cNvSpPr/>
          <p:nvPr/>
        </p:nvSpPr>
        <p:spPr>
          <a:xfrm>
            <a:off x="5758420" y="3219039"/>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38" name="Rectangle 37">
            <a:extLst>
              <a:ext uri="{FF2B5EF4-FFF2-40B4-BE49-F238E27FC236}">
                <a16:creationId xmlns="" xmlns:a16="http://schemas.microsoft.com/office/drawing/2014/main" id="{5B9E8C15-0295-30CA-35F5-DB9172D2C028}"/>
              </a:ext>
            </a:extLst>
          </p:cNvPr>
          <p:cNvSpPr/>
          <p:nvPr/>
        </p:nvSpPr>
        <p:spPr>
          <a:xfrm>
            <a:off x="6589030" y="3215085"/>
            <a:ext cx="764660" cy="764660"/>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b="1">
              <a:solidFill>
                <a:srgbClr val="C00000"/>
              </a:solidFill>
              <a:latin typeface="UTM Avo" panose="02040603050506020204" pitchFamily="18" charset="0"/>
            </a:endParaRPr>
          </a:p>
        </p:txBody>
      </p:sp>
      <p:sp>
        <p:nvSpPr>
          <p:cNvPr id="39" name="Rectangle 38">
            <a:extLst>
              <a:ext uri="{FF2B5EF4-FFF2-40B4-BE49-F238E27FC236}">
                <a16:creationId xmlns="" xmlns:a16="http://schemas.microsoft.com/office/drawing/2014/main" id="{0E49EE8C-14CC-265C-69B1-0BD1871D70B4}"/>
              </a:ext>
            </a:extLst>
          </p:cNvPr>
          <p:cNvSpPr/>
          <p:nvPr/>
        </p:nvSpPr>
        <p:spPr>
          <a:xfrm>
            <a:off x="7419639" y="321508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0" name="Rectangle 39">
            <a:extLst>
              <a:ext uri="{FF2B5EF4-FFF2-40B4-BE49-F238E27FC236}">
                <a16:creationId xmlns="" xmlns:a16="http://schemas.microsoft.com/office/drawing/2014/main" id="{0F22E588-8C3A-D075-3060-AA0057FE39BB}"/>
              </a:ext>
            </a:extLst>
          </p:cNvPr>
          <p:cNvSpPr/>
          <p:nvPr/>
        </p:nvSpPr>
        <p:spPr>
          <a:xfrm>
            <a:off x="3289737" y="321508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1" name="Rectangle 40">
            <a:extLst>
              <a:ext uri="{FF2B5EF4-FFF2-40B4-BE49-F238E27FC236}">
                <a16:creationId xmlns="" xmlns:a16="http://schemas.microsoft.com/office/drawing/2014/main" id="{CCFB2F41-31D6-3751-DEFA-91CDDA8CC091}"/>
              </a:ext>
            </a:extLst>
          </p:cNvPr>
          <p:cNvSpPr/>
          <p:nvPr/>
        </p:nvSpPr>
        <p:spPr>
          <a:xfrm>
            <a:off x="5808337" y="3274093"/>
            <a:ext cx="660088" cy="6600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latin typeface="UTM Avo" panose="02040603050506020204" pitchFamily="18" charset="0"/>
            </a:endParaRPr>
          </a:p>
        </p:txBody>
      </p:sp>
      <p:sp>
        <p:nvSpPr>
          <p:cNvPr id="42" name="Rectangle 41">
            <a:extLst>
              <a:ext uri="{FF2B5EF4-FFF2-40B4-BE49-F238E27FC236}">
                <a16:creationId xmlns="" xmlns:a16="http://schemas.microsoft.com/office/drawing/2014/main" id="{A9725CFC-1DDE-1CBB-B75A-ABF718823F25}"/>
              </a:ext>
            </a:extLst>
          </p:cNvPr>
          <p:cNvSpPr/>
          <p:nvPr/>
        </p:nvSpPr>
        <p:spPr>
          <a:xfrm>
            <a:off x="6642695" y="3291008"/>
            <a:ext cx="660088" cy="660088"/>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a:solidFill>
                  <a:srgbClr val="C00000"/>
                </a:solidFill>
                <a:latin typeface="UTM Avo" panose="02040603050506020204" pitchFamily="18" charset="0"/>
              </a:rPr>
              <a:t>Â</a:t>
            </a:r>
            <a:endParaRPr lang="en-US" sz="3600" b="1" dirty="0">
              <a:solidFill>
                <a:srgbClr val="C00000"/>
              </a:solidFill>
              <a:latin typeface="UTM Avo" panose="02040603050506020204" pitchFamily="18" charset="0"/>
            </a:endParaRPr>
          </a:p>
        </p:txBody>
      </p:sp>
      <p:sp>
        <p:nvSpPr>
          <p:cNvPr id="43" name="Rectangle 42">
            <a:extLst>
              <a:ext uri="{FF2B5EF4-FFF2-40B4-BE49-F238E27FC236}">
                <a16:creationId xmlns="" xmlns:a16="http://schemas.microsoft.com/office/drawing/2014/main" id="{1D977BF5-D8FD-4813-184A-B92D8D465285}"/>
              </a:ext>
            </a:extLst>
          </p:cNvPr>
          <p:cNvSpPr/>
          <p:nvPr/>
        </p:nvSpPr>
        <p:spPr>
          <a:xfrm>
            <a:off x="7480503" y="329100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N</a:t>
            </a:r>
            <a:endParaRPr lang="en-US" sz="3600" b="1" dirty="0">
              <a:solidFill>
                <a:schemeClr val="tx1"/>
              </a:solidFill>
              <a:latin typeface="UTM Avo" panose="02040603050506020204" pitchFamily="18" charset="0"/>
            </a:endParaRPr>
          </a:p>
        </p:txBody>
      </p:sp>
      <p:sp>
        <p:nvSpPr>
          <p:cNvPr id="44" name="Rectangle 43">
            <a:extLst>
              <a:ext uri="{FF2B5EF4-FFF2-40B4-BE49-F238E27FC236}">
                <a16:creationId xmlns="" xmlns:a16="http://schemas.microsoft.com/office/drawing/2014/main" id="{E7EE3955-3715-5914-6CA8-11B4D4F13DF2}"/>
              </a:ext>
            </a:extLst>
          </p:cNvPr>
          <p:cNvSpPr/>
          <p:nvPr/>
        </p:nvSpPr>
        <p:spPr>
          <a:xfrm>
            <a:off x="5810412" y="3276080"/>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UTM Avo" panose="02040603050506020204" pitchFamily="18" charset="0"/>
              </a:rPr>
              <a:t>D</a:t>
            </a:r>
          </a:p>
        </p:txBody>
      </p:sp>
      <p:sp>
        <p:nvSpPr>
          <p:cNvPr id="45" name="Rectangle 44">
            <a:extLst>
              <a:ext uri="{FF2B5EF4-FFF2-40B4-BE49-F238E27FC236}">
                <a16:creationId xmlns="" xmlns:a16="http://schemas.microsoft.com/office/drawing/2014/main" id="{C3F3F3CF-4DEA-F360-1055-F17091686A36}"/>
              </a:ext>
            </a:extLst>
          </p:cNvPr>
          <p:cNvSpPr/>
          <p:nvPr/>
        </p:nvSpPr>
        <p:spPr>
          <a:xfrm>
            <a:off x="3344607" y="329100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Ô</a:t>
            </a:r>
            <a:endParaRPr lang="en-US" sz="3600" b="1" dirty="0">
              <a:solidFill>
                <a:schemeClr val="tx1"/>
              </a:solidFill>
              <a:latin typeface="UTM Avo" panose="02040603050506020204" pitchFamily="18" charset="0"/>
            </a:endParaRPr>
          </a:p>
        </p:txBody>
      </p:sp>
      <p:sp>
        <p:nvSpPr>
          <p:cNvPr id="46" name="Rectangle 45">
            <a:extLst>
              <a:ext uri="{FF2B5EF4-FFF2-40B4-BE49-F238E27FC236}">
                <a16:creationId xmlns="" xmlns:a16="http://schemas.microsoft.com/office/drawing/2014/main" id="{E7A1D534-D533-1981-1048-D54BE8588F40}"/>
              </a:ext>
            </a:extLst>
          </p:cNvPr>
          <p:cNvSpPr/>
          <p:nvPr/>
        </p:nvSpPr>
        <p:spPr>
          <a:xfrm>
            <a:off x="4121406" y="321623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47" name="Rectangle 46">
            <a:extLst>
              <a:ext uri="{FF2B5EF4-FFF2-40B4-BE49-F238E27FC236}">
                <a16:creationId xmlns="" xmlns:a16="http://schemas.microsoft.com/office/drawing/2014/main" id="{1A0D43D4-C381-1A91-F481-BE2F560B84DB}"/>
              </a:ext>
            </a:extLst>
          </p:cNvPr>
          <p:cNvSpPr/>
          <p:nvPr/>
        </p:nvSpPr>
        <p:spPr>
          <a:xfrm>
            <a:off x="4949717" y="321623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51" name="Rectangle 50">
            <a:extLst>
              <a:ext uri="{FF2B5EF4-FFF2-40B4-BE49-F238E27FC236}">
                <a16:creationId xmlns="" xmlns:a16="http://schemas.microsoft.com/office/drawing/2014/main" id="{1BBE7A08-76CD-19A9-E968-6CB0622F40CF}"/>
              </a:ext>
            </a:extLst>
          </p:cNvPr>
          <p:cNvSpPr/>
          <p:nvPr/>
        </p:nvSpPr>
        <p:spPr>
          <a:xfrm>
            <a:off x="4174470" y="329215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N</a:t>
            </a:r>
            <a:endParaRPr lang="en-US" sz="3600" b="1" dirty="0">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BED498AC-271A-5D61-E105-E593B519C8E4}"/>
              </a:ext>
            </a:extLst>
          </p:cNvPr>
          <p:cNvSpPr/>
          <p:nvPr/>
        </p:nvSpPr>
        <p:spPr>
          <a:xfrm>
            <a:off x="4999634" y="3288709"/>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UTM Avo" panose="02040603050506020204" pitchFamily="18" charset="0"/>
              </a:rPr>
              <a:t>G</a:t>
            </a:r>
          </a:p>
        </p:txBody>
      </p:sp>
      <p:sp>
        <p:nvSpPr>
          <p:cNvPr id="57" name="Rectangle 56">
            <a:extLst>
              <a:ext uri="{FF2B5EF4-FFF2-40B4-BE49-F238E27FC236}">
                <a16:creationId xmlns="" xmlns:a16="http://schemas.microsoft.com/office/drawing/2014/main" id="{BDF3959B-D1B5-6A45-00A2-5CCFBE2B7F12}"/>
              </a:ext>
            </a:extLst>
          </p:cNvPr>
          <p:cNvSpPr/>
          <p:nvPr/>
        </p:nvSpPr>
        <p:spPr>
          <a:xfrm>
            <a:off x="2452575" y="321508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60" name="Rectangle 59">
            <a:extLst>
              <a:ext uri="{FF2B5EF4-FFF2-40B4-BE49-F238E27FC236}">
                <a16:creationId xmlns="" xmlns:a16="http://schemas.microsoft.com/office/drawing/2014/main" id="{723E277C-D04B-F118-8A75-06152D75D5EA}"/>
              </a:ext>
            </a:extLst>
          </p:cNvPr>
          <p:cNvSpPr/>
          <p:nvPr/>
        </p:nvSpPr>
        <p:spPr>
          <a:xfrm>
            <a:off x="2507445" y="329100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C</a:t>
            </a:r>
            <a:endParaRPr lang="en-US" sz="3600" b="1" dirty="0">
              <a:solidFill>
                <a:schemeClr val="tx1"/>
              </a:solidFill>
              <a:latin typeface="UTM Avo" panose="02040603050506020204" pitchFamily="18" charset="0"/>
            </a:endParaRPr>
          </a:p>
        </p:txBody>
      </p:sp>
      <p:sp>
        <p:nvSpPr>
          <p:cNvPr id="61" name="TextBox 60">
            <a:extLst>
              <a:ext uri="{FF2B5EF4-FFF2-40B4-BE49-F238E27FC236}">
                <a16:creationId xmlns="" xmlns:a16="http://schemas.microsoft.com/office/drawing/2014/main" id="{1B65331E-7F9C-F6C6-731C-564D9EC56346}"/>
              </a:ext>
            </a:extLst>
          </p:cNvPr>
          <p:cNvSpPr txBox="1"/>
          <p:nvPr/>
        </p:nvSpPr>
        <p:spPr>
          <a:xfrm>
            <a:off x="1141411" y="4175205"/>
            <a:ext cx="8745280" cy="1323439"/>
          </a:xfrm>
          <a:prstGeom prst="rect">
            <a:avLst/>
          </a:prstGeom>
          <a:noFill/>
          <a:ln>
            <a:solidFill>
              <a:srgbClr val="00B050"/>
            </a:solidFill>
          </a:ln>
        </p:spPr>
        <p:txBody>
          <a:bodyPr wrap="square">
            <a:spAutoFit/>
          </a:bodyPr>
          <a:lstStyle/>
          <a:p>
            <a:pPr algn="just"/>
            <a:r>
              <a:rPr lang="en-US" sz="2000" dirty="0" err="1">
                <a:solidFill>
                  <a:srgbClr val="00B050"/>
                </a:solidFill>
                <a:latin typeface="Arial" panose="020B0604020202020204" pitchFamily="34" charset="0"/>
                <a:cs typeface="Arial" panose="020B0604020202020204" pitchFamily="34" charset="0"/>
              </a:rPr>
              <a:t>Mục</a:t>
            </a:r>
            <a:r>
              <a:rPr lang="en-US" sz="2000" dirty="0">
                <a:solidFill>
                  <a:srgbClr val="00B050"/>
                </a:solidFill>
                <a:latin typeface="Arial" panose="020B0604020202020204" pitchFamily="34" charset="0"/>
                <a:cs typeface="Arial" panose="020B0604020202020204" pitchFamily="34" charset="0"/>
              </a:rPr>
              <a:t> I </a:t>
            </a:r>
            <a:r>
              <a:rPr lang="en-US" sz="2000" dirty="0" err="1">
                <a:solidFill>
                  <a:srgbClr val="00B050"/>
                </a:solidFill>
                <a:latin typeface="Arial" panose="020B0604020202020204" pitchFamily="34" charset="0"/>
                <a:cs typeface="Arial" panose="020B0604020202020204" pitchFamily="34" charset="0"/>
              </a:rPr>
              <a:t>Bài</a:t>
            </a:r>
            <a:r>
              <a:rPr lang="en-US" sz="2000" dirty="0">
                <a:solidFill>
                  <a:srgbClr val="00B050"/>
                </a:solidFill>
                <a:latin typeface="Arial" panose="020B0604020202020204" pitchFamily="34" charset="0"/>
                <a:cs typeface="Arial" panose="020B0604020202020204" pitchFamily="34" charset="0"/>
              </a:rPr>
              <a:t> 2 SGK:</a:t>
            </a:r>
            <a:r>
              <a:rPr lang="en-US" sz="2000" dirty="0">
                <a:solidFill>
                  <a:srgbClr val="FF0000"/>
                </a:solidFill>
                <a:latin typeface="Arial" panose="020B0604020202020204" pitchFamily="34" charset="0"/>
                <a:cs typeface="Arial" panose="020B0604020202020204" pitchFamily="34" charset="0"/>
              </a:rPr>
              <a:t> </a:t>
            </a:r>
            <a:r>
              <a:rPr lang="vi-VN" sz="2000" dirty="0">
                <a:solidFill>
                  <a:srgbClr val="FF0000"/>
                </a:solidFill>
                <a:latin typeface="Arial" panose="020B0604020202020204" pitchFamily="34" charset="0"/>
                <a:cs typeface="Arial" panose="020B0604020202020204" pitchFamily="34" charset="0"/>
              </a:rPr>
              <a:t>Công dân </a:t>
            </a:r>
            <a:r>
              <a:rPr lang="vi-VN" sz="2000" dirty="0">
                <a:latin typeface="Arial" panose="020B0604020202020204" pitchFamily="34" charset="0"/>
                <a:cs typeface="Arial" panose="020B0604020202020204" pitchFamily="34" charset="0"/>
              </a:rPr>
              <a:t>thuộc diện tạm hoãn gọi nhập ngũ, nếu không còn lí do tạm hoãn thì được gọi nhập ngũ. </a:t>
            </a:r>
            <a:r>
              <a:rPr lang="vi-VN" sz="2000" dirty="0">
                <a:solidFill>
                  <a:srgbClr val="FF0000"/>
                </a:solidFill>
                <a:latin typeface="Arial" panose="020B0604020202020204" pitchFamily="34" charset="0"/>
                <a:cs typeface="Arial" panose="020B0604020202020204" pitchFamily="34" charset="0"/>
              </a:rPr>
              <a:t>Công dân </a:t>
            </a:r>
            <a:r>
              <a:rPr lang="vi-VN" sz="2000" dirty="0">
                <a:latin typeface="Arial" panose="020B0604020202020204" pitchFamily="34" charset="0"/>
                <a:cs typeface="Arial" panose="020B0604020202020204" pitchFamily="34" charset="0"/>
              </a:rPr>
              <a:t>thuộc diện được tạm hoãn gọi nhập ngũ hoặc được miễn gọi nhập ngũ, nếu tình nguyện thì được xem xét tuyển chọn và gọi nhập ngũ.</a:t>
            </a:r>
            <a:endParaRPr lang="en-US" sz="2000" dirty="0">
              <a:latin typeface="Arial" panose="020B0604020202020204" pitchFamily="34" charset="0"/>
              <a:cs typeface="Arial" panose="020B0604020202020204" pitchFamily="34" charset="0"/>
            </a:endParaRPr>
          </a:p>
        </p:txBody>
      </p:sp>
      <p:pic>
        <p:nvPicPr>
          <p:cNvPr id="49" name="Picture 48" descr="A colorful kite with a black background&#10;&#10;Description automatically generated">
            <a:extLst>
              <a:ext uri="{FF2B5EF4-FFF2-40B4-BE49-F238E27FC236}">
                <a16:creationId xmlns="" xmlns:a16="http://schemas.microsoft.com/office/drawing/2014/main" id="{D16C7658-F8AC-4C42-AC0D-85F44CA401A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0" name="Group 11">
            <a:extLst>
              <a:ext uri="{FF2B5EF4-FFF2-40B4-BE49-F238E27FC236}">
                <a16:creationId xmlns="" xmlns:a16="http://schemas.microsoft.com/office/drawing/2014/main" id="{92C0E5B4-173B-4404-BE99-020A3BA888A3}"/>
              </a:ext>
            </a:extLst>
          </p:cNvPr>
          <p:cNvGrpSpPr>
            <a:grpSpLocks/>
          </p:cNvGrpSpPr>
          <p:nvPr/>
        </p:nvGrpSpPr>
        <p:grpSpPr bwMode="auto">
          <a:xfrm>
            <a:off x="11236198" y="912947"/>
            <a:ext cx="427000" cy="336488"/>
            <a:chOff x="0" y="0"/>
            <a:chExt cx="666" cy="559"/>
          </a:xfrm>
        </p:grpSpPr>
        <p:sp>
          <p:nvSpPr>
            <p:cNvPr id="52" name="Freeform 12">
              <a:extLst>
                <a:ext uri="{FF2B5EF4-FFF2-40B4-BE49-F238E27FC236}">
                  <a16:creationId xmlns="" xmlns:a16="http://schemas.microsoft.com/office/drawing/2014/main" id="{F9611D22-A2D1-4173-A366-6398EB159B9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92608655"/>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35"/>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500"/>
                                        <p:tgtEl>
                                          <p:spTgt spid="61"/>
                                        </p:tgtEl>
                                      </p:cBhvr>
                                    </p:animEffect>
                                  </p:childTnLst>
                                </p:cTn>
                              </p:par>
                            </p:childTnLst>
                          </p:cTn>
                        </p:par>
                        <p:par>
                          <p:cTn id="80" fill="hold">
                            <p:stCondLst>
                              <p:cond delay="500"/>
                            </p:stCondLst>
                            <p:childTnLst>
                              <p:par>
                                <p:cTn id="81" presetID="1" presetClass="mediacall" presetSubtype="0" fill="hold" nodeType="afterEffect">
                                  <p:stCondLst>
                                    <p:cond delay="0"/>
                                  </p:stCondLst>
                                  <p:childTnLst>
                                    <p:cmd type="call" cmd="playFrom(0.0)">
                                      <p:cBhvr>
                                        <p:cTn id="82" dur="1" fill="hold"/>
                                        <p:tgtEl>
                                          <p:spTgt spid="15"/>
                                        </p:tgtEl>
                                      </p:cBhvr>
                                    </p:cmd>
                                  </p:childTnLst>
                                </p:cTn>
                              </p:par>
                            </p:childTnLst>
                          </p:cTn>
                        </p:par>
                      </p:childTnLst>
                    </p:cTn>
                  </p:par>
                </p:childTnLst>
              </p:cTn>
              <p:nextCondLst>
                <p:cond evt="onClick" delay="0">
                  <p:tgtEl>
                    <p:spTgt spid="35"/>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1" grpId="0" animBg="1"/>
      <p:bldP spid="42" grpId="0" animBg="1"/>
      <p:bldP spid="43" grpId="0" animBg="1"/>
      <p:bldP spid="44" grpId="0" animBg="1"/>
      <p:bldP spid="45" grpId="0" animBg="1"/>
      <p:bldP spid="51" grpId="0" animBg="1"/>
      <p:bldP spid="54" grpId="0" animBg="1"/>
      <p:bldP spid="60" grpId="0" animBg="1"/>
      <p:bldP spid="6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53"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44422288-DD6C-BEAC-0E87-C13795EB07E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20066" y="1844005"/>
            <a:ext cx="1301009" cy="1031659"/>
          </a:xfrm>
          <a:prstGeom prst="rect">
            <a:avLst/>
          </a:prstGeom>
        </p:spPr>
      </p:pic>
      <p:sp>
        <p:nvSpPr>
          <p:cNvPr id="17" name="Oval 16">
            <a:extLst>
              <a:ext uri="{FF2B5EF4-FFF2-40B4-BE49-F238E27FC236}">
                <a16:creationId xmlns="" xmlns:a16="http://schemas.microsoft.com/office/drawing/2014/main" id="{351FBB36-99F9-DFF7-8B72-5B839AB0E1C7}"/>
              </a:ext>
            </a:extLst>
          </p:cNvPr>
          <p:cNvSpPr/>
          <p:nvPr/>
        </p:nvSpPr>
        <p:spPr>
          <a:xfrm>
            <a:off x="10570586"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A0595B2D-0882-E409-4ABB-DFA4B81A44D9}"/>
              </a:ext>
            </a:extLst>
          </p:cNvPr>
          <p:cNvSpPr/>
          <p:nvPr/>
        </p:nvSpPr>
        <p:spPr>
          <a:xfrm>
            <a:off x="10570586"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2FD63556-1CAF-B995-7C3D-D26A4179050C}"/>
              </a:ext>
            </a:extLst>
          </p:cNvPr>
          <p:cNvSpPr/>
          <p:nvPr/>
        </p:nvSpPr>
        <p:spPr>
          <a:xfrm>
            <a:off x="10570586"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E1F58565-8107-3221-2FF4-B58C74E380BD}"/>
              </a:ext>
            </a:extLst>
          </p:cNvPr>
          <p:cNvSpPr/>
          <p:nvPr/>
        </p:nvSpPr>
        <p:spPr>
          <a:xfrm>
            <a:off x="10570586"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A406CB11-7B4B-6458-FF4D-E06B2216FD15}"/>
              </a:ext>
            </a:extLst>
          </p:cNvPr>
          <p:cNvSpPr/>
          <p:nvPr/>
        </p:nvSpPr>
        <p:spPr>
          <a:xfrm>
            <a:off x="10570586"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39DC3000-718B-9212-780F-9BB81F12EDBA}"/>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5BBEE091-2070-F7C6-3CA8-998200FEB310}"/>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6811833E-5A55-DCE1-0418-4CBFA2ED0CE9}"/>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8D4A4DDE-FAA5-1DCF-8BC4-CFCEF777B426}"/>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A6947795-8700-E061-D730-F7EA7A8C6A48}"/>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23959291-4EBC-5A9F-2714-478500024258}"/>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1693917E-C8B7-46F7-E77D-10A2848063AB}"/>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D333D6BF-A708-3BA0-6223-AB83499FBE44}"/>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F24D1E79-030D-77C6-5859-0FB452620293}"/>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A7A42495-E28C-9219-967C-C9B8796D5EA1}"/>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536854A3-65D1-1C02-C19F-55057EC6319F}"/>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 xmlns:a16="http://schemas.microsoft.com/office/drawing/2014/main" id="{CF846EAD-D435-FEDC-BB18-5AFFAE6D0583}"/>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 xmlns:a16="http://schemas.microsoft.com/office/drawing/2014/main" id="{3DA50859-0B3C-C72B-0A3C-5E75D65A7F31}"/>
              </a:ext>
            </a:extLst>
          </p:cNvPr>
          <p:cNvSpPr/>
          <p:nvPr/>
        </p:nvSpPr>
        <p:spPr>
          <a:xfrm>
            <a:off x="791678" y="890058"/>
            <a:ext cx="9250106" cy="125323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 xmlns:a16="http://schemas.microsoft.com/office/drawing/2014/main" id="{7361568D-1F84-7547-ECE8-1119E3B6A3C3}"/>
              </a:ext>
            </a:extLst>
          </p:cNvPr>
          <p:cNvSpPr txBox="1"/>
          <p:nvPr/>
        </p:nvSpPr>
        <p:spPr>
          <a:xfrm>
            <a:off x="905161" y="1071568"/>
            <a:ext cx="9103723" cy="830997"/>
          </a:xfrm>
          <a:prstGeom prst="rect">
            <a:avLst/>
          </a:prstGeom>
          <a:noFill/>
        </p:spPr>
        <p:txBody>
          <a:bodyPr wrap="square" rtlCol="0">
            <a:spAutoFit/>
          </a:bodyPr>
          <a:lstStyle/>
          <a:p>
            <a:pPr algn="just"/>
            <a:r>
              <a:rPr lang="vi-VN" sz="2400" b="1" dirty="0">
                <a:latin typeface="UTM Avo" panose="02040603050506020204" pitchFamily="18" charset="0"/>
              </a:rPr>
              <a:t>Việc công dân vào phục vụ có thời hạn trong lực lượng thường trực của Quân đội nhân dân, lực lượng Cảnh sát biển và Công an nhân dân.</a:t>
            </a:r>
          </a:p>
        </p:txBody>
      </p:sp>
      <p:sp>
        <p:nvSpPr>
          <p:cNvPr id="36" name="Oval 35">
            <a:extLst>
              <a:ext uri="{FF2B5EF4-FFF2-40B4-BE49-F238E27FC236}">
                <a16:creationId xmlns="" xmlns:a16="http://schemas.microsoft.com/office/drawing/2014/main" id="{A11DAF97-2E04-4B79-E236-AE8DD1E2B2A4}"/>
              </a:ext>
            </a:extLst>
          </p:cNvPr>
          <p:cNvSpPr/>
          <p:nvPr/>
        </p:nvSpPr>
        <p:spPr>
          <a:xfrm>
            <a:off x="4871055" y="419261"/>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37" name="1">
            <a:extLst>
              <a:ext uri="{FF2B5EF4-FFF2-40B4-BE49-F238E27FC236}">
                <a16:creationId xmlns="" xmlns:a16="http://schemas.microsoft.com/office/drawing/2014/main" id="{DECBE1E9-B919-986D-3455-7A886D488779}"/>
              </a:ext>
            </a:extLst>
          </p:cNvPr>
          <p:cNvSpPr/>
          <p:nvPr/>
        </p:nvSpPr>
        <p:spPr>
          <a:xfrm>
            <a:off x="4437848" y="2278531"/>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38" name="TextBox 37">
            <a:extLst>
              <a:ext uri="{FF2B5EF4-FFF2-40B4-BE49-F238E27FC236}">
                <a16:creationId xmlns="" xmlns:a16="http://schemas.microsoft.com/office/drawing/2014/main" id="{919D7C59-9535-CD39-F3CE-2A05625F1276}"/>
              </a:ext>
            </a:extLst>
          </p:cNvPr>
          <p:cNvSpPr txBox="1"/>
          <p:nvPr/>
        </p:nvSpPr>
        <p:spPr>
          <a:xfrm>
            <a:off x="4871054" y="486793"/>
            <a:ext cx="685005" cy="584775"/>
          </a:xfrm>
          <a:prstGeom prst="rect">
            <a:avLst/>
          </a:prstGeom>
          <a:noFill/>
        </p:spPr>
        <p:txBody>
          <a:bodyPr wrap="square" rtlCol="0">
            <a:spAutoFit/>
          </a:bodyPr>
          <a:lstStyle/>
          <a:p>
            <a:pPr algn="ctr"/>
            <a:r>
              <a:rPr lang="en-US" sz="3200" b="1" dirty="0">
                <a:solidFill>
                  <a:schemeClr val="bg1"/>
                </a:solidFill>
                <a:latin typeface="UTM Avo" panose="02040603050506020204" pitchFamily="18" charset="0"/>
              </a:rPr>
              <a:t>11</a:t>
            </a:r>
          </a:p>
        </p:txBody>
      </p:sp>
      <p:sp>
        <p:nvSpPr>
          <p:cNvPr id="39" name="Rectangle 38">
            <a:extLst>
              <a:ext uri="{FF2B5EF4-FFF2-40B4-BE49-F238E27FC236}">
                <a16:creationId xmlns="" xmlns:a16="http://schemas.microsoft.com/office/drawing/2014/main" id="{E6A42C31-4151-D5F9-2051-C8D33FCCD4EF}"/>
              </a:ext>
            </a:extLst>
          </p:cNvPr>
          <p:cNvSpPr/>
          <p:nvPr/>
        </p:nvSpPr>
        <p:spPr>
          <a:xfrm>
            <a:off x="4874025" y="289529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40" name="Rectangle 39">
            <a:extLst>
              <a:ext uri="{FF2B5EF4-FFF2-40B4-BE49-F238E27FC236}">
                <a16:creationId xmlns="" xmlns:a16="http://schemas.microsoft.com/office/drawing/2014/main" id="{16A941D6-12B9-9BFD-77DF-CC8B7718CF99}"/>
              </a:ext>
            </a:extLst>
          </p:cNvPr>
          <p:cNvSpPr/>
          <p:nvPr/>
        </p:nvSpPr>
        <p:spPr>
          <a:xfrm>
            <a:off x="5704635" y="2895295"/>
            <a:ext cx="764660" cy="764660"/>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b="1">
              <a:solidFill>
                <a:srgbClr val="C00000"/>
              </a:solidFill>
              <a:latin typeface="UTM Avo" panose="02040603050506020204" pitchFamily="18" charset="0"/>
            </a:endParaRPr>
          </a:p>
        </p:txBody>
      </p:sp>
      <p:sp>
        <p:nvSpPr>
          <p:cNvPr id="41" name="Rectangle 40">
            <a:extLst>
              <a:ext uri="{FF2B5EF4-FFF2-40B4-BE49-F238E27FC236}">
                <a16:creationId xmlns="" xmlns:a16="http://schemas.microsoft.com/office/drawing/2014/main" id="{2D0444CC-927D-76CF-C2E3-56865F08ECDB}"/>
              </a:ext>
            </a:extLst>
          </p:cNvPr>
          <p:cNvSpPr/>
          <p:nvPr/>
        </p:nvSpPr>
        <p:spPr>
          <a:xfrm>
            <a:off x="6535244" y="289529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2" name="Rectangle 41">
            <a:extLst>
              <a:ext uri="{FF2B5EF4-FFF2-40B4-BE49-F238E27FC236}">
                <a16:creationId xmlns="" xmlns:a16="http://schemas.microsoft.com/office/drawing/2014/main" id="{3735B891-7303-BA88-049F-60EC0CB0EACE}"/>
              </a:ext>
            </a:extLst>
          </p:cNvPr>
          <p:cNvSpPr/>
          <p:nvPr/>
        </p:nvSpPr>
        <p:spPr>
          <a:xfrm>
            <a:off x="7367694" y="289529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3" name="Rectangle 42">
            <a:extLst>
              <a:ext uri="{FF2B5EF4-FFF2-40B4-BE49-F238E27FC236}">
                <a16:creationId xmlns="" xmlns:a16="http://schemas.microsoft.com/office/drawing/2014/main" id="{50CA83E2-4410-6B72-0293-59D4B5C13179}"/>
              </a:ext>
            </a:extLst>
          </p:cNvPr>
          <p:cNvSpPr/>
          <p:nvPr/>
        </p:nvSpPr>
        <p:spPr>
          <a:xfrm>
            <a:off x="4923942" y="2967769"/>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P</a:t>
            </a:r>
            <a:endParaRPr lang="en-US" sz="3600" b="1" dirty="0">
              <a:solidFill>
                <a:schemeClr val="tx1"/>
              </a:solidFill>
              <a:latin typeface="UTM Avo" panose="02040603050506020204" pitchFamily="18" charset="0"/>
            </a:endParaRPr>
          </a:p>
        </p:txBody>
      </p:sp>
      <p:sp>
        <p:nvSpPr>
          <p:cNvPr id="44" name="Rectangle 43">
            <a:extLst>
              <a:ext uri="{FF2B5EF4-FFF2-40B4-BE49-F238E27FC236}">
                <a16:creationId xmlns="" xmlns:a16="http://schemas.microsoft.com/office/drawing/2014/main" id="{B421277D-73B2-A95C-74F3-049F4B49F6DD}"/>
              </a:ext>
            </a:extLst>
          </p:cNvPr>
          <p:cNvSpPr/>
          <p:nvPr/>
        </p:nvSpPr>
        <p:spPr>
          <a:xfrm>
            <a:off x="5758300" y="2971218"/>
            <a:ext cx="660088" cy="660088"/>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a:solidFill>
                  <a:srgbClr val="C00000"/>
                </a:solidFill>
                <a:latin typeface="UTM Avo" panose="02040603050506020204" pitchFamily="18" charset="0"/>
              </a:rPr>
              <a:t>N</a:t>
            </a:r>
            <a:endParaRPr lang="en-US" sz="3600" b="1" dirty="0">
              <a:solidFill>
                <a:srgbClr val="C00000"/>
              </a:solidFill>
              <a:latin typeface="UTM Avo" panose="02040603050506020204" pitchFamily="18" charset="0"/>
            </a:endParaRPr>
          </a:p>
        </p:txBody>
      </p:sp>
      <p:sp>
        <p:nvSpPr>
          <p:cNvPr id="45" name="Rectangle 44">
            <a:extLst>
              <a:ext uri="{FF2B5EF4-FFF2-40B4-BE49-F238E27FC236}">
                <a16:creationId xmlns="" xmlns:a16="http://schemas.microsoft.com/office/drawing/2014/main" id="{45FE5FB0-0171-DAD0-B030-E5B3D48E8935}"/>
              </a:ext>
            </a:extLst>
          </p:cNvPr>
          <p:cNvSpPr/>
          <p:nvPr/>
        </p:nvSpPr>
        <p:spPr>
          <a:xfrm>
            <a:off x="6596108" y="297121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G</a:t>
            </a:r>
            <a:endParaRPr lang="en-US" sz="3600" b="1" dirty="0">
              <a:solidFill>
                <a:schemeClr val="tx1"/>
              </a:solidFill>
              <a:latin typeface="UTM Avo" panose="02040603050506020204" pitchFamily="18" charset="0"/>
            </a:endParaRPr>
          </a:p>
        </p:txBody>
      </p:sp>
      <p:sp>
        <p:nvSpPr>
          <p:cNvPr id="46" name="Rectangle 45">
            <a:extLst>
              <a:ext uri="{FF2B5EF4-FFF2-40B4-BE49-F238E27FC236}">
                <a16:creationId xmlns="" xmlns:a16="http://schemas.microsoft.com/office/drawing/2014/main" id="{B07BD7DD-6F99-59ED-97D0-FDE9B797EF28}"/>
              </a:ext>
            </a:extLst>
          </p:cNvPr>
          <p:cNvSpPr/>
          <p:nvPr/>
        </p:nvSpPr>
        <p:spPr>
          <a:xfrm>
            <a:off x="7428858" y="297121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Ũ</a:t>
            </a:r>
            <a:endParaRPr lang="en-US" sz="3600" b="1" dirty="0">
              <a:solidFill>
                <a:schemeClr val="tx1"/>
              </a:solidFill>
              <a:latin typeface="UTM Avo" panose="02040603050506020204" pitchFamily="18" charset="0"/>
            </a:endParaRPr>
          </a:p>
        </p:txBody>
      </p:sp>
      <p:sp>
        <p:nvSpPr>
          <p:cNvPr id="47" name="Rectangle 46">
            <a:extLst>
              <a:ext uri="{FF2B5EF4-FFF2-40B4-BE49-F238E27FC236}">
                <a16:creationId xmlns="" xmlns:a16="http://schemas.microsoft.com/office/drawing/2014/main" id="{2B64CDCE-B277-44F8-079B-F71E5AEEC95F}"/>
              </a:ext>
            </a:extLst>
          </p:cNvPr>
          <p:cNvSpPr/>
          <p:nvPr/>
        </p:nvSpPr>
        <p:spPr>
          <a:xfrm>
            <a:off x="2397934" y="289644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49" name="Rectangle 48">
            <a:extLst>
              <a:ext uri="{FF2B5EF4-FFF2-40B4-BE49-F238E27FC236}">
                <a16:creationId xmlns="" xmlns:a16="http://schemas.microsoft.com/office/drawing/2014/main" id="{E97C11FB-E5FC-963E-4CEA-4D84D223F4BB}"/>
              </a:ext>
            </a:extLst>
          </p:cNvPr>
          <p:cNvSpPr/>
          <p:nvPr/>
        </p:nvSpPr>
        <p:spPr>
          <a:xfrm>
            <a:off x="2447851" y="2968919"/>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UTM Avo" panose="02040603050506020204" pitchFamily="18" charset="0"/>
              </a:rPr>
              <a:t>N</a:t>
            </a:r>
          </a:p>
        </p:txBody>
      </p:sp>
      <p:sp>
        <p:nvSpPr>
          <p:cNvPr id="50" name="Rectangle 49">
            <a:extLst>
              <a:ext uri="{FF2B5EF4-FFF2-40B4-BE49-F238E27FC236}">
                <a16:creationId xmlns="" xmlns:a16="http://schemas.microsoft.com/office/drawing/2014/main" id="{A064CA97-DE9D-BC28-9F44-02A83E9AC662}"/>
              </a:ext>
            </a:extLst>
          </p:cNvPr>
          <p:cNvSpPr/>
          <p:nvPr/>
        </p:nvSpPr>
        <p:spPr>
          <a:xfrm>
            <a:off x="3232701" y="289644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51" name="Rectangle 50">
            <a:extLst>
              <a:ext uri="{FF2B5EF4-FFF2-40B4-BE49-F238E27FC236}">
                <a16:creationId xmlns="" xmlns:a16="http://schemas.microsoft.com/office/drawing/2014/main" id="{F205D117-18D1-1ED7-4F62-07D8AB0CF642}"/>
              </a:ext>
            </a:extLst>
          </p:cNvPr>
          <p:cNvSpPr/>
          <p:nvPr/>
        </p:nvSpPr>
        <p:spPr>
          <a:xfrm>
            <a:off x="3282617" y="2968919"/>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H</a:t>
            </a:r>
            <a:endParaRPr lang="en-US" sz="3600" b="1" dirty="0">
              <a:solidFill>
                <a:schemeClr val="tx1"/>
              </a:solidFill>
              <a:latin typeface="UTM Avo" panose="02040603050506020204" pitchFamily="18" charset="0"/>
            </a:endParaRPr>
          </a:p>
        </p:txBody>
      </p:sp>
      <p:sp>
        <p:nvSpPr>
          <p:cNvPr id="53" name="Rectangle 52">
            <a:extLst>
              <a:ext uri="{FF2B5EF4-FFF2-40B4-BE49-F238E27FC236}">
                <a16:creationId xmlns="" xmlns:a16="http://schemas.microsoft.com/office/drawing/2014/main" id="{934228DD-A322-A9DF-B1FD-5AA38CDED4F5}"/>
              </a:ext>
            </a:extLst>
          </p:cNvPr>
          <p:cNvSpPr/>
          <p:nvPr/>
        </p:nvSpPr>
        <p:spPr>
          <a:xfrm>
            <a:off x="4054740" y="289529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54" name="Rectangle 53">
            <a:extLst>
              <a:ext uri="{FF2B5EF4-FFF2-40B4-BE49-F238E27FC236}">
                <a16:creationId xmlns="" xmlns:a16="http://schemas.microsoft.com/office/drawing/2014/main" id="{82DC7F66-F85C-72A2-28FE-D2A288BBDAAD}"/>
              </a:ext>
            </a:extLst>
          </p:cNvPr>
          <p:cNvSpPr/>
          <p:nvPr/>
        </p:nvSpPr>
        <p:spPr>
          <a:xfrm>
            <a:off x="4107804" y="297121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Ậ</a:t>
            </a:r>
            <a:endParaRPr lang="en-US" sz="3600" b="1" dirty="0">
              <a:solidFill>
                <a:schemeClr val="tx1"/>
              </a:solidFill>
              <a:latin typeface="UTM Avo" panose="02040603050506020204" pitchFamily="18" charset="0"/>
            </a:endParaRPr>
          </a:p>
        </p:txBody>
      </p:sp>
      <p:sp>
        <p:nvSpPr>
          <p:cNvPr id="55" name="TextBox 54">
            <a:extLst>
              <a:ext uri="{FF2B5EF4-FFF2-40B4-BE49-F238E27FC236}">
                <a16:creationId xmlns="" xmlns:a16="http://schemas.microsoft.com/office/drawing/2014/main" id="{7C4B325E-259C-560C-09B0-24D7DC8DCA72}"/>
              </a:ext>
            </a:extLst>
          </p:cNvPr>
          <p:cNvSpPr txBox="1"/>
          <p:nvPr/>
        </p:nvSpPr>
        <p:spPr>
          <a:xfrm>
            <a:off x="519582" y="3842847"/>
            <a:ext cx="10497606" cy="1938992"/>
          </a:xfrm>
          <a:prstGeom prst="rect">
            <a:avLst/>
          </a:prstGeom>
          <a:noFill/>
          <a:ln>
            <a:solidFill>
              <a:srgbClr val="00B050"/>
            </a:solidFill>
          </a:ln>
        </p:spPr>
        <p:txBody>
          <a:bodyPr wrap="square">
            <a:spAutoFit/>
          </a:bodyPr>
          <a:lstStyle/>
          <a:p>
            <a:pPr algn="just"/>
            <a:r>
              <a:rPr lang="vi-VN" sz="2000" dirty="0">
                <a:solidFill>
                  <a:srgbClr val="00B050"/>
                </a:solidFill>
              </a:rPr>
              <a:t>Mục I Bài 2 SGK: </a:t>
            </a:r>
            <a:r>
              <a:rPr lang="en-US" sz="2000" dirty="0" err="1">
                <a:latin typeface="Arial" panose="020B0604020202020204" pitchFamily="34" charset="0"/>
                <a:cs typeface="Arial" panose="020B0604020202020204" pitchFamily="34" charset="0"/>
              </a:rPr>
              <a:t>Xử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cảnh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vi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p>
            <a:pPr algn="just"/>
            <a:r>
              <a:rPr lang="vi-VN" sz="2000" dirty="0">
                <a:latin typeface="Arial" panose="020B0604020202020204" pitchFamily="34" charset="0"/>
                <a:cs typeface="Arial" panose="020B0604020202020204" pitchFamily="34" charset="0"/>
              </a:rPr>
              <a:t>-...</a:t>
            </a:r>
          </a:p>
          <a:p>
            <a:pPr algn="just"/>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đúng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lệnh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gọi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lí</a:t>
            </a:r>
            <a:r>
              <a:rPr lang="en-US" sz="2000" dirty="0">
                <a:latin typeface="Arial" panose="020B0604020202020204" pitchFamily="34" charset="0"/>
                <a:cs typeface="Arial" panose="020B0604020202020204" pitchFamily="34" charset="0"/>
              </a:rPr>
              <a:t> do </a:t>
            </a:r>
            <a:r>
              <a:rPr lang="en-US" sz="2000" dirty="0" err="1">
                <a:latin typeface="Arial" panose="020B0604020202020204" pitchFamily="34" charset="0"/>
                <a:cs typeface="Arial" panose="020B0604020202020204" pitchFamily="34" charset="0"/>
              </a:rPr>
              <a:t>chính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nhằm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trốn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lệnh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gọi</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nhập</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ngũ</a:t>
            </a:r>
            <a:r>
              <a:rPr lang="en-US" sz="2000" dirty="0">
                <a:solidFill>
                  <a:srgbClr val="FF0000"/>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khám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tuyển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khoẻ</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kiện</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nhập</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ngũ</a:t>
            </a:r>
            <a:r>
              <a:rPr lang="en-US" sz="2000" dirty="0">
                <a:solidFill>
                  <a:srgbClr val="FF0000"/>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lệnh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gọi</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nhập</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ngũ</a:t>
            </a:r>
            <a:r>
              <a:rPr lang="en-US" sz="2000" dirty="0">
                <a:latin typeface="Arial" panose="020B0604020202020204" pitchFamily="34" charset="0"/>
                <a:cs typeface="Arial" panose="020B0604020202020204" pitchFamily="34" charset="0"/>
              </a:rPr>
              <a:t>.</a:t>
            </a:r>
          </a:p>
        </p:txBody>
      </p:sp>
      <p:pic>
        <p:nvPicPr>
          <p:cNvPr id="48" name="Picture 47" descr="A colorful kite with a black background&#10;&#10;Description automatically generated">
            <a:extLst>
              <a:ext uri="{FF2B5EF4-FFF2-40B4-BE49-F238E27FC236}">
                <a16:creationId xmlns="" xmlns:a16="http://schemas.microsoft.com/office/drawing/2014/main" id="{FA812938-1DF0-488A-A2CA-16367E120FE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2" name="Group 11">
            <a:extLst>
              <a:ext uri="{FF2B5EF4-FFF2-40B4-BE49-F238E27FC236}">
                <a16:creationId xmlns="" xmlns:a16="http://schemas.microsoft.com/office/drawing/2014/main" id="{A6C4C31B-A901-4841-B28F-BC65E6696E4E}"/>
              </a:ext>
            </a:extLst>
          </p:cNvPr>
          <p:cNvGrpSpPr>
            <a:grpSpLocks/>
          </p:cNvGrpSpPr>
          <p:nvPr/>
        </p:nvGrpSpPr>
        <p:grpSpPr bwMode="auto">
          <a:xfrm>
            <a:off x="11236198" y="912947"/>
            <a:ext cx="427000" cy="336488"/>
            <a:chOff x="0" y="0"/>
            <a:chExt cx="666" cy="559"/>
          </a:xfrm>
        </p:grpSpPr>
        <p:sp>
          <p:nvSpPr>
            <p:cNvPr id="56" name="Freeform 12">
              <a:extLst>
                <a:ext uri="{FF2B5EF4-FFF2-40B4-BE49-F238E27FC236}">
                  <a16:creationId xmlns="" xmlns:a16="http://schemas.microsoft.com/office/drawing/2014/main" id="{3AF6D911-E4B1-4942-91D7-145BEBB1B22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23295350"/>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childTnLst>
                          </p:cTn>
                        </p:par>
                        <p:par>
                          <p:cTn id="77" fill="hold">
                            <p:stCondLst>
                              <p:cond delay="500"/>
                            </p:stCondLst>
                            <p:childTnLst>
                              <p:par>
                                <p:cTn id="78" presetID="1" presetClass="mediacall" presetSubtype="0" fill="hold" nodeType="afterEffect">
                                  <p:stCondLst>
                                    <p:cond delay="0"/>
                                  </p:stCondLst>
                                  <p:childTnLst>
                                    <p:cmd type="call" cmd="playFrom(0.0)">
                                      <p:cBhvr>
                                        <p:cTn id="79" dur="1" fill="hold"/>
                                        <p:tgtEl>
                                          <p:spTgt spid="15"/>
                                        </p:tgtEl>
                                      </p:cBhvr>
                                    </p:cmd>
                                  </p:childTnLst>
                                </p:cTn>
                              </p:par>
                            </p:childTnLst>
                          </p:cTn>
                        </p:par>
                      </p:childTnLst>
                    </p:cTn>
                  </p:par>
                </p:childTnLst>
              </p:cTn>
              <p:nextCondLst>
                <p:cond evt="onClick" delay="0">
                  <p:tgtEl>
                    <p:spTgt spid="37"/>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3" grpId="0" animBg="1"/>
      <p:bldP spid="44" grpId="0" animBg="1"/>
      <p:bldP spid="45" grpId="0" animBg="1"/>
      <p:bldP spid="46" grpId="0" animBg="1"/>
      <p:bldP spid="49" grpId="0" animBg="1"/>
      <p:bldP spid="51" grpId="0" animBg="1"/>
      <p:bldP spid="54" grpId="0" animBg="1"/>
      <p:bldP spid="5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A2E6845D-4D2E-C319-B1FE-76A7633E465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67691" y="1882105"/>
            <a:ext cx="1301009" cy="1031659"/>
          </a:xfrm>
          <a:prstGeom prst="rect">
            <a:avLst/>
          </a:prstGeom>
        </p:spPr>
      </p:pic>
      <p:sp>
        <p:nvSpPr>
          <p:cNvPr id="17" name="Oval 16">
            <a:extLst>
              <a:ext uri="{FF2B5EF4-FFF2-40B4-BE49-F238E27FC236}">
                <a16:creationId xmlns="" xmlns:a16="http://schemas.microsoft.com/office/drawing/2014/main" id="{52A4E2F1-C511-C753-82C3-BA11F53F4117}"/>
              </a:ext>
            </a:extLst>
          </p:cNvPr>
          <p:cNvSpPr/>
          <p:nvPr/>
        </p:nvSpPr>
        <p:spPr>
          <a:xfrm>
            <a:off x="106182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476F0ACC-3525-8B7E-26B6-E76DF3D04E53}"/>
              </a:ext>
            </a:extLst>
          </p:cNvPr>
          <p:cNvSpPr/>
          <p:nvPr/>
        </p:nvSpPr>
        <p:spPr>
          <a:xfrm>
            <a:off x="106182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EC21DC86-42B7-9C08-1641-7D7ECE7F89A2}"/>
              </a:ext>
            </a:extLst>
          </p:cNvPr>
          <p:cNvSpPr/>
          <p:nvPr/>
        </p:nvSpPr>
        <p:spPr>
          <a:xfrm>
            <a:off x="106182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F013221F-ACF2-FB4B-B9D8-F540CCFEBFB0}"/>
              </a:ext>
            </a:extLst>
          </p:cNvPr>
          <p:cNvSpPr/>
          <p:nvPr/>
        </p:nvSpPr>
        <p:spPr>
          <a:xfrm>
            <a:off x="106182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06B92563-7806-A9B3-A0D7-4E10EC53C97E}"/>
              </a:ext>
            </a:extLst>
          </p:cNvPr>
          <p:cNvSpPr/>
          <p:nvPr/>
        </p:nvSpPr>
        <p:spPr>
          <a:xfrm>
            <a:off x="106182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74A361B7-201F-C19C-3098-146AD5BF8CFC}"/>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DDDFD812-EC59-FF32-BED6-FB80A8423829}"/>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FB80B351-023B-DFFA-3568-1028068AD0D3}"/>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5779D795-8CA0-906C-0E65-B4BF09237B87}"/>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8B61198A-0407-74B6-BF11-7AAD1B129EE1}"/>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DB7DC633-9150-79D1-6C50-46E064D0088F}"/>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F56791BA-DE7E-A391-C373-A211FF69131A}"/>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4799A8C7-49EB-AF6F-541E-A1B75CBB5BEA}"/>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799A586F-905B-3B23-5653-DFE86102A4A3}"/>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60C01A67-8CAD-34E5-30D5-EC1F6450ADDE}"/>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E64424F8-91AE-84DB-425E-607BCE253BEE}"/>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 xmlns:a16="http://schemas.microsoft.com/office/drawing/2014/main" id="{F1A2FB00-6C68-270D-4BE0-D71CE3A90310}"/>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 xmlns:a16="http://schemas.microsoft.com/office/drawing/2014/main" id="{EE09D9FA-B4FD-4497-927D-6DC5CF279B7F}"/>
              </a:ext>
            </a:extLst>
          </p:cNvPr>
          <p:cNvSpPr/>
          <p:nvPr/>
        </p:nvSpPr>
        <p:spPr>
          <a:xfrm>
            <a:off x="860314" y="1138642"/>
            <a:ext cx="9129486" cy="119432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046E175E-3F6E-33D7-C39E-78F26BFDC356}"/>
              </a:ext>
            </a:extLst>
          </p:cNvPr>
          <p:cNvSpPr txBox="1"/>
          <p:nvPr/>
        </p:nvSpPr>
        <p:spPr>
          <a:xfrm>
            <a:off x="956755" y="1280508"/>
            <a:ext cx="8876906" cy="830997"/>
          </a:xfrm>
          <a:prstGeom prst="rect">
            <a:avLst/>
          </a:prstGeom>
          <a:noFill/>
        </p:spPr>
        <p:txBody>
          <a:bodyPr wrap="square" rtlCol="0">
            <a:spAutoFit/>
          </a:bodyPr>
          <a:lstStyle/>
          <a:p>
            <a:pPr algn="just"/>
            <a:r>
              <a:rPr lang="vi-VN" sz="2400" b="1" dirty="0">
                <a:latin typeface="UTM Avo" panose="02040603050506020204" pitchFamily="18" charset="0"/>
              </a:rPr>
              <a:t>Danh từ chỉ hệ thống nguyên tắc có chủ ý hướng dẫn các quyết định và đạt được các kết quả hợp lí.</a:t>
            </a:r>
          </a:p>
        </p:txBody>
      </p:sp>
      <p:sp>
        <p:nvSpPr>
          <p:cNvPr id="13" name="Oval 12">
            <a:extLst>
              <a:ext uri="{FF2B5EF4-FFF2-40B4-BE49-F238E27FC236}">
                <a16:creationId xmlns="" xmlns:a16="http://schemas.microsoft.com/office/drawing/2014/main" id="{72722C3E-6592-5196-5601-A5878ABEABBC}"/>
              </a:ext>
            </a:extLst>
          </p:cNvPr>
          <p:cNvSpPr/>
          <p:nvPr/>
        </p:nvSpPr>
        <p:spPr>
          <a:xfrm>
            <a:off x="5053077" y="368795"/>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35" name="1">
            <a:extLst>
              <a:ext uri="{FF2B5EF4-FFF2-40B4-BE49-F238E27FC236}">
                <a16:creationId xmlns="" xmlns:a16="http://schemas.microsoft.com/office/drawing/2014/main" id="{62AF79D7-2362-99BA-7107-6B03CA76EB54}"/>
              </a:ext>
            </a:extLst>
          </p:cNvPr>
          <p:cNvSpPr/>
          <p:nvPr/>
        </p:nvSpPr>
        <p:spPr>
          <a:xfrm>
            <a:off x="4506484" y="2519767"/>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36" name="Rectangle 35">
            <a:extLst>
              <a:ext uri="{FF2B5EF4-FFF2-40B4-BE49-F238E27FC236}">
                <a16:creationId xmlns="" xmlns:a16="http://schemas.microsoft.com/office/drawing/2014/main" id="{94246439-5E60-080D-80E9-4B0B3AE76024}"/>
              </a:ext>
            </a:extLst>
          </p:cNvPr>
          <p:cNvSpPr/>
          <p:nvPr/>
        </p:nvSpPr>
        <p:spPr>
          <a:xfrm>
            <a:off x="3834251" y="3199489"/>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7" name="Rectangle 36">
            <a:extLst>
              <a:ext uri="{FF2B5EF4-FFF2-40B4-BE49-F238E27FC236}">
                <a16:creationId xmlns="" xmlns:a16="http://schemas.microsoft.com/office/drawing/2014/main" id="{9DD886A5-7A14-3FA3-3318-11AA803707C4}"/>
              </a:ext>
            </a:extLst>
          </p:cNvPr>
          <p:cNvSpPr/>
          <p:nvPr/>
        </p:nvSpPr>
        <p:spPr>
          <a:xfrm>
            <a:off x="4904340" y="3199489"/>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 xmlns:a16="http://schemas.microsoft.com/office/drawing/2014/main" id="{2B21BA59-AE21-9377-CD07-DFA8D8AA1FA2}"/>
              </a:ext>
            </a:extLst>
          </p:cNvPr>
          <p:cNvSpPr/>
          <p:nvPr/>
        </p:nvSpPr>
        <p:spPr>
          <a:xfrm>
            <a:off x="5977399" y="3199489"/>
            <a:ext cx="987859" cy="987859"/>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00" b="1">
              <a:solidFill>
                <a:srgbClr val="C00000"/>
              </a:solidFill>
              <a:latin typeface="UTM Avo" panose="02040603050506020204" pitchFamily="18" charset="0"/>
            </a:endParaRPr>
          </a:p>
        </p:txBody>
      </p:sp>
      <p:sp>
        <p:nvSpPr>
          <p:cNvPr id="39" name="Rectangle 38">
            <a:extLst>
              <a:ext uri="{FF2B5EF4-FFF2-40B4-BE49-F238E27FC236}">
                <a16:creationId xmlns="" xmlns:a16="http://schemas.microsoft.com/office/drawing/2014/main" id="{25BD2B4E-1536-3EC0-0134-D8902976E359}"/>
              </a:ext>
            </a:extLst>
          </p:cNvPr>
          <p:cNvSpPr/>
          <p:nvPr/>
        </p:nvSpPr>
        <p:spPr>
          <a:xfrm>
            <a:off x="7050456" y="3199489"/>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0" name="Rectangle 39">
            <a:extLst>
              <a:ext uri="{FF2B5EF4-FFF2-40B4-BE49-F238E27FC236}">
                <a16:creationId xmlns="" xmlns:a16="http://schemas.microsoft.com/office/drawing/2014/main" id="{AC348C02-6F03-7B8C-992A-093CC59844C2}"/>
              </a:ext>
            </a:extLst>
          </p:cNvPr>
          <p:cNvSpPr/>
          <p:nvPr/>
        </p:nvSpPr>
        <p:spPr>
          <a:xfrm>
            <a:off x="3902805" y="3268041"/>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 xmlns:a16="http://schemas.microsoft.com/office/drawing/2014/main" id="{795F3477-E6F4-4BFB-13FD-47912EA4B654}"/>
              </a:ext>
            </a:extLst>
          </p:cNvPr>
          <p:cNvSpPr/>
          <p:nvPr/>
        </p:nvSpPr>
        <p:spPr>
          <a:xfrm>
            <a:off x="4968827" y="3263585"/>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2" name="Rectangle 41">
            <a:extLst>
              <a:ext uri="{FF2B5EF4-FFF2-40B4-BE49-F238E27FC236}">
                <a16:creationId xmlns="" xmlns:a16="http://schemas.microsoft.com/office/drawing/2014/main" id="{F9EF6B3D-BD22-8367-0E28-4DA53294A165}"/>
              </a:ext>
            </a:extLst>
          </p:cNvPr>
          <p:cNvSpPr/>
          <p:nvPr/>
        </p:nvSpPr>
        <p:spPr>
          <a:xfrm>
            <a:off x="6046729" y="3268041"/>
            <a:ext cx="852763" cy="852763"/>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a:solidFill>
                  <a:srgbClr val="C00000"/>
                </a:solidFill>
                <a:latin typeface="UTM Avo" panose="02040603050506020204" pitchFamily="18" charset="0"/>
              </a:rPr>
              <a:t>S</a:t>
            </a:r>
            <a:endParaRPr lang="en-US" sz="4000" b="1" dirty="0">
              <a:solidFill>
                <a:srgbClr val="C00000"/>
              </a:solidFill>
              <a:latin typeface="UTM Avo" panose="02040603050506020204" pitchFamily="18" charset="0"/>
            </a:endParaRPr>
          </a:p>
        </p:txBody>
      </p:sp>
      <p:sp>
        <p:nvSpPr>
          <p:cNvPr id="43" name="Rectangle 42">
            <a:extLst>
              <a:ext uri="{FF2B5EF4-FFF2-40B4-BE49-F238E27FC236}">
                <a16:creationId xmlns="" xmlns:a16="http://schemas.microsoft.com/office/drawing/2014/main" id="{05F835D9-1DF8-A3CB-01B5-3A40DBD57D8D}"/>
              </a:ext>
            </a:extLst>
          </p:cNvPr>
          <p:cNvSpPr/>
          <p:nvPr/>
        </p:nvSpPr>
        <p:spPr>
          <a:xfrm>
            <a:off x="7129085" y="3268041"/>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44" name="Rectangle 43">
            <a:extLst>
              <a:ext uri="{FF2B5EF4-FFF2-40B4-BE49-F238E27FC236}">
                <a16:creationId xmlns="" xmlns:a16="http://schemas.microsoft.com/office/drawing/2014/main" id="{4E3D7537-AEE5-3E10-C448-B1D37BF3C79B}"/>
              </a:ext>
            </a:extLst>
          </p:cNvPr>
          <p:cNvSpPr/>
          <p:nvPr/>
        </p:nvSpPr>
        <p:spPr>
          <a:xfrm>
            <a:off x="1696397" y="3199489"/>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45" name="Rectangle 44">
            <a:extLst>
              <a:ext uri="{FF2B5EF4-FFF2-40B4-BE49-F238E27FC236}">
                <a16:creationId xmlns="" xmlns:a16="http://schemas.microsoft.com/office/drawing/2014/main" id="{EFFC52CC-3261-38C0-EDDA-70D578BAE432}"/>
              </a:ext>
            </a:extLst>
          </p:cNvPr>
          <p:cNvSpPr/>
          <p:nvPr/>
        </p:nvSpPr>
        <p:spPr>
          <a:xfrm>
            <a:off x="2766485" y="3199489"/>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 xmlns:a16="http://schemas.microsoft.com/office/drawing/2014/main" id="{743ABC67-6406-CB6D-8AF2-17E80EE622B2}"/>
              </a:ext>
            </a:extLst>
          </p:cNvPr>
          <p:cNvSpPr/>
          <p:nvPr/>
        </p:nvSpPr>
        <p:spPr>
          <a:xfrm>
            <a:off x="1764950" y="3268041"/>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 xmlns:a16="http://schemas.microsoft.com/office/drawing/2014/main" id="{D8B0CCB3-21D2-3EB7-06E7-31F6F8FAA1F2}"/>
              </a:ext>
            </a:extLst>
          </p:cNvPr>
          <p:cNvSpPr/>
          <p:nvPr/>
        </p:nvSpPr>
        <p:spPr>
          <a:xfrm>
            <a:off x="2830973" y="3263585"/>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 xmlns:a16="http://schemas.microsoft.com/office/drawing/2014/main" id="{04CDD613-2BDC-FCE9-2BA1-1CB43FAAB387}"/>
              </a:ext>
            </a:extLst>
          </p:cNvPr>
          <p:cNvSpPr/>
          <p:nvPr/>
        </p:nvSpPr>
        <p:spPr>
          <a:xfrm>
            <a:off x="621531" y="3199489"/>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7" name="Rectangle 56">
            <a:extLst>
              <a:ext uri="{FF2B5EF4-FFF2-40B4-BE49-F238E27FC236}">
                <a16:creationId xmlns="" xmlns:a16="http://schemas.microsoft.com/office/drawing/2014/main" id="{914AEA22-C6D3-BDFA-4730-CB0AF24DD085}"/>
              </a:ext>
            </a:extLst>
          </p:cNvPr>
          <p:cNvSpPr/>
          <p:nvPr/>
        </p:nvSpPr>
        <p:spPr>
          <a:xfrm>
            <a:off x="690084" y="3268041"/>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61" name="TextBox 60">
            <a:extLst>
              <a:ext uri="{FF2B5EF4-FFF2-40B4-BE49-F238E27FC236}">
                <a16:creationId xmlns="" xmlns:a16="http://schemas.microsoft.com/office/drawing/2014/main" id="{888A1555-7411-7EFA-02DE-D4D772E09BE8}"/>
              </a:ext>
            </a:extLst>
          </p:cNvPr>
          <p:cNvSpPr txBox="1"/>
          <p:nvPr/>
        </p:nvSpPr>
        <p:spPr>
          <a:xfrm>
            <a:off x="5038660" y="381568"/>
            <a:ext cx="685005" cy="584775"/>
          </a:xfrm>
          <a:prstGeom prst="rect">
            <a:avLst/>
          </a:prstGeom>
          <a:noFill/>
        </p:spPr>
        <p:txBody>
          <a:bodyPr wrap="square" rtlCol="0">
            <a:spAutoFit/>
          </a:bodyPr>
          <a:lstStyle/>
          <a:p>
            <a:pPr algn="ctr"/>
            <a:r>
              <a:rPr lang="en-US" sz="3200" b="1" dirty="0">
                <a:solidFill>
                  <a:schemeClr val="bg1"/>
                </a:solidFill>
                <a:latin typeface="UTM Avo" panose="02040603050506020204" pitchFamily="18" charset="0"/>
              </a:rPr>
              <a:t>12</a:t>
            </a:r>
          </a:p>
        </p:txBody>
      </p:sp>
      <p:sp>
        <p:nvSpPr>
          <p:cNvPr id="62" name="Rectangle 61">
            <a:extLst>
              <a:ext uri="{FF2B5EF4-FFF2-40B4-BE49-F238E27FC236}">
                <a16:creationId xmlns="" xmlns:a16="http://schemas.microsoft.com/office/drawing/2014/main" id="{EE8C6D9D-9C43-E368-3AA2-C1257E356C72}"/>
              </a:ext>
            </a:extLst>
          </p:cNvPr>
          <p:cNvSpPr/>
          <p:nvPr/>
        </p:nvSpPr>
        <p:spPr>
          <a:xfrm>
            <a:off x="8116944" y="3199489"/>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63" name="Rectangle 62">
            <a:extLst>
              <a:ext uri="{FF2B5EF4-FFF2-40B4-BE49-F238E27FC236}">
                <a16:creationId xmlns="" xmlns:a16="http://schemas.microsoft.com/office/drawing/2014/main" id="{0F044E99-2491-F668-32C8-7C6FECA3BBDA}"/>
              </a:ext>
            </a:extLst>
          </p:cNvPr>
          <p:cNvSpPr/>
          <p:nvPr/>
        </p:nvSpPr>
        <p:spPr>
          <a:xfrm>
            <a:off x="9187033" y="3199489"/>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24" name="Rectangle 1023">
            <a:extLst>
              <a:ext uri="{FF2B5EF4-FFF2-40B4-BE49-F238E27FC236}">
                <a16:creationId xmlns="" xmlns:a16="http://schemas.microsoft.com/office/drawing/2014/main" id="{31E6C1B7-0BAB-B576-421F-21E19847BC91}"/>
              </a:ext>
            </a:extLst>
          </p:cNvPr>
          <p:cNvSpPr/>
          <p:nvPr/>
        </p:nvSpPr>
        <p:spPr>
          <a:xfrm>
            <a:off x="8185498" y="3268041"/>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25" name="Rectangle 1024">
            <a:extLst>
              <a:ext uri="{FF2B5EF4-FFF2-40B4-BE49-F238E27FC236}">
                <a16:creationId xmlns="" xmlns:a16="http://schemas.microsoft.com/office/drawing/2014/main" id="{F1601964-111E-A1F0-A913-DCB48D510E2C}"/>
              </a:ext>
            </a:extLst>
          </p:cNvPr>
          <p:cNvSpPr/>
          <p:nvPr/>
        </p:nvSpPr>
        <p:spPr>
          <a:xfrm>
            <a:off x="9251520" y="3263585"/>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7" name="TextBox 1026">
            <a:extLst>
              <a:ext uri="{FF2B5EF4-FFF2-40B4-BE49-F238E27FC236}">
                <a16:creationId xmlns="" xmlns:a16="http://schemas.microsoft.com/office/drawing/2014/main" id="{679C4364-5D74-7D8F-108C-25BE60E9AAA6}"/>
              </a:ext>
            </a:extLst>
          </p:cNvPr>
          <p:cNvSpPr txBox="1"/>
          <p:nvPr/>
        </p:nvSpPr>
        <p:spPr>
          <a:xfrm>
            <a:off x="629684" y="4431188"/>
            <a:ext cx="10108055" cy="1015663"/>
          </a:xfrm>
          <a:prstGeom prst="rect">
            <a:avLst/>
          </a:prstGeom>
          <a:noFill/>
          <a:ln>
            <a:solidFill>
              <a:srgbClr val="00B050"/>
            </a:solidFill>
          </a:ln>
        </p:spPr>
        <p:txBody>
          <a:bodyPr wrap="square">
            <a:spAutoFit/>
          </a:bodyPr>
          <a:lstStyle/>
          <a:p>
            <a:pPr algn="just"/>
            <a:r>
              <a:rPr lang="vi-VN" sz="2000" dirty="0">
                <a:solidFill>
                  <a:srgbClr val="00B050"/>
                </a:solidFill>
              </a:rPr>
              <a:t>Mục I Bài 2 SGK: </a:t>
            </a:r>
            <a:r>
              <a:rPr lang="vi-VN" sz="2000" dirty="0"/>
              <a:t>Nghị định số 13/2016/NĐ-CP ngày 19-02-2016 của Chính phủ có Chương III gồm 4 điều (từ Điều 11 đến Điều 14) quy định chế độ, </a:t>
            </a:r>
            <a:r>
              <a:rPr lang="vi-VN" sz="2000" dirty="0">
                <a:solidFill>
                  <a:srgbClr val="FF0000"/>
                </a:solidFill>
              </a:rPr>
              <a:t>chính sách </a:t>
            </a:r>
            <a:r>
              <a:rPr lang="vi-VN" sz="2000" dirty="0"/>
              <a:t>của công dân trong thời gian đăng kí, khám, kiểm tra sức khoẻ nghĩa vụ quân sự. </a:t>
            </a:r>
            <a:endParaRPr lang="en-US" sz="2000" dirty="0"/>
          </a:p>
        </p:txBody>
      </p:sp>
      <p:pic>
        <p:nvPicPr>
          <p:cNvPr id="52" name="Picture 51" descr="A colorful kite with a black background&#10;&#10;Description automatically generated">
            <a:extLst>
              <a:ext uri="{FF2B5EF4-FFF2-40B4-BE49-F238E27FC236}">
                <a16:creationId xmlns="" xmlns:a16="http://schemas.microsoft.com/office/drawing/2014/main" id="{623FAD8E-DFF4-403A-B1C9-329F93EE22C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3" name="Group 11">
            <a:extLst>
              <a:ext uri="{FF2B5EF4-FFF2-40B4-BE49-F238E27FC236}">
                <a16:creationId xmlns="" xmlns:a16="http://schemas.microsoft.com/office/drawing/2014/main" id="{859D6F9A-F98F-43DC-8CE0-9B44D3AA1BA6}"/>
              </a:ext>
            </a:extLst>
          </p:cNvPr>
          <p:cNvGrpSpPr>
            <a:grpSpLocks/>
          </p:cNvGrpSpPr>
          <p:nvPr/>
        </p:nvGrpSpPr>
        <p:grpSpPr bwMode="auto">
          <a:xfrm>
            <a:off x="11236198" y="912947"/>
            <a:ext cx="427000" cy="336488"/>
            <a:chOff x="0" y="0"/>
            <a:chExt cx="666" cy="559"/>
          </a:xfrm>
        </p:grpSpPr>
        <p:sp>
          <p:nvSpPr>
            <p:cNvPr id="54" name="Freeform 12">
              <a:extLst>
                <a:ext uri="{FF2B5EF4-FFF2-40B4-BE49-F238E27FC236}">
                  <a16:creationId xmlns="" xmlns:a16="http://schemas.microsoft.com/office/drawing/2014/main" id="{F5DD22FC-C37D-4BF2-84A5-6ECB475B4A5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81550490"/>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35"/>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1024"/>
                                        </p:tgtEl>
                                        <p:attrNameLst>
                                          <p:attrName>style.visibility</p:attrName>
                                        </p:attrNameLst>
                                      </p:cBhvr>
                                      <p:to>
                                        <p:strVal val="visible"/>
                                      </p:to>
                                    </p:set>
                                    <p:animEffect transition="in" filter="fade">
                                      <p:cBhvr>
                                        <p:cTn id="61" dur="500"/>
                                        <p:tgtEl>
                                          <p:spTgt spid="1024"/>
                                        </p:tgtEl>
                                      </p:cBhvr>
                                    </p:animEffect>
                                  </p:childTnLst>
                                  <p:subTnLst>
                                    <p:audio>
                                      <p:cMediaNode>
                                        <p:cTn display="0" masterRel="sameClick">
                                          <p:stCondLst>
                                            <p:cond evt="begin" delay="0">
                                              <p:tn val="59"/>
                                            </p:cond>
                                          </p:stCondLst>
                                          <p:endCondLst>
                                            <p:cond evt="onStopAudio" delay="0">
                                              <p:tgtEl>
                                                <p:sldTgt/>
                                              </p:tgtEl>
                                            </p:cond>
                                          </p:endCondLst>
                                        </p:cTn>
                                        <p:tgtEl>
                                          <p:sndTgt r:embed="rId6" name="applause.wav"/>
                                        </p:tgtEl>
                                      </p:cMediaNode>
                                    </p:audio>
                                  </p:subTnLst>
                                </p:cTn>
                              </p:par>
                              <p:par>
                                <p:cTn id="62" presetID="10" presetClass="entr" presetSubtype="0" fill="hold" grpId="0" nodeType="withEffect">
                                  <p:stCondLst>
                                    <p:cond delay="0"/>
                                  </p:stCondLst>
                                  <p:childTnLst>
                                    <p:set>
                                      <p:cBhvr>
                                        <p:cTn id="63" dur="1" fill="hold">
                                          <p:stCondLst>
                                            <p:cond delay="0"/>
                                          </p:stCondLst>
                                        </p:cTn>
                                        <p:tgtEl>
                                          <p:spTgt spid="1025"/>
                                        </p:tgtEl>
                                        <p:attrNameLst>
                                          <p:attrName>style.visibility</p:attrName>
                                        </p:attrNameLst>
                                      </p:cBhvr>
                                      <p:to>
                                        <p:strVal val="visible"/>
                                      </p:to>
                                    </p:set>
                                    <p:animEffect transition="in" filter="fade">
                                      <p:cBhvr>
                                        <p:cTn id="64" dur="500"/>
                                        <p:tgtEl>
                                          <p:spTgt spid="1025"/>
                                        </p:tgtEl>
                                      </p:cBhvr>
                                    </p:animEffect>
                                  </p:childTnLst>
                                  <p:subTnLst>
                                    <p:audio>
                                      <p:cMediaNode>
                                        <p:cTn display="0" masterRel="sameClick">
                                          <p:stCondLst>
                                            <p:cond evt="begin" delay="0">
                                              <p:tn val="62"/>
                                            </p:cond>
                                          </p:stCondLst>
                                          <p:endCondLst>
                                            <p:cond evt="onStopAudio" delay="0">
                                              <p:tgtEl>
                                                <p:sldTgt/>
                                              </p:tgtEl>
                                            </p:cond>
                                          </p:endCondLst>
                                        </p:cTn>
                                        <p:tgtEl>
                                          <p:sndTgt r:embed="rId6" name="applause.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subTnLst>
                                    <p:audio>
                                      <p:cMediaNode>
                                        <p:cTn display="0" masterRel="sameClick">
                                          <p:stCondLst>
                                            <p:cond evt="begin" delay="0">
                                              <p:tn val="65"/>
                                            </p:cond>
                                          </p:stCondLst>
                                          <p:endCondLst>
                                            <p:cond evt="onStopAudio" delay="0">
                                              <p:tgtEl>
                                                <p:sldTgt/>
                                              </p:tgtEl>
                                            </p:cond>
                                          </p:endCondLst>
                                        </p:cTn>
                                        <p:tgtEl>
                                          <p:sndTgt r:embed="rId6" name="applause.wav"/>
                                        </p:tgtEl>
                                      </p:cMediaNode>
                                    </p:audio>
                                  </p:sub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500"/>
                                        <p:tgtEl>
                                          <p:spTgt spid="46"/>
                                        </p:tgtEl>
                                      </p:cBhvr>
                                    </p:animEffect>
                                  </p:childTnLst>
                                  <p:subTnLst>
                                    <p:audio>
                                      <p:cMediaNode>
                                        <p:cTn display="0" masterRel="sameClick">
                                          <p:stCondLst>
                                            <p:cond evt="begin" delay="0">
                                              <p:tn val="71"/>
                                            </p:cond>
                                          </p:stCondLst>
                                          <p:endCondLst>
                                            <p:cond evt="onStopAudio" delay="0">
                                              <p:tgtEl>
                                                <p:sldTgt/>
                                              </p:tgtEl>
                                            </p:cond>
                                          </p:endCondLst>
                                        </p:cTn>
                                        <p:tgtEl>
                                          <p:sndTgt r:embed="rId6" name="applause.wav"/>
                                        </p:tgtEl>
                                      </p:cMediaNode>
                                    </p:audio>
                                  </p:subTnLst>
                                </p:cTn>
                              </p:par>
                              <p:par>
                                <p:cTn id="74" presetID="10" presetClass="entr" presetSubtype="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subTnLst>
                                    <p:audio>
                                      <p:cMediaNode>
                                        <p:cTn display="0" masterRel="sameClick">
                                          <p:stCondLst>
                                            <p:cond evt="begin" delay="0">
                                              <p:tn val="74"/>
                                            </p:cond>
                                          </p:stCondLst>
                                          <p:endCondLst>
                                            <p:cond evt="onStopAudio" delay="0">
                                              <p:tgtEl>
                                                <p:sldTgt/>
                                              </p:tgtEl>
                                            </p:cond>
                                          </p:endCondLst>
                                        </p:cTn>
                                        <p:tgtEl>
                                          <p:sndTgt r:embed="rId6" name="applause.wav"/>
                                        </p:tgtEl>
                                      </p:cMediaNode>
                                    </p:audio>
                                  </p:subTnLst>
                                </p:cTn>
                              </p:par>
                              <p:par>
                                <p:cTn id="77" presetID="10"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subTnLst>
                                    <p:audio>
                                      <p:cMediaNode>
                                        <p:cTn display="0" masterRel="sameClick">
                                          <p:stCondLst>
                                            <p:cond evt="begin" delay="0">
                                              <p:tn val="77"/>
                                            </p:cond>
                                          </p:stCondLst>
                                          <p:endCondLst>
                                            <p:cond evt="onStopAudio" delay="0">
                                              <p:tgtEl>
                                                <p:sldTgt/>
                                              </p:tgtEl>
                                            </p:cond>
                                          </p:endCondLst>
                                        </p:cTn>
                                        <p:tgtEl>
                                          <p:sndTgt r:embed="rId6" name="applause.wav"/>
                                        </p:tgtEl>
                                      </p:cMediaNode>
                                    </p:audio>
                                  </p:subTnLst>
                                </p:cTn>
                              </p:par>
                              <p:par>
                                <p:cTn id="80" presetID="10" presetClass="entr" presetSubtype="0" fill="hold" grpId="0" nodeType="withEffect">
                                  <p:stCondLst>
                                    <p:cond delay="0"/>
                                  </p:stCondLst>
                                  <p:childTnLst>
                                    <p:set>
                                      <p:cBhvr>
                                        <p:cTn id="81" dur="1" fill="hold">
                                          <p:stCondLst>
                                            <p:cond delay="0"/>
                                          </p:stCondLst>
                                        </p:cTn>
                                        <p:tgtEl>
                                          <p:spTgt spid="1027"/>
                                        </p:tgtEl>
                                        <p:attrNameLst>
                                          <p:attrName>style.visibility</p:attrName>
                                        </p:attrNameLst>
                                      </p:cBhvr>
                                      <p:to>
                                        <p:strVal val="visible"/>
                                      </p:to>
                                    </p:set>
                                    <p:animEffect transition="in" filter="fade">
                                      <p:cBhvr>
                                        <p:cTn id="82" dur="500"/>
                                        <p:tgtEl>
                                          <p:spTgt spid="1027"/>
                                        </p:tgtEl>
                                      </p:cBhvr>
                                    </p:animEffect>
                                  </p:childTnLst>
                                </p:cTn>
                              </p:par>
                            </p:childTnLst>
                          </p:cTn>
                        </p:par>
                        <p:par>
                          <p:cTn id="83" fill="hold">
                            <p:stCondLst>
                              <p:cond delay="500"/>
                            </p:stCondLst>
                            <p:childTnLst>
                              <p:par>
                                <p:cTn id="84" presetID="1" presetClass="mediacall" presetSubtype="0" fill="hold" nodeType="afterEffect">
                                  <p:stCondLst>
                                    <p:cond delay="0"/>
                                  </p:stCondLst>
                                  <p:childTnLst>
                                    <p:cmd type="call" cmd="playFrom(0.0)">
                                      <p:cBhvr>
                                        <p:cTn id="85" dur="1" fill="hold"/>
                                        <p:tgtEl>
                                          <p:spTgt spid="15"/>
                                        </p:tgtEl>
                                      </p:cBhvr>
                                    </p:cmd>
                                  </p:childTnLst>
                                </p:cTn>
                              </p:par>
                            </p:childTnLst>
                          </p:cTn>
                        </p:par>
                      </p:childTnLst>
                    </p:cTn>
                  </p:par>
                </p:childTnLst>
              </p:cTn>
              <p:nextCondLst>
                <p:cond evt="onClick" delay="0">
                  <p:tgtEl>
                    <p:spTgt spid="35"/>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0" grpId="0" animBg="1"/>
      <p:bldP spid="41" grpId="0" animBg="1"/>
      <p:bldP spid="42" grpId="0" animBg="1"/>
      <p:bldP spid="43" grpId="0" animBg="1"/>
      <p:bldP spid="46" grpId="0" animBg="1"/>
      <p:bldP spid="47" grpId="0" animBg="1"/>
      <p:bldP spid="57" grpId="0" animBg="1"/>
      <p:bldP spid="1024" grpId="0" animBg="1"/>
      <p:bldP spid="1025" grpId="0" animBg="1"/>
      <p:bldP spid="10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1" name="Picture 10" descr="A blue and white alarm clock with bells&#10;&#10;Description automatically generated">
            <a:extLst>
              <a:ext uri="{FF2B5EF4-FFF2-40B4-BE49-F238E27FC236}">
                <a16:creationId xmlns="" xmlns:a16="http://schemas.microsoft.com/office/drawing/2014/main" id="{A4F87635-E499-31E1-9FC4-AE7B9A455F9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39116" y="1805905"/>
            <a:ext cx="1301009" cy="1031659"/>
          </a:xfrm>
          <a:prstGeom prst="rect">
            <a:avLst/>
          </a:prstGeom>
        </p:spPr>
      </p:pic>
      <p:sp>
        <p:nvSpPr>
          <p:cNvPr id="13" name="Oval 12">
            <a:extLst>
              <a:ext uri="{FF2B5EF4-FFF2-40B4-BE49-F238E27FC236}">
                <a16:creationId xmlns="" xmlns:a16="http://schemas.microsoft.com/office/drawing/2014/main" id="{98B2F792-BE61-A68C-14BD-E050B907CE5D}"/>
              </a:ext>
            </a:extLst>
          </p:cNvPr>
          <p:cNvSpPr/>
          <p:nvPr/>
        </p:nvSpPr>
        <p:spPr>
          <a:xfrm>
            <a:off x="10589636"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6" name="Oval 15">
            <a:extLst>
              <a:ext uri="{FF2B5EF4-FFF2-40B4-BE49-F238E27FC236}">
                <a16:creationId xmlns="" xmlns:a16="http://schemas.microsoft.com/office/drawing/2014/main" id="{4AC67CEF-9E6E-4B67-6980-987FAABAB7F2}"/>
              </a:ext>
            </a:extLst>
          </p:cNvPr>
          <p:cNvSpPr/>
          <p:nvPr/>
        </p:nvSpPr>
        <p:spPr>
          <a:xfrm>
            <a:off x="10589636"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7" name="Oval 16">
            <a:extLst>
              <a:ext uri="{FF2B5EF4-FFF2-40B4-BE49-F238E27FC236}">
                <a16:creationId xmlns="" xmlns:a16="http://schemas.microsoft.com/office/drawing/2014/main" id="{66412B5E-6E98-5470-FE1F-5F3CBF5730C1}"/>
              </a:ext>
            </a:extLst>
          </p:cNvPr>
          <p:cNvSpPr/>
          <p:nvPr/>
        </p:nvSpPr>
        <p:spPr>
          <a:xfrm>
            <a:off x="10589636"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8" name="Oval 17">
            <a:extLst>
              <a:ext uri="{FF2B5EF4-FFF2-40B4-BE49-F238E27FC236}">
                <a16:creationId xmlns="" xmlns:a16="http://schemas.microsoft.com/office/drawing/2014/main" id="{69746AAF-A27F-AA54-0F70-B1FD6E5F768F}"/>
              </a:ext>
            </a:extLst>
          </p:cNvPr>
          <p:cNvSpPr/>
          <p:nvPr/>
        </p:nvSpPr>
        <p:spPr>
          <a:xfrm>
            <a:off x="10589636"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9" name="Oval 18">
            <a:extLst>
              <a:ext uri="{FF2B5EF4-FFF2-40B4-BE49-F238E27FC236}">
                <a16:creationId xmlns="" xmlns:a16="http://schemas.microsoft.com/office/drawing/2014/main" id="{AE3C2947-6D68-43AD-29CC-01C6E8D716B9}"/>
              </a:ext>
            </a:extLst>
          </p:cNvPr>
          <p:cNvSpPr/>
          <p:nvPr/>
        </p:nvSpPr>
        <p:spPr>
          <a:xfrm>
            <a:off x="10589636"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0" name="Oval 19">
            <a:extLst>
              <a:ext uri="{FF2B5EF4-FFF2-40B4-BE49-F238E27FC236}">
                <a16:creationId xmlns="" xmlns:a16="http://schemas.microsoft.com/office/drawing/2014/main" id="{418829AC-1B78-1A7E-B21E-5F52BB497C27}"/>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1" name="Oval 20">
            <a:extLst>
              <a:ext uri="{FF2B5EF4-FFF2-40B4-BE49-F238E27FC236}">
                <a16:creationId xmlns="" xmlns:a16="http://schemas.microsoft.com/office/drawing/2014/main" id="{BD30356B-8CC2-24A8-34D9-189F5E2B6863}"/>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2" name="Oval 21">
            <a:extLst>
              <a:ext uri="{FF2B5EF4-FFF2-40B4-BE49-F238E27FC236}">
                <a16:creationId xmlns="" xmlns:a16="http://schemas.microsoft.com/office/drawing/2014/main" id="{0836701C-785B-C511-2A8A-8A1A77E0528B}"/>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3" name="Oval 22">
            <a:extLst>
              <a:ext uri="{FF2B5EF4-FFF2-40B4-BE49-F238E27FC236}">
                <a16:creationId xmlns="" xmlns:a16="http://schemas.microsoft.com/office/drawing/2014/main" id="{9D5F9029-B236-F943-2F00-9FAB5BB4177D}"/>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4" name="Oval 23">
            <a:extLst>
              <a:ext uri="{FF2B5EF4-FFF2-40B4-BE49-F238E27FC236}">
                <a16:creationId xmlns="" xmlns:a16="http://schemas.microsoft.com/office/drawing/2014/main" id="{7C5B9234-1764-4C6E-9A5D-9ECE93A9E160}"/>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5" name="Oval 24">
            <a:extLst>
              <a:ext uri="{FF2B5EF4-FFF2-40B4-BE49-F238E27FC236}">
                <a16:creationId xmlns="" xmlns:a16="http://schemas.microsoft.com/office/drawing/2014/main" id="{952114CC-BB84-146D-6D40-42D87E6F3EDC}"/>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6" name="Oval 25">
            <a:extLst>
              <a:ext uri="{FF2B5EF4-FFF2-40B4-BE49-F238E27FC236}">
                <a16:creationId xmlns="" xmlns:a16="http://schemas.microsoft.com/office/drawing/2014/main" id="{9ECCE7EA-721B-B00E-5261-08530C68BF57}"/>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7" name="Oval 26">
            <a:extLst>
              <a:ext uri="{FF2B5EF4-FFF2-40B4-BE49-F238E27FC236}">
                <a16:creationId xmlns="" xmlns:a16="http://schemas.microsoft.com/office/drawing/2014/main" id="{E08E6AC3-A2AF-5B97-157A-AE3FC5E1106E}"/>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8" name="Oval 27">
            <a:extLst>
              <a:ext uri="{FF2B5EF4-FFF2-40B4-BE49-F238E27FC236}">
                <a16:creationId xmlns="" xmlns:a16="http://schemas.microsoft.com/office/drawing/2014/main" id="{5C2C8811-37E7-3532-5387-952F471C85E0}"/>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9" name="Oval 28">
            <a:extLst>
              <a:ext uri="{FF2B5EF4-FFF2-40B4-BE49-F238E27FC236}">
                <a16:creationId xmlns="" xmlns:a16="http://schemas.microsoft.com/office/drawing/2014/main" id="{1FE6EB3A-9806-BB79-C25A-92A9D471A6ED}"/>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0" name="Oval 29">
            <a:extLst>
              <a:ext uri="{FF2B5EF4-FFF2-40B4-BE49-F238E27FC236}">
                <a16:creationId xmlns="" xmlns:a16="http://schemas.microsoft.com/office/drawing/2014/main" id="{A2388D02-786C-2718-4AA5-8FC569CD4766}"/>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1" name="Arrow: Left 30">
            <a:hlinkClick r:id="rId12" action="ppaction://hlinksldjump"/>
            <a:extLst>
              <a:ext uri="{FF2B5EF4-FFF2-40B4-BE49-F238E27FC236}">
                <a16:creationId xmlns="" xmlns:a16="http://schemas.microsoft.com/office/drawing/2014/main" id="{880CCAC4-15B8-71B2-2456-9891B36D626D}"/>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 xmlns:a16="http://schemas.microsoft.com/office/drawing/2014/main" id="{ED16B29F-111F-75B6-1EA5-0B58128E972A}"/>
              </a:ext>
            </a:extLst>
          </p:cNvPr>
          <p:cNvSpPr/>
          <p:nvPr/>
        </p:nvSpPr>
        <p:spPr>
          <a:xfrm>
            <a:off x="773083" y="1318825"/>
            <a:ext cx="9291798" cy="140175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 xmlns:a16="http://schemas.microsoft.com/office/drawing/2014/main" id="{9A6259DA-B663-B6F1-F3F8-E1C5C82AEF00}"/>
              </a:ext>
            </a:extLst>
          </p:cNvPr>
          <p:cNvSpPr txBox="1"/>
          <p:nvPr/>
        </p:nvSpPr>
        <p:spPr>
          <a:xfrm>
            <a:off x="931944" y="1650579"/>
            <a:ext cx="8899384" cy="830997"/>
          </a:xfrm>
          <a:prstGeom prst="rect">
            <a:avLst/>
          </a:prstGeom>
          <a:noFill/>
        </p:spPr>
        <p:txBody>
          <a:bodyPr wrap="square" rtlCol="0">
            <a:spAutoFit/>
          </a:bodyPr>
          <a:lstStyle/>
          <a:p>
            <a:pPr algn="just"/>
            <a:r>
              <a:rPr lang="vi-VN" sz="2400" b="1" dirty="0">
                <a:latin typeface="UTM Avo" panose="02040603050506020204" pitchFamily="18" charset="0"/>
              </a:rPr>
              <a:t>Động từ chỉ việc làm cho (ví dụ: ước mơ, kế hoạch,...) trở thành sự thật bằng những việc làm hoặc hành động cụ thể.</a:t>
            </a:r>
          </a:p>
        </p:txBody>
      </p:sp>
      <p:sp>
        <p:nvSpPr>
          <p:cNvPr id="36" name="Oval 35">
            <a:extLst>
              <a:ext uri="{FF2B5EF4-FFF2-40B4-BE49-F238E27FC236}">
                <a16:creationId xmlns="" xmlns:a16="http://schemas.microsoft.com/office/drawing/2014/main" id="{36DCDF68-CDE4-40BA-D553-F42A8CFC4648}"/>
              </a:ext>
            </a:extLst>
          </p:cNvPr>
          <p:cNvSpPr/>
          <p:nvPr/>
        </p:nvSpPr>
        <p:spPr>
          <a:xfrm>
            <a:off x="5034469" y="932285"/>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37" name="1">
            <a:extLst>
              <a:ext uri="{FF2B5EF4-FFF2-40B4-BE49-F238E27FC236}">
                <a16:creationId xmlns="" xmlns:a16="http://schemas.microsoft.com/office/drawing/2014/main" id="{E1225430-F1BE-12B0-3CC4-653812574088}"/>
              </a:ext>
            </a:extLst>
          </p:cNvPr>
          <p:cNvSpPr/>
          <p:nvPr/>
        </p:nvSpPr>
        <p:spPr>
          <a:xfrm>
            <a:off x="4635552" y="3033367"/>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38" name="Rectangle 37">
            <a:extLst>
              <a:ext uri="{FF2B5EF4-FFF2-40B4-BE49-F238E27FC236}">
                <a16:creationId xmlns="" xmlns:a16="http://schemas.microsoft.com/office/drawing/2014/main" id="{A5219F30-90DB-1B85-4330-F2CF093554A3}"/>
              </a:ext>
            </a:extLst>
          </p:cNvPr>
          <p:cNvSpPr/>
          <p:nvPr/>
        </p:nvSpPr>
        <p:spPr>
          <a:xfrm>
            <a:off x="1151539" y="3646414"/>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9" name="Rectangle 38">
            <a:extLst>
              <a:ext uri="{FF2B5EF4-FFF2-40B4-BE49-F238E27FC236}">
                <a16:creationId xmlns="" xmlns:a16="http://schemas.microsoft.com/office/drawing/2014/main" id="{BC73F6BB-D4EB-92AD-B49C-8A59EDB4CD77}"/>
              </a:ext>
            </a:extLst>
          </p:cNvPr>
          <p:cNvSpPr/>
          <p:nvPr/>
        </p:nvSpPr>
        <p:spPr>
          <a:xfrm>
            <a:off x="2221628" y="3646414"/>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 xmlns:a16="http://schemas.microsoft.com/office/drawing/2014/main" id="{633E010F-6FC9-E597-66D1-C377643C539F}"/>
              </a:ext>
            </a:extLst>
          </p:cNvPr>
          <p:cNvSpPr/>
          <p:nvPr/>
        </p:nvSpPr>
        <p:spPr>
          <a:xfrm>
            <a:off x="3294687" y="3646414"/>
            <a:ext cx="987859" cy="987859"/>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00" b="1">
              <a:solidFill>
                <a:srgbClr val="C00000"/>
              </a:solidFill>
              <a:latin typeface="UTM Avo" panose="02040603050506020204" pitchFamily="18" charset="0"/>
            </a:endParaRPr>
          </a:p>
        </p:txBody>
      </p:sp>
      <p:sp>
        <p:nvSpPr>
          <p:cNvPr id="41" name="Rectangle 40">
            <a:extLst>
              <a:ext uri="{FF2B5EF4-FFF2-40B4-BE49-F238E27FC236}">
                <a16:creationId xmlns="" xmlns:a16="http://schemas.microsoft.com/office/drawing/2014/main" id="{7F5A331E-6610-3227-9B1A-BDBC23B9B242}"/>
              </a:ext>
            </a:extLst>
          </p:cNvPr>
          <p:cNvSpPr/>
          <p:nvPr/>
        </p:nvSpPr>
        <p:spPr>
          <a:xfrm>
            <a:off x="4367744" y="3646414"/>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2" name="Rectangle 41">
            <a:extLst>
              <a:ext uri="{FF2B5EF4-FFF2-40B4-BE49-F238E27FC236}">
                <a16:creationId xmlns="" xmlns:a16="http://schemas.microsoft.com/office/drawing/2014/main" id="{A1CFADD4-CF82-2221-998B-A1342F1964B4}"/>
              </a:ext>
            </a:extLst>
          </p:cNvPr>
          <p:cNvSpPr/>
          <p:nvPr/>
        </p:nvSpPr>
        <p:spPr>
          <a:xfrm>
            <a:off x="1220093" y="3714966"/>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 xmlns:a16="http://schemas.microsoft.com/office/drawing/2014/main" id="{DF7C2ACE-D6CF-8B58-E6DA-2F530FFA6052}"/>
              </a:ext>
            </a:extLst>
          </p:cNvPr>
          <p:cNvSpPr/>
          <p:nvPr/>
        </p:nvSpPr>
        <p:spPr>
          <a:xfrm>
            <a:off x="2286115" y="3710510"/>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4" name="Rectangle 43">
            <a:extLst>
              <a:ext uri="{FF2B5EF4-FFF2-40B4-BE49-F238E27FC236}">
                <a16:creationId xmlns="" xmlns:a16="http://schemas.microsoft.com/office/drawing/2014/main" id="{08103906-7E59-A4C7-F6EC-73EFF0BEBB93}"/>
              </a:ext>
            </a:extLst>
          </p:cNvPr>
          <p:cNvSpPr/>
          <p:nvPr/>
        </p:nvSpPr>
        <p:spPr>
          <a:xfrm>
            <a:off x="3364017" y="3714966"/>
            <a:ext cx="852763" cy="852763"/>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a:solidFill>
                  <a:srgbClr val="C00000"/>
                </a:solidFill>
                <a:latin typeface="UTM Avo" panose="02040603050506020204" pitchFamily="18" charset="0"/>
              </a:rPr>
              <a:t>Ự</a:t>
            </a:r>
            <a:endParaRPr lang="en-US" sz="4000" b="1" dirty="0">
              <a:solidFill>
                <a:srgbClr val="C00000"/>
              </a:solidFill>
              <a:latin typeface="UTM Avo" panose="02040603050506020204" pitchFamily="18" charset="0"/>
            </a:endParaRPr>
          </a:p>
        </p:txBody>
      </p:sp>
      <p:sp>
        <p:nvSpPr>
          <p:cNvPr id="45" name="Rectangle 44">
            <a:extLst>
              <a:ext uri="{FF2B5EF4-FFF2-40B4-BE49-F238E27FC236}">
                <a16:creationId xmlns="" xmlns:a16="http://schemas.microsoft.com/office/drawing/2014/main" id="{A065576B-97DE-76E3-C855-8FE4867D3A78}"/>
              </a:ext>
            </a:extLst>
          </p:cNvPr>
          <p:cNvSpPr/>
          <p:nvPr/>
        </p:nvSpPr>
        <p:spPr>
          <a:xfrm>
            <a:off x="4446373" y="3714966"/>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6" name="TextBox 45">
            <a:extLst>
              <a:ext uri="{FF2B5EF4-FFF2-40B4-BE49-F238E27FC236}">
                <a16:creationId xmlns="" xmlns:a16="http://schemas.microsoft.com/office/drawing/2014/main" id="{6C6EF6CF-1A89-997C-8F51-B3A9141532C2}"/>
              </a:ext>
            </a:extLst>
          </p:cNvPr>
          <p:cNvSpPr txBox="1"/>
          <p:nvPr/>
        </p:nvSpPr>
        <p:spPr>
          <a:xfrm>
            <a:off x="5013100" y="971193"/>
            <a:ext cx="685005" cy="584775"/>
          </a:xfrm>
          <a:prstGeom prst="rect">
            <a:avLst/>
          </a:prstGeom>
          <a:noFill/>
        </p:spPr>
        <p:txBody>
          <a:bodyPr wrap="square" rtlCol="0">
            <a:spAutoFit/>
          </a:bodyPr>
          <a:lstStyle/>
          <a:p>
            <a:pPr algn="ctr"/>
            <a:r>
              <a:rPr lang="en-US" sz="3200" b="1" dirty="0">
                <a:solidFill>
                  <a:schemeClr val="bg1"/>
                </a:solidFill>
                <a:latin typeface="UTM Avo" panose="02040603050506020204" pitchFamily="18" charset="0"/>
              </a:rPr>
              <a:t>13</a:t>
            </a:r>
          </a:p>
        </p:txBody>
      </p:sp>
      <p:sp>
        <p:nvSpPr>
          <p:cNvPr id="47" name="Rectangle 46">
            <a:extLst>
              <a:ext uri="{FF2B5EF4-FFF2-40B4-BE49-F238E27FC236}">
                <a16:creationId xmlns="" xmlns:a16="http://schemas.microsoft.com/office/drawing/2014/main" id="{FE9B1BC0-F628-3B40-DBF3-D29EE9507BDE}"/>
              </a:ext>
            </a:extLst>
          </p:cNvPr>
          <p:cNvSpPr/>
          <p:nvPr/>
        </p:nvSpPr>
        <p:spPr>
          <a:xfrm>
            <a:off x="8653521" y="3646414"/>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1" name="Rectangle 50">
            <a:extLst>
              <a:ext uri="{FF2B5EF4-FFF2-40B4-BE49-F238E27FC236}">
                <a16:creationId xmlns="" xmlns:a16="http://schemas.microsoft.com/office/drawing/2014/main" id="{E42AFBF3-9D87-D564-64E2-5022B3A04D34}"/>
              </a:ext>
            </a:extLst>
          </p:cNvPr>
          <p:cNvSpPr/>
          <p:nvPr/>
        </p:nvSpPr>
        <p:spPr>
          <a:xfrm>
            <a:off x="8722075" y="3714966"/>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7" name="Rectangle 56">
            <a:extLst>
              <a:ext uri="{FF2B5EF4-FFF2-40B4-BE49-F238E27FC236}">
                <a16:creationId xmlns="" xmlns:a16="http://schemas.microsoft.com/office/drawing/2014/main" id="{1BF4412A-1CFE-18B8-A84A-7A9A358CB05C}"/>
              </a:ext>
            </a:extLst>
          </p:cNvPr>
          <p:cNvSpPr/>
          <p:nvPr/>
        </p:nvSpPr>
        <p:spPr>
          <a:xfrm>
            <a:off x="6515667" y="3646414"/>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61" name="Rectangle 60">
            <a:extLst>
              <a:ext uri="{FF2B5EF4-FFF2-40B4-BE49-F238E27FC236}">
                <a16:creationId xmlns="" xmlns:a16="http://schemas.microsoft.com/office/drawing/2014/main" id="{1CF52E8F-C55F-AA86-C1CE-2DFDB8A40254}"/>
              </a:ext>
            </a:extLst>
          </p:cNvPr>
          <p:cNvSpPr/>
          <p:nvPr/>
        </p:nvSpPr>
        <p:spPr>
          <a:xfrm>
            <a:off x="7585755" y="3646414"/>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62" name="Rectangle 61">
            <a:extLst>
              <a:ext uri="{FF2B5EF4-FFF2-40B4-BE49-F238E27FC236}">
                <a16:creationId xmlns="" xmlns:a16="http://schemas.microsoft.com/office/drawing/2014/main" id="{C68B75C8-6E8B-8751-EE19-1E189E3E6AF3}"/>
              </a:ext>
            </a:extLst>
          </p:cNvPr>
          <p:cNvSpPr/>
          <p:nvPr/>
        </p:nvSpPr>
        <p:spPr>
          <a:xfrm>
            <a:off x="6584220" y="3714966"/>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63" name="Rectangle 62">
            <a:extLst>
              <a:ext uri="{FF2B5EF4-FFF2-40B4-BE49-F238E27FC236}">
                <a16:creationId xmlns="" xmlns:a16="http://schemas.microsoft.com/office/drawing/2014/main" id="{B79FA3B8-3F28-67FF-9166-767B7DB6A064}"/>
              </a:ext>
            </a:extLst>
          </p:cNvPr>
          <p:cNvSpPr/>
          <p:nvPr/>
        </p:nvSpPr>
        <p:spPr>
          <a:xfrm>
            <a:off x="7650243" y="3710510"/>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1024" name="Rectangle 1023">
            <a:extLst>
              <a:ext uri="{FF2B5EF4-FFF2-40B4-BE49-F238E27FC236}">
                <a16:creationId xmlns="" xmlns:a16="http://schemas.microsoft.com/office/drawing/2014/main" id="{E215FFE0-527E-5CD5-5D54-E7EB97D9B88B}"/>
              </a:ext>
            </a:extLst>
          </p:cNvPr>
          <p:cNvSpPr/>
          <p:nvPr/>
        </p:nvSpPr>
        <p:spPr>
          <a:xfrm>
            <a:off x="5440801" y="3646414"/>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25" name="Rectangle 1024">
            <a:extLst>
              <a:ext uri="{FF2B5EF4-FFF2-40B4-BE49-F238E27FC236}">
                <a16:creationId xmlns="" xmlns:a16="http://schemas.microsoft.com/office/drawing/2014/main" id="{FD4A9D8E-0530-2070-6E01-E1CF99CCAC52}"/>
              </a:ext>
            </a:extLst>
          </p:cNvPr>
          <p:cNvSpPr/>
          <p:nvPr/>
        </p:nvSpPr>
        <p:spPr>
          <a:xfrm>
            <a:off x="5509354" y="3714966"/>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7" name="TextBox 1026">
            <a:extLst>
              <a:ext uri="{FF2B5EF4-FFF2-40B4-BE49-F238E27FC236}">
                <a16:creationId xmlns="" xmlns:a16="http://schemas.microsoft.com/office/drawing/2014/main" id="{8FC5849D-C293-369E-F7C1-1544300430F1}"/>
              </a:ext>
            </a:extLst>
          </p:cNvPr>
          <p:cNvSpPr txBox="1"/>
          <p:nvPr/>
        </p:nvSpPr>
        <p:spPr>
          <a:xfrm>
            <a:off x="751657" y="4795967"/>
            <a:ext cx="9259958" cy="1015663"/>
          </a:xfrm>
          <a:prstGeom prst="rect">
            <a:avLst/>
          </a:prstGeom>
          <a:noFill/>
          <a:ln>
            <a:solidFill>
              <a:srgbClr val="00B050"/>
            </a:solidFill>
          </a:ln>
        </p:spPr>
        <p:txBody>
          <a:bodyPr wrap="square">
            <a:spAutoFit/>
          </a:bodyPr>
          <a:lstStyle/>
          <a:p>
            <a:pPr algn="just"/>
            <a:r>
              <a:rPr lang="en-US" sz="2000" dirty="0" err="1">
                <a:solidFill>
                  <a:srgbClr val="00B050"/>
                </a:solidFill>
                <a:latin typeface="Arial" panose="020B0604020202020204" pitchFamily="34" charset="0"/>
                <a:cs typeface="Arial" panose="020B0604020202020204" pitchFamily="34" charset="0"/>
              </a:rPr>
              <a:t>Mục</a:t>
            </a:r>
            <a:r>
              <a:rPr lang="en-US" sz="2000" dirty="0">
                <a:solidFill>
                  <a:srgbClr val="00B050"/>
                </a:solidFill>
                <a:latin typeface="Arial" panose="020B0604020202020204" pitchFamily="34" charset="0"/>
                <a:cs typeface="Arial" panose="020B0604020202020204" pitchFamily="34" charset="0"/>
              </a:rPr>
              <a:t> I </a:t>
            </a:r>
            <a:r>
              <a:rPr lang="en-US" sz="2000" dirty="0" err="1">
                <a:solidFill>
                  <a:srgbClr val="00B050"/>
                </a:solidFill>
                <a:latin typeface="Arial" panose="020B0604020202020204" pitchFamily="34" charset="0"/>
                <a:cs typeface="Arial" panose="020B0604020202020204" pitchFamily="34" charset="0"/>
              </a:rPr>
              <a:t>Bài</a:t>
            </a:r>
            <a:r>
              <a:rPr lang="en-US" sz="2000" dirty="0">
                <a:solidFill>
                  <a:srgbClr val="00B050"/>
                </a:solidFill>
                <a:latin typeface="Arial" panose="020B0604020202020204" pitchFamily="34" charset="0"/>
                <a:cs typeface="Arial" panose="020B0604020202020204" pitchFamily="34" charset="0"/>
              </a:rPr>
              <a:t> 2 SGK: </a:t>
            </a:r>
            <a:r>
              <a:rPr lang="vi-VN" sz="2000" dirty="0">
                <a:latin typeface="Arial" panose="020B0604020202020204" pitchFamily="34" charset="0"/>
                <a:cs typeface="Arial" panose="020B0604020202020204" pitchFamily="34" charset="0"/>
              </a:rPr>
              <a:t>Công dân phục vụ trong lực lượng Cảnh sát biển hoặc </a:t>
            </a:r>
            <a:r>
              <a:rPr lang="vi-VN" sz="2000" dirty="0">
                <a:solidFill>
                  <a:srgbClr val="FF0000"/>
                </a:solidFill>
                <a:latin typeface="Arial" panose="020B0604020202020204" pitchFamily="34" charset="0"/>
                <a:cs typeface="Arial" panose="020B0604020202020204" pitchFamily="34" charset="0"/>
              </a:rPr>
              <a:t>thực hiện </a:t>
            </a:r>
            <a:r>
              <a:rPr lang="vi-VN" sz="2000" dirty="0">
                <a:latin typeface="Arial" panose="020B0604020202020204" pitchFamily="34" charset="0"/>
                <a:cs typeface="Arial" panose="020B0604020202020204" pitchFamily="34" charset="0"/>
              </a:rPr>
              <a:t>nghĩa vụ tham gia Công an nhân dân được coi là </a:t>
            </a:r>
            <a:r>
              <a:rPr lang="vi-VN" sz="2000" dirty="0">
                <a:solidFill>
                  <a:srgbClr val="FF0000"/>
                </a:solidFill>
                <a:latin typeface="Arial" panose="020B0604020202020204" pitchFamily="34" charset="0"/>
                <a:cs typeface="Arial" panose="020B0604020202020204" pitchFamily="34" charset="0"/>
              </a:rPr>
              <a:t>thực hiện </a:t>
            </a:r>
            <a:r>
              <a:rPr lang="vi-VN" sz="2000" dirty="0">
                <a:latin typeface="Arial" panose="020B0604020202020204" pitchFamily="34" charset="0"/>
                <a:cs typeface="Arial" panose="020B0604020202020204" pitchFamily="34" charset="0"/>
              </a:rPr>
              <a:t>nghĩa vụ quân sự tại ngũ.</a:t>
            </a:r>
            <a:endParaRPr lang="en-US" sz="2000" dirty="0">
              <a:latin typeface="Arial" panose="020B0604020202020204" pitchFamily="34" charset="0"/>
              <a:cs typeface="Arial" panose="020B0604020202020204" pitchFamily="34" charset="0"/>
            </a:endParaRPr>
          </a:p>
        </p:txBody>
      </p:sp>
      <p:pic>
        <p:nvPicPr>
          <p:cNvPr id="50" name="Picture 49" descr="A colorful kite with a black background&#10;&#10;Description automatically generated">
            <a:extLst>
              <a:ext uri="{FF2B5EF4-FFF2-40B4-BE49-F238E27FC236}">
                <a16:creationId xmlns="" xmlns:a16="http://schemas.microsoft.com/office/drawing/2014/main" id="{B6220673-D1F4-4FB8-A780-434F2F3984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2" name="Group 11">
            <a:extLst>
              <a:ext uri="{FF2B5EF4-FFF2-40B4-BE49-F238E27FC236}">
                <a16:creationId xmlns="" xmlns:a16="http://schemas.microsoft.com/office/drawing/2014/main" id="{855CE007-D8BC-4FD6-AEE6-042E25AC8A85}"/>
              </a:ext>
            </a:extLst>
          </p:cNvPr>
          <p:cNvGrpSpPr>
            <a:grpSpLocks/>
          </p:cNvGrpSpPr>
          <p:nvPr/>
        </p:nvGrpSpPr>
        <p:grpSpPr bwMode="auto">
          <a:xfrm>
            <a:off x="11236198" y="912947"/>
            <a:ext cx="427000" cy="336488"/>
            <a:chOff x="0" y="0"/>
            <a:chExt cx="666" cy="559"/>
          </a:xfrm>
        </p:grpSpPr>
        <p:sp>
          <p:nvSpPr>
            <p:cNvPr id="53" name="Freeform 12">
              <a:extLst>
                <a:ext uri="{FF2B5EF4-FFF2-40B4-BE49-F238E27FC236}">
                  <a16:creationId xmlns="" xmlns:a16="http://schemas.microsoft.com/office/drawing/2014/main" id="{E35F3811-0771-4500-A7B0-CC8765FB283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16934272"/>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3"/>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subTnLst>
                                    <p:audio>
                                      <p:cMediaNode>
                                        <p:cTn display="0" masterRel="sameClick">
                                          <p:stCondLst>
                                            <p:cond evt="begin" delay="0">
                                              <p:tn val="59"/>
                                            </p:cond>
                                          </p:stCondLst>
                                          <p:endCondLst>
                                            <p:cond evt="onStopAudio" delay="0">
                                              <p:tgtEl>
                                                <p:sldTgt/>
                                              </p:tgtEl>
                                            </p:cond>
                                          </p:endCondLst>
                                        </p:cTn>
                                        <p:tgtEl>
                                          <p:sndTgt r:embed="rId6" name="applause.wav"/>
                                        </p:tgtEl>
                                      </p:cMediaNode>
                                    </p:audio>
                                  </p:subTnLst>
                                </p:cTn>
                              </p:par>
                              <p:par>
                                <p:cTn id="62" presetID="10" presetClass="entr" presetSubtype="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subTnLst>
                                    <p:audio>
                                      <p:cMediaNode>
                                        <p:cTn display="0" masterRel="sameClick">
                                          <p:stCondLst>
                                            <p:cond evt="begin" delay="0">
                                              <p:tn val="62"/>
                                            </p:cond>
                                          </p:stCondLst>
                                          <p:endCondLst>
                                            <p:cond evt="onStopAudio" delay="0">
                                              <p:tgtEl>
                                                <p:sldTgt/>
                                              </p:tgtEl>
                                            </p:cond>
                                          </p:endCondLst>
                                        </p:cTn>
                                        <p:tgtEl>
                                          <p:sndTgt r:embed="rId6" name="applause.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subTnLst>
                                    <p:audio>
                                      <p:cMediaNode>
                                        <p:cTn display="0" masterRel="sameClick">
                                          <p:stCondLst>
                                            <p:cond evt="begin" delay="0">
                                              <p:tn val="65"/>
                                            </p:cond>
                                          </p:stCondLst>
                                          <p:endCondLst>
                                            <p:cond evt="onStopAudio" delay="0">
                                              <p:tgtEl>
                                                <p:sldTgt/>
                                              </p:tgtEl>
                                            </p:cond>
                                          </p:endCondLst>
                                        </p:cTn>
                                        <p:tgtEl>
                                          <p:sndTgt r:embed="rId6" name="applause.wav"/>
                                        </p:tgtEl>
                                      </p:cMediaNode>
                                    </p:audio>
                                  </p:subTnLst>
                                </p:cTn>
                              </p:par>
                              <p:par>
                                <p:cTn id="68" presetID="10" presetClass="entr" presetSubtype="0" fill="hold" grpId="0" nodeType="withEffect">
                                  <p:stCondLst>
                                    <p:cond delay="0"/>
                                  </p:stCondLst>
                                  <p:childTnLst>
                                    <p:set>
                                      <p:cBhvr>
                                        <p:cTn id="69" dur="1" fill="hold">
                                          <p:stCondLst>
                                            <p:cond delay="0"/>
                                          </p:stCondLst>
                                        </p:cTn>
                                        <p:tgtEl>
                                          <p:spTgt spid="1025"/>
                                        </p:tgtEl>
                                        <p:attrNameLst>
                                          <p:attrName>style.visibility</p:attrName>
                                        </p:attrNameLst>
                                      </p:cBhvr>
                                      <p:to>
                                        <p:strVal val="visible"/>
                                      </p:to>
                                    </p:set>
                                    <p:animEffect transition="in" filter="fade">
                                      <p:cBhvr>
                                        <p:cTn id="70" dur="500"/>
                                        <p:tgtEl>
                                          <p:spTgt spid="1025"/>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subTnLst>
                                    <p:audio>
                                      <p:cMediaNode>
                                        <p:cTn display="0" masterRel="sameClick">
                                          <p:stCondLst>
                                            <p:cond evt="begin" delay="0">
                                              <p:tn val="71"/>
                                            </p:cond>
                                          </p:stCondLst>
                                          <p:endCondLst>
                                            <p:cond evt="onStopAudio" delay="0">
                                              <p:tgtEl>
                                                <p:sldTgt/>
                                              </p:tgtEl>
                                            </p:cond>
                                          </p:endCondLst>
                                        </p:cTn>
                                        <p:tgtEl>
                                          <p:sndTgt r:embed="rId6" name="applause.wav"/>
                                        </p:tgtEl>
                                      </p:cMediaNode>
                                    </p:audio>
                                  </p:subTnLst>
                                </p:cTn>
                              </p:par>
                              <p:par>
                                <p:cTn id="74" presetID="10" presetClass="entr" presetSubtype="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subTnLst>
                                    <p:audio>
                                      <p:cMediaNode>
                                        <p:cTn display="0" masterRel="sameClick">
                                          <p:stCondLst>
                                            <p:cond evt="begin" delay="0">
                                              <p:tn val="74"/>
                                            </p:cond>
                                          </p:stCondLst>
                                          <p:endCondLst>
                                            <p:cond evt="onStopAudio" delay="0">
                                              <p:tgtEl>
                                                <p:sldTgt/>
                                              </p:tgtEl>
                                            </p:cond>
                                          </p:endCondLst>
                                        </p:cTn>
                                        <p:tgtEl>
                                          <p:sndTgt r:embed="rId6" name="applause.wav"/>
                                        </p:tgtEl>
                                      </p:cMediaNode>
                                    </p:audio>
                                  </p:subTnLst>
                                </p:cTn>
                              </p:par>
                              <p:par>
                                <p:cTn id="77" presetID="10" presetClass="entr" presetSubtype="0" fill="hold" grpId="0" nodeType="withEffect">
                                  <p:stCondLst>
                                    <p:cond delay="0"/>
                                  </p:stCondLst>
                                  <p:childTnLst>
                                    <p:set>
                                      <p:cBhvr>
                                        <p:cTn id="78" dur="1" fill="hold">
                                          <p:stCondLst>
                                            <p:cond delay="0"/>
                                          </p:stCondLst>
                                        </p:cTn>
                                        <p:tgtEl>
                                          <p:spTgt spid="1027"/>
                                        </p:tgtEl>
                                        <p:attrNameLst>
                                          <p:attrName>style.visibility</p:attrName>
                                        </p:attrNameLst>
                                      </p:cBhvr>
                                      <p:to>
                                        <p:strVal val="visible"/>
                                      </p:to>
                                    </p:set>
                                    <p:animEffect transition="in" filter="fade">
                                      <p:cBhvr>
                                        <p:cTn id="79" dur="500"/>
                                        <p:tgtEl>
                                          <p:spTgt spid="1027"/>
                                        </p:tgtEl>
                                      </p:cBhvr>
                                    </p:animEffect>
                                  </p:childTnLst>
                                </p:cTn>
                              </p:par>
                            </p:childTnLst>
                          </p:cTn>
                        </p:par>
                        <p:par>
                          <p:cTn id="80" fill="hold">
                            <p:stCondLst>
                              <p:cond delay="500"/>
                            </p:stCondLst>
                            <p:childTnLst>
                              <p:par>
                                <p:cTn id="81" presetID="1" presetClass="mediacall" presetSubtype="0" fill="hold" nodeType="afterEffect">
                                  <p:stCondLst>
                                    <p:cond delay="0"/>
                                  </p:stCondLst>
                                  <p:childTnLst>
                                    <p:cmd type="call" cmd="playFrom(0.0)">
                                      <p:cBhvr>
                                        <p:cTn id="82" dur="1" fill="hold"/>
                                        <p:tgtEl>
                                          <p:spTgt spid="15"/>
                                        </p:tgtEl>
                                      </p:cBhvr>
                                    </p:cmd>
                                  </p:childTnLst>
                                </p:cTn>
                              </p:par>
                            </p:childTnLst>
                          </p:cTn>
                        </p:par>
                      </p:childTnLst>
                    </p:cTn>
                  </p:par>
                </p:childTnLst>
              </p:cTn>
              <p:nextCondLst>
                <p:cond evt="onClick" delay="0">
                  <p:tgtEl>
                    <p:spTgt spid="37"/>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42" grpId="0" animBg="1"/>
      <p:bldP spid="43" grpId="0" animBg="1"/>
      <p:bldP spid="44" grpId="0" animBg="1"/>
      <p:bldP spid="45" grpId="0" animBg="1"/>
      <p:bldP spid="51" grpId="0" animBg="1"/>
      <p:bldP spid="62" grpId="0" animBg="1"/>
      <p:bldP spid="63" grpId="0" animBg="1"/>
      <p:bldP spid="1025" grpId="0" animBg="1"/>
      <p:bldP spid="10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7CC25E0-50AB-3BBD-12FF-68399DB92551}"/>
              </a:ext>
            </a:extLst>
          </p:cNvPr>
          <p:cNvSpPr txBox="1"/>
          <p:nvPr/>
        </p:nvSpPr>
        <p:spPr>
          <a:xfrm>
            <a:off x="1704373" y="174399"/>
            <a:ext cx="6094070" cy="369332"/>
          </a:xfrm>
          <a:prstGeom prst="rect">
            <a:avLst/>
          </a:prstGeom>
          <a:noFill/>
        </p:spPr>
        <p:txBody>
          <a:bodyPr wrap="square">
            <a:spAutoFit/>
          </a:bodyPr>
          <a:lstStyle/>
          <a:p>
            <a:r>
              <a:rPr lang="en-US" sz="1800" b="1" dirty="0">
                <a:solidFill>
                  <a:srgbClr val="00CC00"/>
                </a:solidFill>
                <a:effectLst/>
                <a:latin typeface="TimesNewRomanPS"/>
              </a:rPr>
              <a:t> </a:t>
            </a:r>
            <a:endParaRPr lang="en-US" dirty="0"/>
          </a:p>
        </p:txBody>
      </p:sp>
      <p:sp>
        <p:nvSpPr>
          <p:cNvPr id="11" name="TextBox 10">
            <a:extLst>
              <a:ext uri="{FF2B5EF4-FFF2-40B4-BE49-F238E27FC236}">
                <a16:creationId xmlns="" xmlns:a16="http://schemas.microsoft.com/office/drawing/2014/main" id="{AC34FC2B-41A4-4787-9A83-FCB0E4DA51E3}"/>
              </a:ext>
            </a:extLst>
          </p:cNvPr>
          <p:cNvSpPr txBox="1"/>
          <p:nvPr/>
        </p:nvSpPr>
        <p:spPr>
          <a:xfrm>
            <a:off x="443764" y="1391171"/>
            <a:ext cx="4327411" cy="4524315"/>
          </a:xfrm>
          <a:prstGeom prst="rect">
            <a:avLst/>
          </a:prstGeom>
          <a:noFill/>
          <a:ln>
            <a:solidFill>
              <a:srgbClr val="00B050"/>
            </a:solidFill>
          </a:ln>
        </p:spPr>
        <p:txBody>
          <a:bodyPr wrap="square">
            <a:spAutoFit/>
          </a:bodyPr>
          <a:lstStyle/>
          <a:p>
            <a:pPr algn="just"/>
            <a:r>
              <a:rPr lang="vi-VN" sz="2400" dirty="0">
                <a:solidFill>
                  <a:srgbClr val="00B050"/>
                </a:solidFill>
                <a:effectLst/>
                <a:latin typeface="Times New Roman" panose="02020603050405020304" pitchFamily="18" charset="0"/>
                <a:cs typeface="Times New Roman" panose="02020603050405020304" pitchFamily="18" charset="0"/>
              </a:rPr>
              <a:t>Một </a:t>
            </a:r>
            <a:r>
              <a:rPr lang="en-US" sz="2400" dirty="0" err="1">
                <a:solidFill>
                  <a:srgbClr val="00B050"/>
                </a:solidFill>
                <a:effectLst/>
                <a:latin typeface="Times New Roman" panose="02020603050405020304" pitchFamily="18" charset="0"/>
                <a:cs typeface="Times New Roman" panose="02020603050405020304" pitchFamily="18" charset="0"/>
              </a:rPr>
              <a:t>số</a:t>
            </a:r>
            <a:r>
              <a:rPr lang="en-US" sz="2400" dirty="0">
                <a:solidFill>
                  <a:srgbClr val="00B050"/>
                </a:solidFill>
                <a:effectLst/>
                <a:latin typeface="Times New Roman" panose="02020603050405020304" pitchFamily="18" charset="0"/>
                <a:cs typeface="Times New Roman" panose="02020603050405020304" pitchFamily="18" charset="0"/>
              </a:rPr>
              <a:t> </a:t>
            </a:r>
            <a:r>
              <a:rPr lang="vi-VN" sz="2400" dirty="0">
                <a:solidFill>
                  <a:srgbClr val="00B050"/>
                </a:solidFill>
                <a:effectLst/>
                <a:latin typeface="Times New Roman" panose="02020603050405020304" pitchFamily="18" charset="0"/>
                <a:cs typeface="Times New Roman" panose="02020603050405020304" pitchFamily="18" charset="0"/>
              </a:rPr>
              <a:t>thông điệp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từ</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khoá</a:t>
            </a:r>
            <a:r>
              <a:rPr lang="vi-VN" sz="2400" dirty="0">
                <a:solidFill>
                  <a:srgbClr val="00B050"/>
                </a:solidFill>
                <a:effectLst/>
                <a:latin typeface="Times New Roman" panose="02020603050405020304" pitchFamily="18" charset="0"/>
                <a:cs typeface="Times New Roman" panose="02020603050405020304" pitchFamily="18" charset="0"/>
              </a:rPr>
              <a:t>:</a:t>
            </a:r>
            <a:endParaRPr lang="en-US" sz="2400" dirty="0">
              <a:solidFill>
                <a:srgbClr val="00B050"/>
              </a:solidFill>
              <a:effectLst/>
              <a:latin typeface="Times New Roman" panose="02020603050405020304" pitchFamily="18" charset="0"/>
              <a:cs typeface="Times New Roman" panose="02020603050405020304" pitchFamily="18" charset="0"/>
            </a:endParaRPr>
          </a:p>
          <a:p>
            <a:pPr algn="just"/>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vẻ</a:t>
            </a:r>
            <a:r>
              <a:rPr lang="en-US" sz="2400" i="1" dirty="0">
                <a:solidFill>
                  <a:srgbClr val="FF0000"/>
                </a:solidFill>
                <a:latin typeface="Times New Roman" panose="02020603050405020304" pitchFamily="18" charset="0"/>
                <a:cs typeface="Times New Roman" panose="02020603050405020304" pitchFamily="18" charset="0"/>
              </a:rPr>
              <a:t> vang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phục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a:t>
            </a:r>
          </a:p>
          <a:p>
            <a:pPr algn="just"/>
            <a:r>
              <a:rPr lang="en-US" sz="2400" i="1" dirty="0">
                <a:solidFill>
                  <a:srgbClr val="FF0000"/>
                </a:solidFill>
                <a:effectLst/>
                <a:latin typeface="Times New Roman" panose="02020603050405020304" pitchFamily="18" charset="0"/>
                <a:cs typeface="Times New Roman" panose="02020603050405020304" pitchFamily="18" charset="0"/>
              </a:rPr>
              <a:t>“</a:t>
            </a:r>
            <a:r>
              <a:rPr lang="vi-VN" sz="2400" i="1" dirty="0">
                <a:solidFill>
                  <a:srgbClr val="FF0000"/>
                </a:solidFill>
                <a:latin typeface="Times New Roman" panose="02020603050405020304" pitchFamily="18" charset="0"/>
                <a:cs typeface="Times New Roman" panose="02020603050405020304" pitchFamily="18" charset="0"/>
              </a:rPr>
              <a:t>Công dân trong độ tuổi thực hiện nghĩa vụ quân sự, không phân biệt dân tộc, thành phần xã hội, tín ngưỡng, tôn giáo, trình độ học vấn, nghề nghiệp, nơi cư trú phải thực hiện nghĩa vụ quân sự theo quy định của Luật Nghĩa vụ quân sự.</a:t>
            </a:r>
            <a:r>
              <a:rPr lang="en-US" sz="2400" i="1" dirty="0">
                <a:solidFill>
                  <a:srgbClr val="FF0000"/>
                </a:solidFill>
                <a:latin typeface="Times New Roman" panose="02020603050405020304" pitchFamily="18" charset="0"/>
                <a:cs typeface="Times New Roman" panose="02020603050405020304" pitchFamily="18" charset="0"/>
              </a:rPr>
              <a:t>”</a:t>
            </a:r>
            <a:endParaRPr lang="vi-VN" sz="2400" i="1" dirty="0">
              <a:solidFill>
                <a:srgbClr val="FF0000"/>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93D0F759-A347-4A82-A636-8B771F1AB3C3}"/>
              </a:ext>
            </a:extLst>
          </p:cNvPr>
          <p:cNvSpPr txBox="1"/>
          <p:nvPr/>
        </p:nvSpPr>
        <p:spPr>
          <a:xfrm>
            <a:off x="5083238" y="310304"/>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02DACDD6-313B-8687-E64A-EFF8C9E3E6A2}"/>
              </a:ext>
            </a:extLst>
          </p:cNvPr>
          <p:cNvPicPr>
            <a:picLocks noChangeAspect="1"/>
          </p:cNvPicPr>
          <p:nvPr/>
        </p:nvPicPr>
        <p:blipFill>
          <a:blip r:embed="rId3"/>
          <a:stretch>
            <a:fillRect/>
          </a:stretch>
        </p:blipFill>
        <p:spPr>
          <a:xfrm>
            <a:off x="5083238" y="1391170"/>
            <a:ext cx="6871268" cy="4524315"/>
          </a:xfrm>
          <a:prstGeom prst="rect">
            <a:avLst/>
          </a:prstGeom>
          <a:ln>
            <a:solidFill>
              <a:srgbClr val="00B050"/>
            </a:solidFill>
          </a:ln>
        </p:spPr>
      </p:pic>
      <p:pic>
        <p:nvPicPr>
          <p:cNvPr id="2" name="image4.png">
            <a:extLst>
              <a:ext uri="{FF2B5EF4-FFF2-40B4-BE49-F238E27FC236}">
                <a16:creationId xmlns="" xmlns:a16="http://schemas.microsoft.com/office/drawing/2014/main" id="{887D2807-6B35-E9BA-B5E3-3129A7C9036A}"/>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5" name="Group 11">
            <a:extLst>
              <a:ext uri="{FF2B5EF4-FFF2-40B4-BE49-F238E27FC236}">
                <a16:creationId xmlns="" xmlns:a16="http://schemas.microsoft.com/office/drawing/2014/main" id="{35330590-C78E-DDEC-0C28-9A184B87A212}"/>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 xmlns:a16="http://schemas.microsoft.com/office/drawing/2014/main" id="{77B31D04-BAD0-FB40-4F34-DE97351B2B1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1750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“CHIẾC NÓN KÌ DIỆU” </a:t>
            </a:r>
          </a:p>
        </p:txBody>
      </p:sp>
      <p:sp>
        <p:nvSpPr>
          <p:cNvPr id="7" name="TextBox 6">
            <a:extLst>
              <a:ext uri="{FF2B5EF4-FFF2-40B4-BE49-F238E27FC236}">
                <a16:creationId xmlns="" xmlns:a16="http://schemas.microsoft.com/office/drawing/2014/main"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x-none" sz="2000" b="1" dirty="0"/>
          </a:p>
        </p:txBody>
      </p:sp>
      <p:sp>
        <p:nvSpPr>
          <p:cNvPr id="10" name="TextBox 9">
            <a:extLst>
              <a:ext uri="{FF2B5EF4-FFF2-40B4-BE49-F238E27FC236}">
                <a16:creationId xmlns=""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vi-VN" sz="2400" dirty="0">
                <a:solidFill>
                  <a:srgbClr val="00A23A"/>
                </a:solidFill>
                <a:effectLst/>
                <a:latin typeface="TimesNewRomanPSMT"/>
              </a:rPr>
              <a:t>1</a:t>
            </a:r>
            <a:r>
              <a:rPr lang="en-US" sz="2400" dirty="0">
                <a:solidFill>
                  <a:srgbClr val="00A23A"/>
                </a:solidFill>
                <a:effectLst/>
                <a:latin typeface="TimesNewRomanPSMT"/>
              </a:rPr>
              <a:t>3</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 Bài </a:t>
            </a:r>
            <a:r>
              <a:rPr lang="en-GB" sz="2400" dirty="0">
                <a:solidFill>
                  <a:srgbClr val="00A23A"/>
                </a:solidFill>
                <a:effectLst/>
                <a:latin typeface="TimesNewRomanPSMT"/>
              </a:rPr>
              <a:t>1</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 xmlns:a16="http://schemas.microsoft.com/office/drawing/2014/main" id="{1AA0A3F2-57E9-4865-80F9-984A6B639A0E}"/>
              </a:ext>
            </a:extLst>
          </p:cNvPr>
          <p:cNvSpPr txBox="1"/>
          <p:nvPr/>
        </p:nvSpPr>
        <p:spPr>
          <a:xfrm>
            <a:off x="4586188" y="6294495"/>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x-none" sz="2000" b="1" dirty="0"/>
          </a:p>
        </p:txBody>
      </p:sp>
      <p:sp>
        <p:nvSpPr>
          <p:cNvPr id="14" name="TextBox 13">
            <a:extLst>
              <a:ext uri="{FF2B5EF4-FFF2-40B4-BE49-F238E27FC236}">
                <a16:creationId xmlns=""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dirty="0">
                <a:solidFill>
                  <a:srgbClr val="00B050"/>
                </a:solidFill>
                <a:latin typeface="TimesNewRomanPSMT"/>
              </a:rPr>
              <a:t>từ 1-</a:t>
            </a:r>
            <a:r>
              <a:rPr lang="en-US" sz="2200" dirty="0">
                <a:solidFill>
                  <a:srgbClr val="00B050"/>
                </a:solidFill>
                <a:latin typeface="TimesNewRomanPSMT"/>
              </a:rPr>
              <a:t>13</a:t>
            </a:r>
            <a:r>
              <a:rPr lang="vi-VN" sz="2200" dirty="0">
                <a:solidFill>
                  <a:srgbClr val="00B050"/>
                </a:solidFill>
                <a:latin typeface="TimesNewRomanPSMT"/>
              </a:rPr>
              <a:t> tương ứng với </a:t>
            </a:r>
            <a:r>
              <a:rPr lang="en-US" sz="2200" dirty="0">
                <a:solidFill>
                  <a:srgbClr val="00B050"/>
                </a:solidFill>
                <a:latin typeface="TimesNewRomanPSMT"/>
              </a:rPr>
              <a:t>13</a:t>
            </a:r>
            <a:r>
              <a:rPr lang="vi-VN" sz="2200" dirty="0">
                <a:solidFill>
                  <a:srgbClr val="00B050"/>
                </a:solidFill>
                <a:latin typeface="TimesNewRomanPSMT"/>
              </a:rPr>
              <a:t> 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3" name="Picture 2">
            <a:extLst>
              <a:ext uri="{FF2B5EF4-FFF2-40B4-BE49-F238E27FC236}">
                <a16:creationId xmlns="" xmlns:a16="http://schemas.microsoft.com/office/drawing/2014/main" id="{03817444-2111-42F3-B41D-2B98854CC8A9}"/>
              </a:ext>
            </a:extLst>
          </p:cNvPr>
          <p:cNvPicPr>
            <a:picLocks noChangeAspect="1"/>
          </p:cNvPicPr>
          <p:nvPr/>
        </p:nvPicPr>
        <p:blipFill>
          <a:blip r:embed="rId3"/>
          <a:stretch>
            <a:fillRect/>
          </a:stretch>
        </p:blipFill>
        <p:spPr>
          <a:xfrm>
            <a:off x="4345663" y="2603836"/>
            <a:ext cx="3367889" cy="3686060"/>
          </a:xfrm>
          <a:prstGeom prst="rect">
            <a:avLst/>
          </a:prstGeom>
        </p:spPr>
      </p:pic>
      <p:pic>
        <p:nvPicPr>
          <p:cNvPr id="15" name="Picture 14">
            <a:extLst>
              <a:ext uri="{FF2B5EF4-FFF2-40B4-BE49-F238E27FC236}">
                <a16:creationId xmlns="" xmlns:a16="http://schemas.microsoft.com/office/drawing/2014/main" id="{0196094C-421C-47F0-A6BB-3E12C78DF142}"/>
              </a:ext>
            </a:extLst>
          </p:cNvPr>
          <p:cNvPicPr>
            <a:picLocks noChangeAspect="1"/>
          </p:cNvPicPr>
          <p:nvPr/>
        </p:nvPicPr>
        <p:blipFill>
          <a:blip r:embed="rId4"/>
          <a:stretch>
            <a:fillRect/>
          </a:stretch>
        </p:blipFill>
        <p:spPr>
          <a:xfrm>
            <a:off x="271604" y="2594166"/>
            <a:ext cx="3973137" cy="3598404"/>
          </a:xfrm>
          <a:prstGeom prst="rect">
            <a:avLst/>
          </a:prstGeom>
          <a:solidFill>
            <a:schemeClr val="bg1"/>
          </a:solidFill>
          <a:ln>
            <a:solidFill>
              <a:srgbClr val="00B050"/>
            </a:solidFill>
          </a:ln>
        </p:spPr>
      </p:pic>
      <p:pic>
        <p:nvPicPr>
          <p:cNvPr id="2" name="image4.png">
            <a:extLst>
              <a:ext uri="{FF2B5EF4-FFF2-40B4-BE49-F238E27FC236}">
                <a16:creationId xmlns="" xmlns:a16="http://schemas.microsoft.com/office/drawing/2014/main" id="{B57B096E-899E-A5D1-BFA3-C24DABD8AC94}"/>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4" name="Group 11">
            <a:extLst>
              <a:ext uri="{FF2B5EF4-FFF2-40B4-BE49-F238E27FC236}">
                <a16:creationId xmlns="" xmlns:a16="http://schemas.microsoft.com/office/drawing/2014/main" id="{A50519E7-6593-BD49-A000-AD629DF8D888}"/>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 xmlns:a16="http://schemas.microsoft.com/office/drawing/2014/main" id="{B16E0F88-8A90-E984-E8FF-9DFA37F3B52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5745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heel(1)">
                                      <p:cBhvr>
                                        <p:cTn id="40" dur="2000"/>
                                        <p:tgtEl>
                                          <p:spTgt spid="15"/>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circle(in)">
                                      <p:cBhvr>
                                        <p:cTn id="48" dur="2000"/>
                                        <p:tgtEl>
                                          <p:spTgt spid="3"/>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4</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pic>
        <p:nvPicPr>
          <p:cNvPr id="2" name="image4.png">
            <a:extLst>
              <a:ext uri="{FF2B5EF4-FFF2-40B4-BE49-F238E27FC236}">
                <a16:creationId xmlns="" xmlns:a16="http://schemas.microsoft.com/office/drawing/2014/main" id="{69E5F3AE-F4EF-216F-1A80-6B31F04F8660}"/>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E43AB2DA-556F-67A6-AFD3-25735F18C9F2}"/>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 xmlns:a16="http://schemas.microsoft.com/office/drawing/2014/main" id="{FC732BF9-5A1E-BC90-B264-D9304541A26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4562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circle(in)">
                                      <p:cBhvr>
                                        <p:cTn id="46" dur="20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circle(in)">
                                      <p:cBhvr>
                                        <p:cTn id="51" dur="20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circle(in)">
                                      <p:cBhvr>
                                        <p:cTn id="56" dur="20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circle(in)">
                                      <p:cBhvr>
                                        <p:cTn id="61"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D05375C-D014-4233-AEFE-BD8F5542AD93}"/>
              </a:ext>
            </a:extLst>
          </p:cNvPr>
          <p:cNvPicPr>
            <a:picLocks noChangeAspect="1"/>
          </p:cNvPicPr>
          <p:nvPr/>
        </p:nvPicPr>
        <p:blipFill>
          <a:blip r:embed="rId3"/>
          <a:stretch>
            <a:fillRect/>
          </a:stretch>
        </p:blipFill>
        <p:spPr>
          <a:xfrm>
            <a:off x="2564425" y="5657397"/>
            <a:ext cx="9421540" cy="666843"/>
          </a:xfrm>
          <a:prstGeom prst="rect">
            <a:avLst/>
          </a:prstGeom>
        </p:spPr>
      </p:pic>
      <p:pic>
        <p:nvPicPr>
          <p:cNvPr id="29" name="Picture 28">
            <a:extLst>
              <a:ext uri="{FF2B5EF4-FFF2-40B4-BE49-F238E27FC236}">
                <a16:creationId xmlns="" xmlns:a16="http://schemas.microsoft.com/office/drawing/2014/main" id="{7AA09928-DAE6-4D34-B7CA-6440E4347C16}"/>
              </a:ext>
            </a:extLst>
          </p:cNvPr>
          <p:cNvPicPr>
            <a:picLocks noChangeAspect="1"/>
          </p:cNvPicPr>
          <p:nvPr/>
        </p:nvPicPr>
        <p:blipFill>
          <a:blip r:embed="rId4"/>
          <a:stretch>
            <a:fillRect/>
          </a:stretch>
        </p:blipFill>
        <p:spPr>
          <a:xfrm>
            <a:off x="3091054" y="4550032"/>
            <a:ext cx="1914792" cy="828791"/>
          </a:xfrm>
          <a:prstGeom prst="rect">
            <a:avLst/>
          </a:prstGeom>
        </p:spPr>
      </p:pic>
      <p:pic>
        <p:nvPicPr>
          <p:cNvPr id="31" name="Picture 30">
            <a:extLst>
              <a:ext uri="{FF2B5EF4-FFF2-40B4-BE49-F238E27FC236}">
                <a16:creationId xmlns="" xmlns:a16="http://schemas.microsoft.com/office/drawing/2014/main" id="{39D3AE11-9FBA-4A4A-BB62-D8FD877456EB}"/>
              </a:ext>
            </a:extLst>
          </p:cNvPr>
          <p:cNvPicPr>
            <a:picLocks noChangeAspect="1"/>
          </p:cNvPicPr>
          <p:nvPr/>
        </p:nvPicPr>
        <p:blipFill>
          <a:blip r:embed="rId5"/>
          <a:stretch>
            <a:fillRect/>
          </a:stretch>
        </p:blipFill>
        <p:spPr>
          <a:xfrm>
            <a:off x="5079297" y="4567450"/>
            <a:ext cx="6725589" cy="847843"/>
          </a:xfrm>
          <a:prstGeom prst="rect">
            <a:avLst/>
          </a:prstGeom>
        </p:spPr>
      </p:pic>
      <p:sp>
        <p:nvSpPr>
          <p:cNvPr id="20" name="TextBox 19">
            <a:extLst>
              <a:ext uri="{FF2B5EF4-FFF2-40B4-BE49-F238E27FC236}">
                <a16:creationId xmlns="" xmlns:a16="http://schemas.microsoft.com/office/drawing/2014/main" id="{6CCFC9B5-177D-4B65-BD37-DBC183A92363}"/>
              </a:ext>
            </a:extLst>
          </p:cNvPr>
          <p:cNvSpPr txBox="1"/>
          <p:nvPr/>
        </p:nvSpPr>
        <p:spPr>
          <a:xfrm>
            <a:off x="117512" y="1536174"/>
            <a:ext cx="2458199" cy="3785652"/>
          </a:xfrm>
          <a:prstGeom prst="rect">
            <a:avLst/>
          </a:prstGeom>
          <a:noFill/>
          <a:ln>
            <a:solidFill>
              <a:srgbClr val="00B050"/>
            </a:solidFill>
          </a:ln>
        </p:spPr>
        <p:txBody>
          <a:bodyPr wrap="square">
            <a:spAutoFit/>
          </a:bodyPr>
          <a:lstStyle/>
          <a:p>
            <a:r>
              <a:rPr lang="en-US" sz="2200" b="0" i="0" kern="0" spc="-240" dirty="0">
                <a:solidFill>
                  <a:srgbClr val="00B050"/>
                </a:solidFill>
                <a:effectLst/>
                <a:latin typeface="Noto Serif" panose="020B0604020202020204" pitchFamily="18" charset="0"/>
              </a:rPr>
              <a:t>HS </a:t>
            </a:r>
            <a:r>
              <a:rPr lang="en-US" sz="2200" b="0" i="0" kern="0" spc="-240" dirty="0" err="1">
                <a:solidFill>
                  <a:srgbClr val="00B050"/>
                </a:solidFill>
                <a:effectLst/>
                <a:latin typeface="Noto Serif" panose="020B0604020202020204" pitchFamily="18" charset="0"/>
              </a:rPr>
              <a:t>xem</a:t>
            </a:r>
            <a:r>
              <a:rPr lang="en-US" sz="2200" b="0" i="0" kern="0" spc="-240" dirty="0">
                <a:solidFill>
                  <a:srgbClr val="00B050"/>
                </a:solidFill>
                <a:effectLst/>
                <a:latin typeface="Noto Serif" panose="020B0604020202020204" pitchFamily="18" charset="0"/>
              </a:rPr>
              <a:t> </a:t>
            </a:r>
            <a:r>
              <a:rPr lang="en-US" sz="2200" b="0" i="0" kern="0" spc="-240" dirty="0" err="1">
                <a:solidFill>
                  <a:srgbClr val="00B050"/>
                </a:solidFill>
                <a:effectLst/>
                <a:latin typeface="Noto Serif" panose="020B0604020202020204" pitchFamily="18" charset="0"/>
              </a:rPr>
              <a:t>trước</a:t>
            </a:r>
            <a:r>
              <a:rPr lang="en-US" sz="2200" b="0" i="0" kern="0" spc="-240" dirty="0">
                <a:solidFill>
                  <a:srgbClr val="00B050"/>
                </a:solidFill>
                <a:effectLst/>
                <a:latin typeface="Noto Serif" panose="020B0604020202020204" pitchFamily="18" charset="0"/>
              </a:rPr>
              <a:t> ở </a:t>
            </a:r>
            <a:r>
              <a:rPr lang="en-US" sz="2200" b="0" i="0" kern="0" spc="-240" dirty="0" err="1">
                <a:solidFill>
                  <a:srgbClr val="00B050"/>
                </a:solidFill>
                <a:effectLst/>
                <a:latin typeface="Noto Serif" panose="020B0604020202020204" pitchFamily="18" charset="0"/>
              </a:rPr>
              <a:t>nhà</a:t>
            </a:r>
            <a:r>
              <a:rPr lang="en-US" sz="2200" b="0" i="0" kern="0" spc="-240" dirty="0">
                <a:solidFill>
                  <a:srgbClr val="00B050"/>
                </a:solidFill>
                <a:effectLst/>
                <a:latin typeface="Noto Serif" panose="020B0604020202020204" pitchFamily="18" charset="0"/>
              </a:rPr>
              <a:t>:</a:t>
            </a:r>
          </a:p>
          <a:p>
            <a:endParaRPr lang="en-US" sz="2200" b="0" i="0" kern="0" spc="-240" dirty="0">
              <a:solidFill>
                <a:srgbClr val="00B050"/>
              </a:solidFill>
              <a:effectLst/>
              <a:latin typeface="Noto Serif" panose="020B0604020202020204" pitchFamily="18" charset="0"/>
            </a:endParaRPr>
          </a:p>
          <a:p>
            <a:pPr algn="just"/>
            <a:r>
              <a:rPr lang="en-US" sz="1400" dirty="0">
                <a:solidFill>
                  <a:srgbClr val="00B050"/>
                </a:solidFill>
                <a:latin typeface="Times New Roman" panose="02020603050405020304" pitchFamily="18" charset="0"/>
                <a:cs typeface="Times New Roman" panose="02020603050405020304" pitchFamily="18" charset="0"/>
                <a:hlinkClick r:id="rId6"/>
              </a:rPr>
              <a:t>https://youtu.be/_DByBvC5fEI</a:t>
            </a:r>
            <a:r>
              <a:rPr lang="en-US" sz="1400" dirty="0">
                <a:solidFill>
                  <a:srgbClr val="00B05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t>
            </a:r>
            <a:r>
              <a:rPr lang="vi-VN" sz="1400" dirty="0">
                <a:latin typeface="Times New Roman" panose="02020603050405020304" pitchFamily="18" charset="0"/>
                <a:cs typeface="Times New Roman" panose="02020603050405020304" pitchFamily="18" charset="0"/>
              </a:rPr>
              <a:t>Những điều cần biết về quyền lợi và nghĩa vụ của người thực hiện nghĩa vụ quân sự tại ngũ</a:t>
            </a:r>
            <a:r>
              <a:rPr lang="en-US" sz="1400" dirty="0">
                <a:latin typeface="Times New Roman" panose="02020603050405020304" pitchFamily="18" charset="0"/>
                <a:cs typeface="Times New Roman" panose="02020603050405020304" pitchFamily="18" charset="0"/>
              </a:rPr>
              <a:t>)</a:t>
            </a:r>
          </a:p>
          <a:p>
            <a:pPr algn="just"/>
            <a:endParaRPr lang="en-US"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7"/>
              </a:rPr>
              <a:t>Các trường hợp nào thì được hoãn đi nghĩa vụ quân sự? - Tuổi Trẻ Online (tuoitre.vn)</a:t>
            </a:r>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8"/>
              </a:rPr>
              <a:t>https://youtu.be/MR_uqWqgdrI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điểm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nổi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bật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hút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nghĩa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vụ</a:t>
            </a:r>
            <a:r>
              <a:rPr lang="en-US" sz="1400" dirty="0">
                <a:latin typeface="Times New Roman" panose="02020603050405020304" pitchFamily="18" charset="0"/>
                <a:cs typeface="Times New Roman" panose="02020603050405020304" pitchFamily="18" charset="0"/>
              </a:rPr>
              <a:t> CAND) </a:t>
            </a:r>
            <a:endParaRPr lang="vi-VN" sz="1400" dirty="0">
              <a:latin typeface="Times New Roman" panose="02020603050405020304" pitchFamily="18" charset="0"/>
              <a:cs typeface="Times New Roman" panose="02020603050405020304" pitchFamily="18" charset="0"/>
            </a:endParaRPr>
          </a:p>
          <a:p>
            <a:endParaRPr lang="en-US" sz="1400" b="0" i="0" dirty="0">
              <a:solidFill>
                <a:srgbClr val="00B050"/>
              </a:solidFill>
              <a:effectLst/>
              <a:latin typeface="Noto Serif" panose="020B0604020202020204" pitchFamily="18" charset="0"/>
            </a:endParaRPr>
          </a:p>
        </p:txBody>
      </p:sp>
      <p:pic>
        <p:nvPicPr>
          <p:cNvPr id="4" name="Picture 3">
            <a:extLst>
              <a:ext uri="{FF2B5EF4-FFF2-40B4-BE49-F238E27FC236}">
                <a16:creationId xmlns="" xmlns:a16="http://schemas.microsoft.com/office/drawing/2014/main" id="{1D3DF038-104D-4670-8F49-FE062C23A4AF}"/>
              </a:ext>
            </a:extLst>
          </p:cNvPr>
          <p:cNvPicPr>
            <a:picLocks noChangeAspect="1"/>
          </p:cNvPicPr>
          <p:nvPr/>
        </p:nvPicPr>
        <p:blipFill>
          <a:blip r:embed="rId9"/>
          <a:stretch>
            <a:fillRect/>
          </a:stretch>
        </p:blipFill>
        <p:spPr>
          <a:xfrm>
            <a:off x="2718710" y="1733008"/>
            <a:ext cx="381053" cy="3933108"/>
          </a:xfrm>
          <a:prstGeom prst="rect">
            <a:avLst/>
          </a:prstGeom>
        </p:spPr>
      </p:pic>
      <p:pic>
        <p:nvPicPr>
          <p:cNvPr id="6" name="Picture 5">
            <a:extLst>
              <a:ext uri="{FF2B5EF4-FFF2-40B4-BE49-F238E27FC236}">
                <a16:creationId xmlns="" xmlns:a16="http://schemas.microsoft.com/office/drawing/2014/main" id="{D5B70FA6-30B9-4F82-AED3-4147B9AEBAF0}"/>
              </a:ext>
            </a:extLst>
          </p:cNvPr>
          <p:cNvPicPr>
            <a:picLocks noChangeAspect="1"/>
          </p:cNvPicPr>
          <p:nvPr/>
        </p:nvPicPr>
        <p:blipFill>
          <a:blip r:embed="rId10"/>
          <a:stretch>
            <a:fillRect/>
          </a:stretch>
        </p:blipFill>
        <p:spPr>
          <a:xfrm>
            <a:off x="3099763" y="1040026"/>
            <a:ext cx="6944694" cy="1257475"/>
          </a:xfrm>
          <a:prstGeom prst="rect">
            <a:avLst/>
          </a:prstGeom>
        </p:spPr>
      </p:pic>
      <p:pic>
        <p:nvPicPr>
          <p:cNvPr id="9" name="Picture 8">
            <a:extLst>
              <a:ext uri="{FF2B5EF4-FFF2-40B4-BE49-F238E27FC236}">
                <a16:creationId xmlns="" xmlns:a16="http://schemas.microsoft.com/office/drawing/2014/main" id="{D37D406A-8C22-4172-81C4-6AEF297D9D50}"/>
              </a:ext>
            </a:extLst>
          </p:cNvPr>
          <p:cNvPicPr>
            <a:picLocks noChangeAspect="1"/>
          </p:cNvPicPr>
          <p:nvPr/>
        </p:nvPicPr>
        <p:blipFill>
          <a:blip r:embed="rId11"/>
          <a:stretch>
            <a:fillRect/>
          </a:stretch>
        </p:blipFill>
        <p:spPr>
          <a:xfrm>
            <a:off x="3102803" y="2711603"/>
            <a:ext cx="8240275" cy="1476581"/>
          </a:xfrm>
          <a:prstGeom prst="rect">
            <a:avLst/>
          </a:prstGeom>
        </p:spPr>
      </p:pic>
      <p:pic>
        <p:nvPicPr>
          <p:cNvPr id="2" name="image4.png">
            <a:extLst>
              <a:ext uri="{FF2B5EF4-FFF2-40B4-BE49-F238E27FC236}">
                <a16:creationId xmlns="" xmlns:a16="http://schemas.microsoft.com/office/drawing/2014/main" id="{CC475F96-404B-6135-E53F-CFEF842C17AA}"/>
              </a:ext>
            </a:extLst>
          </p:cNvPr>
          <p:cNvPicPr>
            <a:picLocks noChangeAspect="1"/>
          </p:cNvPicPr>
          <p:nvPr/>
        </p:nvPicPr>
        <p:blipFill>
          <a:blip r:embed="rId12" cstate="print"/>
          <a:stretch>
            <a:fillRect/>
          </a:stretch>
        </p:blipFill>
        <p:spPr>
          <a:xfrm>
            <a:off x="23160" y="21951"/>
            <a:ext cx="557988" cy="559401"/>
          </a:xfrm>
          <a:prstGeom prst="rect">
            <a:avLst/>
          </a:prstGeom>
        </p:spPr>
      </p:pic>
      <p:grpSp>
        <p:nvGrpSpPr>
          <p:cNvPr id="5" name="Group 11">
            <a:extLst>
              <a:ext uri="{FF2B5EF4-FFF2-40B4-BE49-F238E27FC236}">
                <a16:creationId xmlns="" xmlns:a16="http://schemas.microsoft.com/office/drawing/2014/main" id="{976D31F6-3703-BAC7-0907-99740D492BDD}"/>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 xmlns:a16="http://schemas.microsoft.com/office/drawing/2014/main" id="{D547862B-91C6-2AE1-51D2-3A272F6D60C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6349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80">
                                          <p:stCondLst>
                                            <p:cond delay="0"/>
                                          </p:stCondLst>
                                        </p:cTn>
                                        <p:tgtEl>
                                          <p:spTgt spid="29"/>
                                        </p:tgtEl>
                                      </p:cBhvr>
                                    </p:animEffect>
                                    <p:anim calcmode="lin" valueType="num">
                                      <p:cBhvr>
                                        <p:cTn id="36"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41" dur="26">
                                          <p:stCondLst>
                                            <p:cond delay="650"/>
                                          </p:stCondLst>
                                        </p:cTn>
                                        <p:tgtEl>
                                          <p:spTgt spid="29"/>
                                        </p:tgtEl>
                                      </p:cBhvr>
                                      <p:to x="100000" y="60000"/>
                                    </p:animScale>
                                    <p:animScale>
                                      <p:cBhvr>
                                        <p:cTn id="42" dur="166" decel="50000">
                                          <p:stCondLst>
                                            <p:cond delay="676"/>
                                          </p:stCondLst>
                                        </p:cTn>
                                        <p:tgtEl>
                                          <p:spTgt spid="29"/>
                                        </p:tgtEl>
                                      </p:cBhvr>
                                      <p:to x="100000" y="100000"/>
                                    </p:animScale>
                                    <p:animScale>
                                      <p:cBhvr>
                                        <p:cTn id="43" dur="26">
                                          <p:stCondLst>
                                            <p:cond delay="1312"/>
                                          </p:stCondLst>
                                        </p:cTn>
                                        <p:tgtEl>
                                          <p:spTgt spid="29"/>
                                        </p:tgtEl>
                                      </p:cBhvr>
                                      <p:to x="100000" y="80000"/>
                                    </p:animScale>
                                    <p:animScale>
                                      <p:cBhvr>
                                        <p:cTn id="44" dur="166" decel="50000">
                                          <p:stCondLst>
                                            <p:cond delay="1338"/>
                                          </p:stCondLst>
                                        </p:cTn>
                                        <p:tgtEl>
                                          <p:spTgt spid="29"/>
                                        </p:tgtEl>
                                      </p:cBhvr>
                                      <p:to x="100000" y="100000"/>
                                    </p:animScale>
                                    <p:animScale>
                                      <p:cBhvr>
                                        <p:cTn id="45" dur="26">
                                          <p:stCondLst>
                                            <p:cond delay="1642"/>
                                          </p:stCondLst>
                                        </p:cTn>
                                        <p:tgtEl>
                                          <p:spTgt spid="29"/>
                                        </p:tgtEl>
                                      </p:cBhvr>
                                      <p:to x="100000" y="90000"/>
                                    </p:animScale>
                                    <p:animScale>
                                      <p:cBhvr>
                                        <p:cTn id="46" dur="166" decel="50000">
                                          <p:stCondLst>
                                            <p:cond delay="1668"/>
                                          </p:stCondLst>
                                        </p:cTn>
                                        <p:tgtEl>
                                          <p:spTgt spid="29"/>
                                        </p:tgtEl>
                                      </p:cBhvr>
                                      <p:to x="100000" y="100000"/>
                                    </p:animScale>
                                    <p:animScale>
                                      <p:cBhvr>
                                        <p:cTn id="47" dur="26">
                                          <p:stCondLst>
                                            <p:cond delay="1808"/>
                                          </p:stCondLst>
                                        </p:cTn>
                                        <p:tgtEl>
                                          <p:spTgt spid="29"/>
                                        </p:tgtEl>
                                      </p:cBhvr>
                                      <p:to x="100000" y="95000"/>
                                    </p:animScale>
                                    <p:animScale>
                                      <p:cBhvr>
                                        <p:cTn id="48" dur="166" decel="50000">
                                          <p:stCondLst>
                                            <p:cond delay="1834"/>
                                          </p:stCondLst>
                                        </p:cTn>
                                        <p:tgtEl>
                                          <p:spTgt spid="29"/>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580">
                                          <p:stCondLst>
                                            <p:cond delay="0"/>
                                          </p:stCondLst>
                                        </p:cTn>
                                        <p:tgtEl>
                                          <p:spTgt spid="31"/>
                                        </p:tgtEl>
                                      </p:cBhvr>
                                    </p:animEffect>
                                    <p:anim calcmode="lin" valueType="num">
                                      <p:cBhvr>
                                        <p:cTn id="5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9" dur="26">
                                          <p:stCondLst>
                                            <p:cond delay="650"/>
                                          </p:stCondLst>
                                        </p:cTn>
                                        <p:tgtEl>
                                          <p:spTgt spid="31"/>
                                        </p:tgtEl>
                                      </p:cBhvr>
                                      <p:to x="100000" y="60000"/>
                                    </p:animScale>
                                    <p:animScale>
                                      <p:cBhvr>
                                        <p:cTn id="60" dur="166" decel="50000">
                                          <p:stCondLst>
                                            <p:cond delay="676"/>
                                          </p:stCondLst>
                                        </p:cTn>
                                        <p:tgtEl>
                                          <p:spTgt spid="31"/>
                                        </p:tgtEl>
                                      </p:cBhvr>
                                      <p:to x="100000" y="100000"/>
                                    </p:animScale>
                                    <p:animScale>
                                      <p:cBhvr>
                                        <p:cTn id="61" dur="26">
                                          <p:stCondLst>
                                            <p:cond delay="1312"/>
                                          </p:stCondLst>
                                        </p:cTn>
                                        <p:tgtEl>
                                          <p:spTgt spid="31"/>
                                        </p:tgtEl>
                                      </p:cBhvr>
                                      <p:to x="100000" y="80000"/>
                                    </p:animScale>
                                    <p:animScale>
                                      <p:cBhvr>
                                        <p:cTn id="62" dur="166" decel="50000">
                                          <p:stCondLst>
                                            <p:cond delay="1338"/>
                                          </p:stCondLst>
                                        </p:cTn>
                                        <p:tgtEl>
                                          <p:spTgt spid="31"/>
                                        </p:tgtEl>
                                      </p:cBhvr>
                                      <p:to x="100000" y="100000"/>
                                    </p:animScale>
                                    <p:animScale>
                                      <p:cBhvr>
                                        <p:cTn id="63" dur="26">
                                          <p:stCondLst>
                                            <p:cond delay="1642"/>
                                          </p:stCondLst>
                                        </p:cTn>
                                        <p:tgtEl>
                                          <p:spTgt spid="31"/>
                                        </p:tgtEl>
                                      </p:cBhvr>
                                      <p:to x="100000" y="90000"/>
                                    </p:animScale>
                                    <p:animScale>
                                      <p:cBhvr>
                                        <p:cTn id="64" dur="166" decel="50000">
                                          <p:stCondLst>
                                            <p:cond delay="1668"/>
                                          </p:stCondLst>
                                        </p:cTn>
                                        <p:tgtEl>
                                          <p:spTgt spid="31"/>
                                        </p:tgtEl>
                                      </p:cBhvr>
                                      <p:to x="100000" y="100000"/>
                                    </p:animScale>
                                    <p:animScale>
                                      <p:cBhvr>
                                        <p:cTn id="65" dur="26">
                                          <p:stCondLst>
                                            <p:cond delay="1808"/>
                                          </p:stCondLst>
                                        </p:cTn>
                                        <p:tgtEl>
                                          <p:spTgt spid="31"/>
                                        </p:tgtEl>
                                      </p:cBhvr>
                                      <p:to x="100000" y="95000"/>
                                    </p:animScale>
                                    <p:animScale>
                                      <p:cBhvr>
                                        <p:cTn id="66" dur="166" decel="50000">
                                          <p:stCondLst>
                                            <p:cond delay="1834"/>
                                          </p:stCondLst>
                                        </p:cTn>
                                        <p:tgtEl>
                                          <p:spTgt spid="31"/>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heel(1)">
                                      <p:cBhvr>
                                        <p:cTn id="7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28" name="Group 27">
            <a:extLst>
              <a:ext uri="{FF2B5EF4-FFF2-40B4-BE49-F238E27FC236}">
                <a16:creationId xmlns="" xmlns:a16="http://schemas.microsoft.com/office/drawing/2014/main" id="{B04A2772-A118-4E54-144B-7A80C2416C85}"/>
              </a:ext>
            </a:extLst>
          </p:cNvPr>
          <p:cNvGrpSpPr/>
          <p:nvPr/>
        </p:nvGrpSpPr>
        <p:grpSpPr>
          <a:xfrm>
            <a:off x="2736903" y="1303784"/>
            <a:ext cx="6715980" cy="4051928"/>
            <a:chOff x="2736903" y="1303784"/>
            <a:chExt cx="6715980" cy="4051928"/>
          </a:xfrm>
        </p:grpSpPr>
        <p:grpSp>
          <p:nvGrpSpPr>
            <p:cNvPr id="24" name="Group 23">
              <a:extLst>
                <a:ext uri="{FF2B5EF4-FFF2-40B4-BE49-F238E27FC236}">
                  <a16:creationId xmlns="" xmlns:a16="http://schemas.microsoft.com/office/drawing/2014/main" id="{C200F8CE-C9EF-91AD-15AF-F899AEEFAC3B}"/>
                </a:ext>
              </a:extLst>
            </p:cNvPr>
            <p:cNvGrpSpPr/>
            <p:nvPr/>
          </p:nvGrpSpPr>
          <p:grpSpPr>
            <a:xfrm>
              <a:off x="2736903" y="1303784"/>
              <a:ext cx="6715980" cy="4051928"/>
              <a:chOff x="2736903" y="1303784"/>
              <a:chExt cx="6715980" cy="4051928"/>
            </a:xfrm>
          </p:grpSpPr>
          <p:graphicFrame>
            <p:nvGraphicFramePr>
              <p:cNvPr id="8" name="Chart 7">
                <a:extLst>
                  <a:ext uri="{FF2B5EF4-FFF2-40B4-BE49-F238E27FC236}">
                    <a16:creationId xmlns="" xmlns:a16="http://schemas.microsoft.com/office/drawing/2014/main" id="{1172F66F-9146-F444-0087-637D507D1FED}"/>
                  </a:ext>
                </a:extLst>
              </p:cNvPr>
              <p:cNvGraphicFramePr/>
              <p:nvPr/>
            </p:nvGraphicFramePr>
            <p:xfrm>
              <a:off x="2736903" y="1303784"/>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 xmlns:a16="http://schemas.microsoft.com/office/drawing/2014/main" id="{B99049AC-7C13-A4E3-0928-F6EB5C403BEA}"/>
                  </a:ext>
                </a:extLst>
              </p:cNvPr>
              <p:cNvSpPr txBox="1"/>
              <p:nvPr/>
            </p:nvSpPr>
            <p:spPr>
              <a:xfrm rot="6376678">
                <a:off x="6006784" y="215639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 xmlns:a16="http://schemas.microsoft.com/office/drawing/2014/main" id="{8154E400-92E8-2B5D-9595-0F09D9450B4C}"/>
                  </a:ext>
                </a:extLst>
              </p:cNvPr>
              <p:cNvSpPr txBox="1"/>
              <p:nvPr/>
            </p:nvSpPr>
            <p:spPr>
              <a:xfrm rot="7965594">
                <a:off x="6430678" y="240023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 xmlns:a16="http://schemas.microsoft.com/office/drawing/2014/main" id="{666A1BED-7835-74C1-58F0-7A953EC6BFDF}"/>
                  </a:ext>
                </a:extLst>
              </p:cNvPr>
              <p:cNvSpPr txBox="1"/>
              <p:nvPr/>
            </p:nvSpPr>
            <p:spPr>
              <a:xfrm rot="9513406">
                <a:off x="6692480" y="280217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 xmlns:a16="http://schemas.microsoft.com/office/drawing/2014/main" id="{9E38D5F1-A910-B96B-18A8-757CDB1981E7}"/>
                  </a:ext>
                </a:extLst>
              </p:cNvPr>
              <p:cNvSpPr txBox="1"/>
              <p:nvPr/>
            </p:nvSpPr>
            <p:spPr>
              <a:xfrm rot="11668795">
                <a:off x="6751023" y="3315528"/>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 xmlns:a16="http://schemas.microsoft.com/office/drawing/2014/main" id="{EA5E40D9-8B5C-C2ED-63EC-F341FBB35016}"/>
                  </a:ext>
                </a:extLst>
              </p:cNvPr>
              <p:cNvSpPr txBox="1"/>
              <p:nvPr/>
            </p:nvSpPr>
            <p:spPr>
              <a:xfrm rot="13152134">
                <a:off x="6583512" y="375504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 xmlns:a16="http://schemas.microsoft.com/office/drawing/2014/main" id="{B7BC9E9E-DDE2-F3C7-7B57-73D8963E169B}"/>
                  </a:ext>
                </a:extLst>
              </p:cNvPr>
              <p:cNvSpPr txBox="1"/>
              <p:nvPr/>
            </p:nvSpPr>
            <p:spPr>
              <a:xfrm rot="14434309">
                <a:off x="6221561" y="4054910"/>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 xmlns:a16="http://schemas.microsoft.com/office/drawing/2014/main" id="{1C869436-B81E-7FF1-BE3C-08FCC4AA6F8D}"/>
                  </a:ext>
                </a:extLst>
              </p:cNvPr>
              <p:cNvSpPr txBox="1"/>
              <p:nvPr/>
            </p:nvSpPr>
            <p:spPr>
              <a:xfrm rot="16200000">
                <a:off x="5727885" y="419261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 xmlns:a16="http://schemas.microsoft.com/office/drawing/2014/main" id="{157EA531-22D3-778B-E36E-D79D7490CDD1}"/>
                  </a:ext>
                </a:extLst>
              </p:cNvPr>
              <p:cNvSpPr txBox="1"/>
              <p:nvPr/>
            </p:nvSpPr>
            <p:spPr>
              <a:xfrm rot="18150813">
                <a:off x="5241804" y="4046158"/>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sp>
            <p:nvSpPr>
              <p:cNvPr id="15" name="TextBox 14">
                <a:hlinkClick r:id="rId15" action="ppaction://hlinksldjump"/>
                <a:extLst>
                  <a:ext uri="{FF2B5EF4-FFF2-40B4-BE49-F238E27FC236}">
                    <a16:creationId xmlns="" xmlns:a16="http://schemas.microsoft.com/office/drawing/2014/main" id="{245ACD87-66D4-CE58-85C8-3AC6B59B46F2}"/>
                  </a:ext>
                </a:extLst>
              </p:cNvPr>
              <p:cNvSpPr txBox="1"/>
              <p:nvPr/>
            </p:nvSpPr>
            <p:spPr>
              <a:xfrm rot="19577096">
                <a:off x="4874559" y="375120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9</a:t>
                </a:r>
              </a:p>
            </p:txBody>
          </p:sp>
          <p:sp>
            <p:nvSpPr>
              <p:cNvPr id="17" name="TextBox 16">
                <a:hlinkClick r:id="rId16" action="ppaction://hlinksldjump"/>
                <a:extLst>
                  <a:ext uri="{FF2B5EF4-FFF2-40B4-BE49-F238E27FC236}">
                    <a16:creationId xmlns="" xmlns:a16="http://schemas.microsoft.com/office/drawing/2014/main" id="{8DD11B3B-BF76-BD02-FAE1-DC1FDA03E3DE}"/>
                  </a:ext>
                </a:extLst>
              </p:cNvPr>
              <p:cNvSpPr txBox="1"/>
              <p:nvPr/>
            </p:nvSpPr>
            <p:spPr>
              <a:xfrm rot="21253943">
                <a:off x="4565385" y="3282758"/>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10</a:t>
                </a:r>
              </a:p>
            </p:txBody>
          </p:sp>
          <p:sp>
            <p:nvSpPr>
              <p:cNvPr id="2" name="TextBox 1">
                <a:hlinkClick r:id="rId17" action="ppaction://hlinksldjump"/>
                <a:extLst>
                  <a:ext uri="{FF2B5EF4-FFF2-40B4-BE49-F238E27FC236}">
                    <a16:creationId xmlns="" xmlns:a16="http://schemas.microsoft.com/office/drawing/2014/main" id="{C7C60674-10B2-1648-992B-B4E10E580198}"/>
                  </a:ext>
                </a:extLst>
              </p:cNvPr>
              <p:cNvSpPr txBox="1"/>
              <p:nvPr/>
            </p:nvSpPr>
            <p:spPr>
              <a:xfrm rot="1391473">
                <a:off x="4636120" y="2744935"/>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hlinkClick r:id="rId18" action="ppaction://hlinksldjump"/>
                <a:extLst>
                  <a:ext uri="{FF2B5EF4-FFF2-40B4-BE49-F238E27FC236}">
                    <a16:creationId xmlns="" xmlns:a16="http://schemas.microsoft.com/office/drawing/2014/main" id="{9E38B2A3-EC83-F126-3104-983541CAE94D}"/>
                  </a:ext>
                </a:extLst>
              </p:cNvPr>
              <p:cNvSpPr txBox="1"/>
              <p:nvPr/>
            </p:nvSpPr>
            <p:spPr>
              <a:xfrm rot="3067366">
                <a:off x="4943780" y="2327169"/>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hlinkClick r:id="rId19" action="ppaction://hlinksldjump"/>
                <a:extLst>
                  <a:ext uri="{FF2B5EF4-FFF2-40B4-BE49-F238E27FC236}">
                    <a16:creationId xmlns="" xmlns:a16="http://schemas.microsoft.com/office/drawing/2014/main" id="{6E6547D4-DA68-EDDB-2E88-E998FDA71011}"/>
                  </a:ext>
                </a:extLst>
              </p:cNvPr>
              <p:cNvSpPr txBox="1"/>
              <p:nvPr/>
            </p:nvSpPr>
            <p:spPr>
              <a:xfrm rot="4616730">
                <a:off x="5435065" y="2085903"/>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13</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5" name="Isosceles Triangle 34">
              <a:hlinkClick r:id="rId9" action="ppaction://hlinksldjump"/>
              <a:extLst>
                <a:ext uri="{FF2B5EF4-FFF2-40B4-BE49-F238E27FC236}">
                  <a16:creationId xmlns="" xmlns:a16="http://schemas.microsoft.com/office/drawing/2014/main" id="{ED64D852-C441-7789-0EC5-41E8B0E082B2}"/>
                </a:ext>
              </a:extLst>
            </p:cNvPr>
            <p:cNvSpPr/>
            <p:nvPr/>
          </p:nvSpPr>
          <p:spPr>
            <a:xfrm rot="14943351">
              <a:off x="6614297" y="2117865"/>
              <a:ext cx="790328" cy="173270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hlinkClick r:id="rId10" action="ppaction://hlinksldjump"/>
              <a:extLst>
                <a:ext uri="{FF2B5EF4-FFF2-40B4-BE49-F238E27FC236}">
                  <a16:creationId xmlns="" xmlns:a16="http://schemas.microsoft.com/office/drawing/2014/main" id="{23E39CFD-3742-84D9-6AA2-D0BCFD153A4F}"/>
                </a:ext>
              </a:extLst>
            </p:cNvPr>
            <p:cNvSpPr/>
            <p:nvPr/>
          </p:nvSpPr>
          <p:spPr>
            <a:xfrm rot="16522912">
              <a:off x="6670433" y="2576519"/>
              <a:ext cx="750812" cy="1721781"/>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hlinkClick r:id="rId11" action="ppaction://hlinksldjump"/>
              <a:extLst>
                <a:ext uri="{FF2B5EF4-FFF2-40B4-BE49-F238E27FC236}">
                  <a16:creationId xmlns="" xmlns:a16="http://schemas.microsoft.com/office/drawing/2014/main" id="{22C49EDD-5B02-1E5C-23E1-6ED96AFD4936}"/>
                </a:ext>
              </a:extLst>
            </p:cNvPr>
            <p:cNvSpPr/>
            <p:nvPr/>
          </p:nvSpPr>
          <p:spPr>
            <a:xfrm rot="18370302">
              <a:off x="6474394" y="3034000"/>
              <a:ext cx="801645" cy="1725509"/>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hlinkClick r:id="rId12" action="ppaction://hlinksldjump"/>
              <a:extLst>
                <a:ext uri="{FF2B5EF4-FFF2-40B4-BE49-F238E27FC236}">
                  <a16:creationId xmlns="" xmlns:a16="http://schemas.microsoft.com/office/drawing/2014/main" id="{0092415C-5093-9302-4FEF-D77C662F8353}"/>
                </a:ext>
              </a:extLst>
            </p:cNvPr>
            <p:cNvSpPr/>
            <p:nvPr/>
          </p:nvSpPr>
          <p:spPr>
            <a:xfrm rot="19954978">
              <a:off x="6113434" y="3305255"/>
              <a:ext cx="845626" cy="1736488"/>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hlinkClick r:id="rId13" action="ppaction://hlinksldjump"/>
              <a:extLst>
                <a:ext uri="{FF2B5EF4-FFF2-40B4-BE49-F238E27FC236}">
                  <a16:creationId xmlns="" xmlns:a16="http://schemas.microsoft.com/office/drawing/2014/main" id="{73E29A69-4FE3-4B69-EAFF-47DE432BEB80}"/>
                </a:ext>
              </a:extLst>
            </p:cNvPr>
            <p:cNvSpPr/>
            <p:nvPr/>
          </p:nvSpPr>
          <p:spPr>
            <a:xfrm>
              <a:off x="5692202" y="3439120"/>
              <a:ext cx="802171" cy="17128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hlinkClick r:id="rId14" action="ppaction://hlinksldjump"/>
              <a:extLst>
                <a:ext uri="{FF2B5EF4-FFF2-40B4-BE49-F238E27FC236}">
                  <a16:creationId xmlns="" xmlns:a16="http://schemas.microsoft.com/office/drawing/2014/main" id="{704F9CDE-41B0-63EC-6214-7FCA045D8D46}"/>
                </a:ext>
              </a:extLst>
            </p:cNvPr>
            <p:cNvSpPr/>
            <p:nvPr/>
          </p:nvSpPr>
          <p:spPr>
            <a:xfrm rot="1629483">
              <a:off x="5268094" y="3283612"/>
              <a:ext cx="796153" cy="1745516"/>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hlinkClick r:id="rId15" action="ppaction://hlinksldjump"/>
              <a:extLst>
                <a:ext uri="{FF2B5EF4-FFF2-40B4-BE49-F238E27FC236}">
                  <a16:creationId xmlns="" xmlns:a16="http://schemas.microsoft.com/office/drawing/2014/main" id="{2530780C-3E41-F78C-1D34-6C79DE9BA55D}"/>
                </a:ext>
              </a:extLst>
            </p:cNvPr>
            <p:cNvSpPr/>
            <p:nvPr/>
          </p:nvSpPr>
          <p:spPr>
            <a:xfrm rot="3345374">
              <a:off x="4855435" y="3035254"/>
              <a:ext cx="877068" cy="1677808"/>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hlinkClick r:id="rId16" action="ppaction://hlinksldjump"/>
              <a:extLst>
                <a:ext uri="{FF2B5EF4-FFF2-40B4-BE49-F238E27FC236}">
                  <a16:creationId xmlns="" xmlns:a16="http://schemas.microsoft.com/office/drawing/2014/main" id="{EBFBE9BE-52CC-319D-769B-0EFF98AC1E5D}"/>
                </a:ext>
              </a:extLst>
            </p:cNvPr>
            <p:cNvSpPr/>
            <p:nvPr/>
          </p:nvSpPr>
          <p:spPr>
            <a:xfrm rot="5035171">
              <a:off x="4751123" y="2582806"/>
              <a:ext cx="841562" cy="1686713"/>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hlinkClick r:id="rId17" action="ppaction://hlinksldjump"/>
              <a:extLst>
                <a:ext uri="{FF2B5EF4-FFF2-40B4-BE49-F238E27FC236}">
                  <a16:creationId xmlns="" xmlns:a16="http://schemas.microsoft.com/office/drawing/2014/main" id="{82B80F23-80F5-817A-0E0C-6F5FFB69AAB5}"/>
                </a:ext>
              </a:extLst>
            </p:cNvPr>
            <p:cNvSpPr/>
            <p:nvPr/>
          </p:nvSpPr>
          <p:spPr>
            <a:xfrm rot="6691378">
              <a:off x="4822307" y="2146160"/>
              <a:ext cx="784023" cy="168978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hlinkClick r:id="rId18" action="ppaction://hlinksldjump"/>
              <a:extLst>
                <a:ext uri="{FF2B5EF4-FFF2-40B4-BE49-F238E27FC236}">
                  <a16:creationId xmlns="" xmlns:a16="http://schemas.microsoft.com/office/drawing/2014/main" id="{21FE22B6-9815-E1E8-BCDD-B6208846E95C}"/>
                </a:ext>
              </a:extLst>
            </p:cNvPr>
            <p:cNvSpPr/>
            <p:nvPr/>
          </p:nvSpPr>
          <p:spPr>
            <a:xfrm rot="8256800">
              <a:off x="5096287" y="1764720"/>
              <a:ext cx="757678" cy="1772923"/>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hlinkClick r:id="rId7" action="ppaction://hlinksldjump"/>
              <a:extLst>
                <a:ext uri="{FF2B5EF4-FFF2-40B4-BE49-F238E27FC236}">
                  <a16:creationId xmlns="" xmlns:a16="http://schemas.microsoft.com/office/drawing/2014/main" id="{7650F4A4-F39E-7306-8135-2CDDC861552C}"/>
                </a:ext>
              </a:extLst>
            </p:cNvPr>
            <p:cNvSpPr/>
            <p:nvPr/>
          </p:nvSpPr>
          <p:spPr>
            <a:xfrm rot="11630752">
              <a:off x="5923532" y="1590869"/>
              <a:ext cx="794810" cy="1687680"/>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hlinkClick r:id="rId8" action="ppaction://hlinksldjump"/>
              <a:extLst>
                <a:ext uri="{FF2B5EF4-FFF2-40B4-BE49-F238E27FC236}">
                  <a16:creationId xmlns="" xmlns:a16="http://schemas.microsoft.com/office/drawing/2014/main" id="{44DBD774-BE7D-3A7B-0F45-E37753886554}"/>
                </a:ext>
              </a:extLst>
            </p:cNvPr>
            <p:cNvSpPr/>
            <p:nvPr/>
          </p:nvSpPr>
          <p:spPr>
            <a:xfrm rot="13196054">
              <a:off x="6317325" y="1751750"/>
              <a:ext cx="770011" cy="1727438"/>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hlinkClick r:id="rId19" action="ppaction://hlinksldjump"/>
              <a:extLst>
                <a:ext uri="{FF2B5EF4-FFF2-40B4-BE49-F238E27FC236}">
                  <a16:creationId xmlns="" xmlns:a16="http://schemas.microsoft.com/office/drawing/2014/main" id="{2B9F3064-39AF-B47D-1BB4-C0827A80E487}"/>
                </a:ext>
              </a:extLst>
            </p:cNvPr>
            <p:cNvSpPr/>
            <p:nvPr/>
          </p:nvSpPr>
          <p:spPr>
            <a:xfrm rot="9980674">
              <a:off x="5456397" y="1551754"/>
              <a:ext cx="827285" cy="1746883"/>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TextBox 17">
            <a:hlinkClick r:id="" action="ppaction://hlinkshowjump?jump=nextslide"/>
            <a:extLst>
              <a:ext uri="{FF2B5EF4-FFF2-40B4-BE49-F238E27FC236}">
                <a16:creationId xmlns="" xmlns:a16="http://schemas.microsoft.com/office/drawing/2014/main" id="{54FE199F-A562-79A2-7ACE-08675D3FBDF0}"/>
              </a:ext>
            </a:extLst>
          </p:cNvPr>
          <p:cNvSpPr txBox="1"/>
          <p:nvPr/>
        </p:nvSpPr>
        <p:spPr>
          <a:xfrm>
            <a:off x="8961662" y="6083588"/>
            <a:ext cx="3076876" cy="738664"/>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thư</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kí</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báo</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đã</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clik</a:t>
            </a:r>
            <a:r>
              <a:rPr lang="en-US" sz="1400" dirty="0">
                <a:solidFill>
                  <a:srgbClr val="FF0000"/>
                </a:solidFill>
                <a:latin typeface="Times New Roman" panose="02020603050405020304" pitchFamily="18" charset="0"/>
                <a:cs typeface="Times New Roman" panose="02020603050405020304" pitchFamily="18" charset="0"/>
              </a:rPr>
              <a:t>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pic>
        <p:nvPicPr>
          <p:cNvPr id="21" name="Graphic 20" descr="Right pointing backhand index with solid fill">
            <a:hlinkClick r:id="rId20" action="ppaction://hlinksldjump"/>
            <a:extLst>
              <a:ext uri="{FF2B5EF4-FFF2-40B4-BE49-F238E27FC236}">
                <a16:creationId xmlns="" xmlns:a16="http://schemas.microsoft.com/office/drawing/2014/main" id="{56BE43BB-D493-40FA-81EC-0E1B9750D77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tretch>
            <a:fillRect/>
          </a:stretch>
        </p:blipFill>
        <p:spPr>
          <a:xfrm>
            <a:off x="10012759" y="6294309"/>
            <a:ext cx="352541" cy="352541"/>
          </a:xfrm>
          <a:prstGeom prst="rect">
            <a:avLst/>
          </a:prstGeom>
        </p:spPr>
      </p:pic>
      <p:pic>
        <p:nvPicPr>
          <p:cNvPr id="12" name="image4.png">
            <a:extLst>
              <a:ext uri="{FF2B5EF4-FFF2-40B4-BE49-F238E27FC236}">
                <a16:creationId xmlns="" xmlns:a16="http://schemas.microsoft.com/office/drawing/2014/main" id="{754B90F8-853C-5BCD-5F74-E27DBC0BE594}"/>
              </a:ext>
            </a:extLst>
          </p:cNvPr>
          <p:cNvPicPr>
            <a:picLocks noChangeAspect="1"/>
          </p:cNvPicPr>
          <p:nvPr/>
        </p:nvPicPr>
        <p:blipFill>
          <a:blip r:embed="rId23" cstate="print"/>
          <a:stretch>
            <a:fillRect/>
          </a:stretch>
        </p:blipFill>
        <p:spPr>
          <a:xfrm>
            <a:off x="23160" y="21951"/>
            <a:ext cx="557988" cy="559401"/>
          </a:xfrm>
          <a:prstGeom prst="rect">
            <a:avLst/>
          </a:prstGeom>
        </p:spPr>
      </p:pic>
      <p:grpSp>
        <p:nvGrpSpPr>
          <p:cNvPr id="22" name="Group 11">
            <a:extLst>
              <a:ext uri="{FF2B5EF4-FFF2-40B4-BE49-F238E27FC236}">
                <a16:creationId xmlns="" xmlns:a16="http://schemas.microsoft.com/office/drawing/2014/main" id="{1812E3C7-6337-CBCC-8A44-BFE0DBCE8CEE}"/>
              </a:ext>
            </a:extLst>
          </p:cNvPr>
          <p:cNvGrpSpPr>
            <a:grpSpLocks/>
          </p:cNvGrpSpPr>
          <p:nvPr/>
        </p:nvGrpSpPr>
        <p:grpSpPr bwMode="auto">
          <a:xfrm>
            <a:off x="655690" y="77465"/>
            <a:ext cx="568337" cy="495261"/>
            <a:chOff x="0" y="0"/>
            <a:chExt cx="666" cy="559"/>
          </a:xfrm>
        </p:grpSpPr>
        <p:sp>
          <p:nvSpPr>
            <p:cNvPr id="23" name="Freeform 12">
              <a:extLst>
                <a:ext uri="{FF2B5EF4-FFF2-40B4-BE49-F238E27FC236}">
                  <a16:creationId xmlns="" xmlns:a16="http://schemas.microsoft.com/office/drawing/2014/main" id="{F39AC3B0-1A8F-EBE6-CB3B-EA64F462659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27532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1" presetClass="mediacall" presetSubtype="0" fill="hold" nodeType="withEffect">
                                  <p:stCondLst>
                                    <p:cond delay="0"/>
                                  </p:stCondLst>
                                  <p:childTnLst>
                                    <p:cmd type="call" cmd="playFrom(0.0)">
                                      <p:cBhvr>
                                        <p:cTn id="35" dur="19199" fill="hold"/>
                                        <p:tgtEl>
                                          <p:spTgt spid="16"/>
                                        </p:tgtEl>
                                      </p:cBhvr>
                                    </p:cmd>
                                  </p:childTnLst>
                                </p:cTn>
                              </p:par>
                              <p:par>
                                <p:cTn id="36" presetID="8" presetClass="emph" presetSubtype="0" repeatCount="indefinite" fill="hold" nodeType="withEffect">
                                  <p:stCondLst>
                                    <p:cond delay="0"/>
                                  </p:stCondLst>
                                  <p:childTnLst>
                                    <p:animRot by="21600000">
                                      <p:cBhvr>
                                        <p:cTn id="37" dur="500" fill="hold"/>
                                        <p:tgtEl>
                                          <p:spTgt spid="2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28"/>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89892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374900" y="63499"/>
            <a:ext cx="8597900" cy="142273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Hành động ghi vào sổ của cơ quan quản lí để chính thức được công nhận cho hưởng quyền lợi hay làm nghĩa vụ nào đó </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(ví dụ: nghĩa vụ quân sự, kết hôn, khai sinh,...).</a:t>
            </a: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101501" y="1665475"/>
            <a:ext cx="5144698" cy="11272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ĐĂ</a:t>
            </a:r>
            <a:r>
              <a:rPr lang="en-GB" sz="3600" b="1">
                <a:solidFill>
                  <a:srgbClr val="FF0000"/>
                </a:solidFill>
                <a:latin typeface="Times New Roman" panose="02020603050405020304" pitchFamily="18" charset="0"/>
                <a:cs typeface="Times New Roman" panose="02020603050405020304" pitchFamily="18" charset="0"/>
              </a:rPr>
              <a:t>N</a:t>
            </a:r>
            <a:r>
              <a:rPr lang="en-GB" sz="3600" b="1">
                <a:solidFill>
                  <a:schemeClr val="tx1"/>
                </a:solidFill>
                <a:latin typeface="Times New Roman" panose="02020603050405020304" pitchFamily="18" charset="0"/>
                <a:cs typeface="Times New Roman" panose="02020603050405020304" pitchFamily="18" charset="0"/>
              </a:rPr>
              <a:t>G KÍ</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 xmlns:a16="http://schemas.microsoft.com/office/drawing/2014/main" id="{24F447B2-C109-3C3D-2F9D-88755664B4B7}"/>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 xmlns:a16="http://schemas.microsoft.com/office/drawing/2014/main" id="{D826AE70-B196-2F9C-1E73-BDCC4CD0582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 xmlns:a16="http://schemas.microsoft.com/office/drawing/2014/main" id="{FA85398E-8A7E-6DCD-3A01-16A09D5D2A2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6" name="Oval 1035">
            <a:extLst>
              <a:ext uri="{FF2B5EF4-FFF2-40B4-BE49-F238E27FC236}">
                <a16:creationId xmlns="" xmlns:a16="http://schemas.microsoft.com/office/drawing/2014/main" id="{DE4367CB-4818-9CBE-E8FE-31B7A84A363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 xmlns:a16="http://schemas.microsoft.com/office/drawing/2014/main" id="{89814B05-30EF-95F6-8BA4-1DAEC92DDC78}"/>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 xmlns:a16="http://schemas.microsoft.com/office/drawing/2014/main" id="{4A886B2B-0549-3333-2D3C-94DDC7C4D8B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 xmlns:a16="http://schemas.microsoft.com/office/drawing/2014/main" id="{BBAA0269-287D-44C4-029D-99018B3CC3B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 xmlns:a16="http://schemas.microsoft.com/office/drawing/2014/main" id="{6ED3D81C-E2C1-B534-8FCF-F5C7F2091A9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 xmlns:a16="http://schemas.microsoft.com/office/drawing/2014/main" id="{F16A7545-2810-CCEB-6588-794A6F26629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 xmlns:a16="http://schemas.microsoft.com/office/drawing/2014/main" id="{4967F522-8B83-7C98-6D06-72514D0370A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 xmlns:a16="http://schemas.microsoft.com/office/drawing/2014/main" id="{EF96707C-98B0-C1D6-E1CD-E8799966226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 xmlns:a16="http://schemas.microsoft.com/office/drawing/2014/main" id="{7C9917BA-4CD0-2E4C-9A06-8352749A860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 xmlns:a16="http://schemas.microsoft.com/office/drawing/2014/main" id="{BDA7D268-A781-2EBE-DF28-324F4A28236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 xmlns:a16="http://schemas.microsoft.com/office/drawing/2014/main" id="{1117CB58-3EBB-F666-1BB9-6E1D22EA593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 xmlns:a16="http://schemas.microsoft.com/office/drawing/2014/main" id="{204DAAD6-CA3F-E9F0-AB14-B3A4FB96D4C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 xmlns:a16="http://schemas.microsoft.com/office/drawing/2014/main" id="{50D8A0E7-58BF-5C99-2517-FB7A1AA7196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 xmlns:a16="http://schemas.microsoft.com/office/drawing/2014/main" id="{7E0DE4FD-3F66-D091-76BB-25CB21A7C2D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 xmlns:a16="http://schemas.microsoft.com/office/drawing/2014/main" id="{BCCF97E2-514F-712C-BA22-E4907582DF1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4" name="TextBox 3">
            <a:extLst>
              <a:ext uri="{FF2B5EF4-FFF2-40B4-BE49-F238E27FC236}">
                <a16:creationId xmlns="" xmlns:a16="http://schemas.microsoft.com/office/drawing/2014/main" id="{768333B8-6579-D353-CC53-7C47A6543298}"/>
              </a:ext>
            </a:extLst>
          </p:cNvPr>
          <p:cNvSpPr txBox="1"/>
          <p:nvPr/>
        </p:nvSpPr>
        <p:spPr>
          <a:xfrm>
            <a:off x="1550428" y="3671389"/>
            <a:ext cx="1011875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dirty="0">
                <a:solidFill>
                  <a:srgbClr val="00B050"/>
                </a:solidFill>
              </a:rPr>
              <a:t>Mục I Bài 2 SGK:</a:t>
            </a:r>
            <a:r>
              <a:rPr lang="vi-VN" sz="2400" dirty="0"/>
              <a:t> Đối tượng </a:t>
            </a:r>
            <a:r>
              <a:rPr lang="vi-VN" sz="2400" dirty="0">
                <a:solidFill>
                  <a:srgbClr val="FF0000"/>
                </a:solidFill>
              </a:rPr>
              <a:t>đăng kí </a:t>
            </a:r>
            <a:r>
              <a:rPr lang="vi-VN" sz="2400" dirty="0"/>
              <a:t>nghĩa vụ quân sự:</a:t>
            </a:r>
          </a:p>
          <a:p>
            <a:r>
              <a:rPr lang="vi-VN" sz="2400" dirty="0"/>
              <a:t>– Công dân nam đủ 17 tuổi trở lên.</a:t>
            </a:r>
          </a:p>
          <a:p>
            <a:r>
              <a:rPr lang="vi-VN" sz="2400" dirty="0"/>
              <a:t>– Công dân nữ đủ 18 tuổi trở lên có ngành, nghề chuyên môn phù hợp yêu cầu của Quân đội nhân dân.</a:t>
            </a:r>
            <a:endParaRPr lang="en-US" sz="2400" dirty="0"/>
          </a:p>
        </p:txBody>
      </p:sp>
      <p:pic>
        <p:nvPicPr>
          <p:cNvPr id="29" name="image4.png">
            <a:extLst>
              <a:ext uri="{FF2B5EF4-FFF2-40B4-BE49-F238E27FC236}">
                <a16:creationId xmlns="" xmlns:a16="http://schemas.microsoft.com/office/drawing/2014/main" id="{D5681DD4-B2A6-4D1A-978A-4096A8CD6F61}"/>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30" name="Group 11">
            <a:extLst>
              <a:ext uri="{FF2B5EF4-FFF2-40B4-BE49-F238E27FC236}">
                <a16:creationId xmlns="" xmlns:a16="http://schemas.microsoft.com/office/drawing/2014/main" id="{E41AD558-1928-4C73-BDBD-475EC8743041}"/>
              </a:ext>
            </a:extLst>
          </p:cNvPr>
          <p:cNvGrpSpPr>
            <a:grpSpLocks/>
          </p:cNvGrpSpPr>
          <p:nvPr/>
        </p:nvGrpSpPr>
        <p:grpSpPr bwMode="auto">
          <a:xfrm>
            <a:off x="806095" y="167994"/>
            <a:ext cx="625171" cy="541918"/>
            <a:chOff x="0" y="0"/>
            <a:chExt cx="666" cy="559"/>
          </a:xfrm>
        </p:grpSpPr>
        <p:sp>
          <p:nvSpPr>
            <p:cNvPr id="31" name="Freeform 12">
              <a:extLst>
                <a:ext uri="{FF2B5EF4-FFF2-40B4-BE49-F238E27FC236}">
                  <a16:creationId xmlns="" xmlns:a16="http://schemas.microsoft.com/office/drawing/2014/main" id="{05BE5E35-CAE1-443B-A0E5-E9B723BBF70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2140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34"/>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afterEffect">
                                  <p:stCondLst>
                                    <p:cond delay="0"/>
                                  </p:stCondLst>
                                  <p:childTnLst>
                                    <p:set>
                                      <p:cBhvr>
                                        <p:cTn id="18" dur="1" fill="hold">
                                          <p:stCondLst>
                                            <p:cond delay="999"/>
                                          </p:stCondLst>
                                        </p:cTn>
                                        <p:tgtEl>
                                          <p:spTgt spid="103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1036"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87365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236392" y="97702"/>
            <a:ext cx="9025182" cy="112748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Khoảng thời gian hằng năm Chỉ huy trưởng Ban Chỉ huy quân sự cấp huyện ra lệnh gọi công dân đăng kí nghĩa vụ quân sự lần đầu.</a:t>
            </a:r>
          </a:p>
        </p:txBody>
      </p:sp>
      <p:sp>
        <p:nvSpPr>
          <p:cNvPr id="15" name="Đáp án B">
            <a:extLst>
              <a:ext uri="{FF2B5EF4-FFF2-40B4-BE49-F238E27FC236}">
                <a16:creationId xmlns="" xmlns:a16="http://schemas.microsoft.com/office/drawing/2014/main" id="{B504175A-062C-3F1D-4DEA-BCD56D2C9EB0}"/>
              </a:ext>
            </a:extLst>
          </p:cNvPr>
          <p:cNvSpPr/>
          <p:nvPr/>
        </p:nvSpPr>
        <p:spPr>
          <a:xfrm>
            <a:off x="4709850" y="1640112"/>
            <a:ext cx="4077099" cy="112748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THÁN</a:t>
            </a:r>
            <a:r>
              <a:rPr lang="en-US" sz="3200" b="1">
                <a:solidFill>
                  <a:srgbClr val="FF0000"/>
                </a:solidFill>
                <a:latin typeface="Times New Roman" panose="02020603050405020304" pitchFamily="18" charset="0"/>
                <a:cs typeface="Times New Roman" panose="02020603050405020304" pitchFamily="18" charset="0"/>
              </a:rPr>
              <a:t>G</a:t>
            </a:r>
            <a:r>
              <a:rPr lang="en-US" sz="3200" b="1">
                <a:solidFill>
                  <a:schemeClr val="tx1"/>
                </a:solidFill>
                <a:latin typeface="Times New Roman" panose="02020603050405020304" pitchFamily="18" charset="0"/>
                <a:cs typeface="Times New Roman" panose="02020603050405020304" pitchFamily="18" charset="0"/>
              </a:rPr>
              <a:t> TƯ</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7C9D198A-5351-C1B3-4B14-55F0EF4D89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1C885720-5F8B-9A9D-5C9D-61E4296BA50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F5471A8B-6051-CC62-F6C3-9F9EBE5DDCC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92107DAF-5FFB-E488-D64C-F740E431A54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776B13D6-E6F8-AD23-CD9D-792A256C64C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188BCBC9-8CDF-65F5-800A-7994E40D42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634F7A73-C18D-4743-2FE5-3371041A3A1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95AA6EF5-793A-FB38-D76E-2990A4CAB06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907ED054-DCDC-5E1C-AEE2-0E9842F64AD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3F915E48-5889-B105-88EB-3FA7E9AB5E7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E4B2E148-F450-427C-F9FE-0EF510FADCD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D5225132-5F59-F52A-FCA7-C7CAA5C7437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DD4890F2-923D-3C39-472D-9C27E12092B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2C5508C3-FAFE-7A70-C06B-45FC3EBFE5E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14FAEAA8-570E-1C82-5FE7-2F34F0C6779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46AE2CE6-6FB7-9859-020F-0AD4AA84FC4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6CA62399-B3ED-D88E-E575-CEEF0BDBEA6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6FAB6C98-CACB-7804-26B5-4E6FFCF2D05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FF7B76A1-FC55-B89D-5C2F-661E3AB79F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962E201A-FE0D-242A-4278-1B6099A838F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D306F209-F059-EE3D-3C02-3124C60C2E3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9E037611-43C7-6603-0FB7-9B6B725445C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933FE044-4804-B26F-F010-8E1B9B4E86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C94B271D-BFAF-52E9-D205-63536E9FCA1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9029E6B4-B348-9590-9E60-B31765BAB32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F1803A4B-0A5A-9064-81C8-B54344115B2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6F9DC1DA-5A42-A05B-66EC-0C29B25678E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6FC8A37B-1E0B-C200-B116-43177B6846D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5C53BF61-8881-0861-2B5C-EB60B29E5E6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D32A0597-B411-FC7C-ACFB-D80F0D276DB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0A539187-D48D-C046-6F5B-61876083B64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DD25A149-BB9F-5DF6-B2D8-B1288F5B40D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7" name="Arrow: Left 1036">
            <a:hlinkClick r:id="rId9" action="ppaction://hlinksldjump"/>
            <a:extLst>
              <a:ext uri="{FF2B5EF4-FFF2-40B4-BE49-F238E27FC236}">
                <a16:creationId xmlns="" xmlns:a16="http://schemas.microsoft.com/office/drawing/2014/main" id="{D253B998-33C0-7903-37AD-2AAB607E705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 xmlns:a16="http://schemas.microsoft.com/office/drawing/2014/main" id="{66C282AA-1ADA-8374-7F7B-AC4ED77181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 xmlns:a16="http://schemas.microsoft.com/office/drawing/2014/main" id="{88357CAF-E1D9-91DE-DC2F-DE49A65534E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5" name="Oval 1034">
            <a:extLst>
              <a:ext uri="{FF2B5EF4-FFF2-40B4-BE49-F238E27FC236}">
                <a16:creationId xmlns="" xmlns:a16="http://schemas.microsoft.com/office/drawing/2014/main" id="{83EB877D-AD72-6F0C-2008-69EFAB259644}"/>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6" name="Oval 1035">
            <a:extLst>
              <a:ext uri="{FF2B5EF4-FFF2-40B4-BE49-F238E27FC236}">
                <a16:creationId xmlns="" xmlns:a16="http://schemas.microsoft.com/office/drawing/2014/main" id="{C15BCDE1-67FC-6373-A2DE-37FC729B705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8" name="Oval 1037">
            <a:extLst>
              <a:ext uri="{FF2B5EF4-FFF2-40B4-BE49-F238E27FC236}">
                <a16:creationId xmlns="" xmlns:a16="http://schemas.microsoft.com/office/drawing/2014/main" id="{82445097-B500-F742-FEF2-A28E1087D80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39" name="Oval 1038">
            <a:extLst>
              <a:ext uri="{FF2B5EF4-FFF2-40B4-BE49-F238E27FC236}">
                <a16:creationId xmlns="" xmlns:a16="http://schemas.microsoft.com/office/drawing/2014/main" id="{543CD481-3F46-78AE-DDC3-8327BD1817B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0" name="Oval 1039">
            <a:extLst>
              <a:ext uri="{FF2B5EF4-FFF2-40B4-BE49-F238E27FC236}">
                <a16:creationId xmlns="" xmlns:a16="http://schemas.microsoft.com/office/drawing/2014/main" id="{5519B9EA-8AF3-5FD6-778F-ADE6CEA782C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1" name="Oval 1040">
            <a:extLst>
              <a:ext uri="{FF2B5EF4-FFF2-40B4-BE49-F238E27FC236}">
                <a16:creationId xmlns="" xmlns:a16="http://schemas.microsoft.com/office/drawing/2014/main" id="{4456D269-808D-9F89-CA6D-197F653C06A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2" name="Oval 1041">
            <a:extLst>
              <a:ext uri="{FF2B5EF4-FFF2-40B4-BE49-F238E27FC236}">
                <a16:creationId xmlns="" xmlns:a16="http://schemas.microsoft.com/office/drawing/2014/main" id="{8807D828-27DD-7E55-97BA-D59009616C8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3" name="Oval 1042">
            <a:extLst>
              <a:ext uri="{FF2B5EF4-FFF2-40B4-BE49-F238E27FC236}">
                <a16:creationId xmlns="" xmlns:a16="http://schemas.microsoft.com/office/drawing/2014/main" id="{60CE13F9-4B7D-BF78-59A5-B65394664BB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4" name="Oval 1043">
            <a:extLst>
              <a:ext uri="{FF2B5EF4-FFF2-40B4-BE49-F238E27FC236}">
                <a16:creationId xmlns="" xmlns:a16="http://schemas.microsoft.com/office/drawing/2014/main" id="{69CD3508-FAA1-1DFA-7659-0E11A324865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5" name="Oval 1044">
            <a:extLst>
              <a:ext uri="{FF2B5EF4-FFF2-40B4-BE49-F238E27FC236}">
                <a16:creationId xmlns="" xmlns:a16="http://schemas.microsoft.com/office/drawing/2014/main" id="{B054F698-C8D0-D3A9-9DEB-E04124FD691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6" name="Oval 1045">
            <a:extLst>
              <a:ext uri="{FF2B5EF4-FFF2-40B4-BE49-F238E27FC236}">
                <a16:creationId xmlns="" xmlns:a16="http://schemas.microsoft.com/office/drawing/2014/main" id="{D7D4E11F-3B15-DB0E-5002-47CEC1CC1E6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7" name="Oval 1046">
            <a:extLst>
              <a:ext uri="{FF2B5EF4-FFF2-40B4-BE49-F238E27FC236}">
                <a16:creationId xmlns="" xmlns:a16="http://schemas.microsoft.com/office/drawing/2014/main" id="{1250CF02-5715-9BA7-FEFD-EEBF3114DA0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8" name="Oval 1047">
            <a:extLst>
              <a:ext uri="{FF2B5EF4-FFF2-40B4-BE49-F238E27FC236}">
                <a16:creationId xmlns="" xmlns:a16="http://schemas.microsoft.com/office/drawing/2014/main" id="{922EEE1E-A6BF-5943-4201-A555E7F14F8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49" name="Oval 1048">
            <a:extLst>
              <a:ext uri="{FF2B5EF4-FFF2-40B4-BE49-F238E27FC236}">
                <a16:creationId xmlns="" xmlns:a16="http://schemas.microsoft.com/office/drawing/2014/main" id="{ED69E0D2-04A3-55AE-C9C6-4CCD58D83ED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0" name="Oval 1049">
            <a:extLst>
              <a:ext uri="{FF2B5EF4-FFF2-40B4-BE49-F238E27FC236}">
                <a16:creationId xmlns="" xmlns:a16="http://schemas.microsoft.com/office/drawing/2014/main" id="{3A7EDFCE-2173-465D-9011-2BA8AA0BBF1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1" name="TextBox 1050">
            <a:extLst>
              <a:ext uri="{FF2B5EF4-FFF2-40B4-BE49-F238E27FC236}">
                <a16:creationId xmlns="" xmlns:a16="http://schemas.microsoft.com/office/drawing/2014/main" id="{FA0205A2-44BC-1D62-BAE0-27A8C5D21A29}"/>
              </a:ext>
            </a:extLst>
          </p:cNvPr>
          <p:cNvSpPr txBox="1"/>
          <p:nvPr/>
        </p:nvSpPr>
        <p:spPr>
          <a:xfrm>
            <a:off x="1689605" y="3715288"/>
            <a:ext cx="1011875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a:solidFill>
                  <a:srgbClr val="00B050"/>
                </a:solidFill>
              </a:rPr>
              <a:t>Mục I Bài 2 SGK:</a:t>
            </a:r>
            <a:r>
              <a:rPr lang="vi-VN" sz="2400"/>
              <a:t> </a:t>
            </a:r>
            <a:r>
              <a:rPr lang="vi-VN" sz="2400">
                <a:solidFill>
                  <a:srgbClr val="FF0000"/>
                </a:solidFill>
              </a:rPr>
              <a:t>Tháng Tư </a:t>
            </a:r>
            <a:r>
              <a:rPr lang="vi-VN" sz="2400"/>
              <a:t>hằng năm, Chỉ huy trưởng Ban Chỉ huy quân sự cấp huyện ra lệnh gọi công dân nam đủ 17 tuổi trong năm và công dân nam trong độ tuổi thực hiện nghĩa vụ quân sự chưa đăng kí nghĩa vụ quân sự để đăng kí nghĩa vụ quân sự lần đầu.</a:t>
            </a:r>
            <a:endParaRPr lang="en-US" sz="2400" dirty="0"/>
          </a:p>
        </p:txBody>
      </p:sp>
      <p:pic>
        <p:nvPicPr>
          <p:cNvPr id="60" name="image4.png">
            <a:extLst>
              <a:ext uri="{FF2B5EF4-FFF2-40B4-BE49-F238E27FC236}">
                <a16:creationId xmlns="" xmlns:a16="http://schemas.microsoft.com/office/drawing/2014/main" id="{BC6AB8B0-E774-4009-B331-EF121C056539}"/>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1" name="Group 11">
            <a:extLst>
              <a:ext uri="{FF2B5EF4-FFF2-40B4-BE49-F238E27FC236}">
                <a16:creationId xmlns="" xmlns:a16="http://schemas.microsoft.com/office/drawing/2014/main" id="{EA9C4132-EEFF-4E2E-8793-501E16EFA424}"/>
              </a:ext>
            </a:extLst>
          </p:cNvPr>
          <p:cNvGrpSpPr>
            <a:grpSpLocks/>
          </p:cNvGrpSpPr>
          <p:nvPr/>
        </p:nvGrpSpPr>
        <p:grpSpPr bwMode="auto">
          <a:xfrm>
            <a:off x="806095" y="167994"/>
            <a:ext cx="625171" cy="541918"/>
            <a:chOff x="0" y="0"/>
            <a:chExt cx="666" cy="559"/>
          </a:xfrm>
        </p:grpSpPr>
        <p:sp>
          <p:nvSpPr>
            <p:cNvPr id="62" name="Freeform 12">
              <a:extLst>
                <a:ext uri="{FF2B5EF4-FFF2-40B4-BE49-F238E27FC236}">
                  <a16:creationId xmlns="" xmlns:a16="http://schemas.microsoft.com/office/drawing/2014/main" id="{17064816-131F-421A-9CAA-4846774C4F9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36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1"/>
                                        </p:tgtEl>
                                        <p:attrNameLst>
                                          <p:attrName>style.visibility</p:attrName>
                                        </p:attrNameLst>
                                      </p:cBhvr>
                                      <p:to>
                                        <p:strVal val="visible"/>
                                      </p:to>
                                    </p:set>
                                    <p:animEffect transition="in" filter="barn(inVertical)">
                                      <p:cBhvr>
                                        <p:cTn id="12" dur="500"/>
                                        <p:tgtEl>
                                          <p:spTgt spid="105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6"/>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5" grpId="0" animBg="1"/>
      <p:bldP spid="1036"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2501" y="210478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576905" y="187616"/>
            <a:ext cx="8597900" cy="124192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Công việc mà công dân thuộc diện gọi nhập ngũ được gọi thực hiện từ ngày 01 tháng 11 đến hết ngày 31 tháng 12 hằng năm.</a:t>
            </a: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377091" y="1814027"/>
            <a:ext cx="4801743" cy="124192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K</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ÁM SỨC KHỎE</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FA94F95B-0D5E-08EF-62BC-60C2EA2E31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5CFDD094-3971-5086-9044-12B60187235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9F4C25C6-A660-AFCF-29A3-223B39661F5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B92C3813-8BD9-F0E7-A542-2CA8E0C6EF6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5B014C7A-7396-70C2-10AE-75886360106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5106D61D-908A-2DF6-2EF1-8A9BF572BF2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3B091CE4-74E5-A3A2-629D-1A5979BBABD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BF9CDDE8-36EB-85F1-955F-3AEAE3AF610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8317A3A2-FEEB-944F-47B6-3C746853B7B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DAA5F0F3-765D-77FB-C618-B4BC56D9EB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1EC601C1-A6AA-128A-A59F-C1DA91BF362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B611DE0E-059B-838C-D1FE-E584DEBC1C7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BC01F512-9ABC-91FB-AC42-436B90629F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167F97FE-B930-3245-A85D-3E742DAB4B5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BF02099C-FC61-1B43-0717-0D0B56EACCB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AE10C1EF-3537-25E9-D573-E2F9BCD7977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2872E235-10C0-ADD6-F86D-1C8C7D9259A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7817513D-45AC-635A-34BB-30CBEEBDBA0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473DF722-DCA9-2273-BEAA-B3C29C2EB46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9FE4FC8B-9AD3-32F6-E0AC-AD444F32EE2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7D723AB7-793F-77D1-65F7-68E735D162C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AC200355-56B8-4053-A564-A4572091D65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F62D0C4A-037D-7960-77E5-28E6F6F220C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73C06998-16F4-DD6F-3250-C3442266B86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EBBA2803-088E-5422-AAC7-A94EEDA2D97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0224BD21-BF2B-798C-1CB4-CF42AB35423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C5BAC5C7-5907-0F08-CFFC-BB2DD334500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8D140147-B0F0-DECF-8CAA-617C132016F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16518520-B54B-6246-E84B-55923C3356B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45DE2304-9557-9115-FD8A-A9C8B0B0D80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F42FDFA4-47B0-166A-9C4D-12E3838146E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4CD067E7-043D-8C15-3896-DFCE5441A91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 xmlns:a16="http://schemas.microsoft.com/office/drawing/2014/main" id="{13B6A418-C09D-02D0-150F-7DE25D93CBD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 xmlns:a16="http://schemas.microsoft.com/office/drawing/2014/main" id="{381426F9-2CD1-F003-6080-607D871DC5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 xmlns:a16="http://schemas.microsoft.com/office/drawing/2014/main" id="{C94ABC40-08B3-8DF8-703F-EA29B03775A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 xmlns:a16="http://schemas.microsoft.com/office/drawing/2014/main" id="{8E49A0F4-C185-0ADE-A0FB-4B1B00C9585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 xmlns:a16="http://schemas.microsoft.com/office/drawing/2014/main" id="{6A6CF0FC-A2E9-D846-21D6-FEDFBF00453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 xmlns:a16="http://schemas.microsoft.com/office/drawing/2014/main" id="{9F7448E0-3296-3C00-18C1-C6A0E384E04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 xmlns:a16="http://schemas.microsoft.com/office/drawing/2014/main" id="{09BDD3F1-01A7-249D-5D11-EE36AE87A9E8}"/>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 xmlns:a16="http://schemas.microsoft.com/office/drawing/2014/main" id="{E6D02F5E-2633-3338-32D4-835679A732F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 xmlns:a16="http://schemas.microsoft.com/office/drawing/2014/main" id="{F1A3EB6F-E310-17DB-50D9-E3B5D6475E1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 xmlns:a16="http://schemas.microsoft.com/office/drawing/2014/main" id="{1D27DF64-B88C-93E3-B62B-F360655AA63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 xmlns:a16="http://schemas.microsoft.com/office/drawing/2014/main" id="{C347AE18-13D9-4603-47D2-4973D8250AD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 xmlns:a16="http://schemas.microsoft.com/office/drawing/2014/main" id="{CB55088F-FA0A-A24F-06CF-56FA942C2D4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 xmlns:a16="http://schemas.microsoft.com/office/drawing/2014/main" id="{C77B25EF-A3E8-3AE8-E5B0-B1DC66E44CE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 xmlns:a16="http://schemas.microsoft.com/office/drawing/2014/main" id="{5F9BD111-0051-06F7-DE97-75AD661170E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 xmlns:a16="http://schemas.microsoft.com/office/drawing/2014/main" id="{ABCDE852-20CE-34CD-3B92-223336E9A31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 xmlns:a16="http://schemas.microsoft.com/office/drawing/2014/main" id="{57E0FEEF-77B3-608E-C285-6DA856419BE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 xmlns:a16="http://schemas.microsoft.com/office/drawing/2014/main" id="{606C8006-4889-8FED-CF05-3895F6B7EFF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 xmlns:a16="http://schemas.microsoft.com/office/drawing/2014/main" id="{757C041E-B30D-7CFA-C091-53D03461E02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 xmlns:a16="http://schemas.microsoft.com/office/drawing/2014/main" id="{C3EB3819-BC20-500B-33C4-EB5FAAFB4637}"/>
              </a:ext>
            </a:extLst>
          </p:cNvPr>
          <p:cNvSpPr txBox="1"/>
          <p:nvPr/>
        </p:nvSpPr>
        <p:spPr>
          <a:xfrm>
            <a:off x="1910019" y="3534329"/>
            <a:ext cx="9931672"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a:solidFill>
                  <a:srgbClr val="00B050"/>
                </a:solidFill>
              </a:rPr>
              <a:t>Mục I Bài 2 SGK:</a:t>
            </a:r>
            <a:r>
              <a:rPr lang="vi-VN" sz="2400"/>
              <a:t> “Công dân thuộc diện gọi nhập ngũ được gọi </a:t>
            </a:r>
            <a:r>
              <a:rPr lang="vi-VN" sz="2400">
                <a:solidFill>
                  <a:srgbClr val="FF0000"/>
                </a:solidFill>
              </a:rPr>
              <a:t>khám sức khoẻ</a:t>
            </a:r>
            <a:r>
              <a:rPr lang="vi-VN" sz="2400"/>
              <a:t>. Thời gian </a:t>
            </a:r>
            <a:r>
              <a:rPr lang="vi-VN" sz="2400">
                <a:solidFill>
                  <a:srgbClr val="FF0000"/>
                </a:solidFill>
              </a:rPr>
              <a:t>khám sức khoẻ </a:t>
            </a:r>
            <a:r>
              <a:rPr lang="vi-VN" sz="2400"/>
              <a:t>từ ngày 01 tháng 11 đến hết ngày 31 tháng 12 hằng năm.”</a:t>
            </a:r>
            <a:endParaRPr lang="en-US" sz="2400" dirty="0"/>
          </a:p>
        </p:txBody>
      </p:sp>
      <p:pic>
        <p:nvPicPr>
          <p:cNvPr id="61" name="image4.png">
            <a:extLst>
              <a:ext uri="{FF2B5EF4-FFF2-40B4-BE49-F238E27FC236}">
                <a16:creationId xmlns="" xmlns:a16="http://schemas.microsoft.com/office/drawing/2014/main" id="{A144FE05-2EAF-407D-9DBE-4E307094E785}"/>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 xmlns:a16="http://schemas.microsoft.com/office/drawing/2014/main" id="{27665A21-EB4D-4DF1-97FD-ECE0A47BA133}"/>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 xmlns:a16="http://schemas.microsoft.com/office/drawing/2014/main" id="{EB1DB3D9-3F1A-40D3-9F31-A2C58F0A731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5771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4"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3474" y="211736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788005" y="97702"/>
            <a:ext cx="8597900"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Q</a:t>
            </a:r>
            <a:r>
              <a:rPr lang="vi-VN" sz="2400" b="1" dirty="0">
                <a:solidFill>
                  <a:schemeClr val="tx1"/>
                </a:solidFill>
                <a:latin typeface="Times New Roman" panose="02020603050405020304" pitchFamily="18" charset="0"/>
                <a:cs typeface="Times New Roman" panose="02020603050405020304" pitchFamily="18" charset="0"/>
              </a:rPr>
              <a:t>uân nhân có cấp bậc quân hàm: binh nhất, binh nhì và thời hạn phục vụ tại ngũ trong thời bình là 24 tháng.</a:t>
            </a: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742851" y="1768111"/>
            <a:ext cx="4296646"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BINH S</a:t>
            </a:r>
            <a:r>
              <a:rPr lang="en-US" sz="3200" b="1">
                <a:solidFill>
                  <a:srgbClr val="FF0000"/>
                </a:solidFill>
                <a:latin typeface="Times New Roman" panose="02020603050405020304" pitchFamily="18" charset="0"/>
                <a:cs typeface="Times New Roman" panose="02020603050405020304" pitchFamily="18" charset="0"/>
              </a:rPr>
              <a:t>Ĩ</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CC343F79-C14C-9CC9-5DBC-C65F404A23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BA1C1020-DBF6-90A7-ED3B-1F5679AF64E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915971B6-7514-E5CC-6AE2-CBC6ADF985A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D59F48B5-9365-C304-59D0-C930C0F5AFF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C0294324-FFCF-74D2-8D88-EA79B78E9F9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8B92F163-E7C1-AB29-CC5F-3ADF08BE06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92A313DC-8590-0631-D2FB-5F42AA94771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FA6FB065-985D-0647-8378-3798FAD64F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0E433893-CD73-755C-1EF6-D4CB4B40E98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6A9FA08E-087F-1771-1233-396EDF1B28F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EF103B7D-ED23-BED0-2455-FC7153EE7AF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002D6CBA-0D34-7A89-0F1C-07E0D4F1337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552CBB77-5355-63C0-4D4A-5ACADD0396B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F5AEAC6E-2B72-2407-16FC-0C8C19AF3B1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F7EE29B8-E18A-D779-0D42-2553915C84F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6385734B-96BD-0670-1256-0BBD79FDD51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A4D3A621-D810-3B80-8A26-6E99D129EE1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D18E9F3C-200F-3226-AB1F-C0DFD47E58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190304B4-B4C4-C6BC-EE8C-7E7BE78B42D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200BE347-C130-1C1D-F72B-07D70B925DA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7B50F47E-79F7-615A-CE75-FB00F167D89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74E51DD9-1B10-18CA-5387-6B05CFAF76E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8D3A51AA-F891-ACC7-C19D-F6BA3937E66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075AD61A-B2D9-DEF1-FFF8-71FBB5DD54F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9789132A-B0EB-CD3E-080B-A845F690897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FC0C8A2F-126C-BE7A-BB92-1F172E867CF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0E01C47F-3B69-63C2-68BE-CDF334A506F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54A008D2-CE97-81DC-94BB-451F7B9E777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03096907-9562-A7FF-5416-F58325A38A3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142FA637-80AB-4618-BAA4-ADC5F1394F2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54A7D2C7-1F77-1A8B-DFD6-851D86FC4F1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1FEC370D-81FE-C01E-F02F-2961AE5798D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 xmlns:a16="http://schemas.microsoft.com/office/drawing/2014/main" id="{CBEFF033-6BC6-AB09-AFB4-CFD83B667F8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 xmlns:a16="http://schemas.microsoft.com/office/drawing/2014/main" id="{2BFC1DC7-6AFE-0736-8580-58CFC4CAF2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 xmlns:a16="http://schemas.microsoft.com/office/drawing/2014/main" id="{C9B2B791-7983-1A01-438E-EE9C1563758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 xmlns:a16="http://schemas.microsoft.com/office/drawing/2014/main" id="{1611D9B3-AAA9-5FBE-9D4F-879C13C351F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 xmlns:a16="http://schemas.microsoft.com/office/drawing/2014/main" id="{AACF6FCF-710B-CB4F-AACE-652BC384A718}"/>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 xmlns:a16="http://schemas.microsoft.com/office/drawing/2014/main" id="{755875A0-9DF5-7AB9-F827-95B897A7B22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 xmlns:a16="http://schemas.microsoft.com/office/drawing/2014/main" id="{3DBAA2E4-4D1D-F669-D07F-63210A7D455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 xmlns:a16="http://schemas.microsoft.com/office/drawing/2014/main" id="{ADF090FF-0987-E44E-33AF-B127D18B332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 xmlns:a16="http://schemas.microsoft.com/office/drawing/2014/main" id="{091CB2D7-2BB7-6C85-6A16-64233194048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 xmlns:a16="http://schemas.microsoft.com/office/drawing/2014/main" id="{DB006EAF-A98D-CD27-C208-B774DB6E86D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 xmlns:a16="http://schemas.microsoft.com/office/drawing/2014/main" id="{30206142-F04F-07A1-7BFC-A0A5DB735C8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 xmlns:a16="http://schemas.microsoft.com/office/drawing/2014/main" id="{7D44A96E-F30A-AB7C-2816-90369F4BE8D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 xmlns:a16="http://schemas.microsoft.com/office/drawing/2014/main" id="{67FB28C1-48BB-6323-9F9D-391FB060DDD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 xmlns:a16="http://schemas.microsoft.com/office/drawing/2014/main" id="{01C8778C-C4E0-7342-5E73-313DBDBCF50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 xmlns:a16="http://schemas.microsoft.com/office/drawing/2014/main" id="{01BBF505-E1C5-05D1-AF45-47CA37A4F15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 xmlns:a16="http://schemas.microsoft.com/office/drawing/2014/main" id="{ACA6CEF0-B0A8-8EA7-ABBA-861129B9871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 xmlns:a16="http://schemas.microsoft.com/office/drawing/2014/main" id="{EBE289CF-3A40-16CE-BB0E-13AC5731C5E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 xmlns:a16="http://schemas.microsoft.com/office/drawing/2014/main" id="{E911694D-FFC1-FA59-3EBA-8BA26DA5511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 xmlns:a16="http://schemas.microsoft.com/office/drawing/2014/main" id="{DF8102B1-EA7D-D48C-412B-9840C3B58E0B}"/>
              </a:ext>
            </a:extLst>
          </p:cNvPr>
          <p:cNvSpPr txBox="1"/>
          <p:nvPr/>
        </p:nvSpPr>
        <p:spPr>
          <a:xfrm>
            <a:off x="248429" y="3322601"/>
            <a:ext cx="11695142"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dirty="0">
                <a:solidFill>
                  <a:srgbClr val="00B050"/>
                </a:solidFill>
              </a:rPr>
              <a:t>Mục I Bài 2 SGK:</a:t>
            </a:r>
            <a:r>
              <a:rPr lang="vi-VN" sz="2400" dirty="0"/>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nghiêm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Trốn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binh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sĩ</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xúc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binh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sĩ</a:t>
            </a:r>
            <a:r>
              <a:rPr lang="en-US" sz="2400" dirty="0">
                <a:solidFill>
                  <a:srgbClr val="FF0000"/>
                </a:solidFill>
                <a:latin typeface="Arial" panose="020B0604020202020204" pitchFamily="34" charset="0"/>
                <a:cs typeface="Arial" panose="020B0604020202020204" pitchFamily="34" charset="0"/>
              </a:rPr>
              <a:t>.</a:t>
            </a:r>
            <a:r>
              <a:rPr lang="vi-VN" sz="2400" dirty="0"/>
              <a:t>”</a:t>
            </a:r>
            <a:endParaRPr lang="en-US" sz="2400" dirty="0"/>
          </a:p>
        </p:txBody>
      </p:sp>
      <p:pic>
        <p:nvPicPr>
          <p:cNvPr id="61" name="image4.png">
            <a:extLst>
              <a:ext uri="{FF2B5EF4-FFF2-40B4-BE49-F238E27FC236}">
                <a16:creationId xmlns="" xmlns:a16="http://schemas.microsoft.com/office/drawing/2014/main" id="{13CE662C-1B0B-4960-B234-D53BBAC07958}"/>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 xmlns:a16="http://schemas.microsoft.com/office/drawing/2014/main" id="{BD61AD2F-E1E8-4F16-989B-564F2A09E4F6}"/>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 xmlns:a16="http://schemas.microsoft.com/office/drawing/2014/main" id="{BF9504EB-8210-412A-B7DB-03A81E54AFB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9690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7581" y="197625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872710" y="167994"/>
            <a:ext cx="7864959" cy="109700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Người còn trẻ, đang ở độ tuổi trưởng thành</a:t>
            </a:r>
            <a:r>
              <a:rPr lang="vi-VN" sz="2400" b="1">
                <a:solidFill>
                  <a:schemeClr val="tx1"/>
                </a:solidFill>
                <a:latin typeface="Times New Roman" panose="02020603050405020304" pitchFamily="18" charset="0"/>
                <a:cs typeface="Times New Roman" panose="02020603050405020304" pitchFamily="18" charset="0"/>
              </a:rPr>
              <a:t>.</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656711" y="1784748"/>
            <a:ext cx="4296955" cy="109700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a:t>
            </a:r>
            <a:r>
              <a:rPr lang="en-US" sz="3200" b="1">
                <a:solidFill>
                  <a:srgbClr val="FF0000"/>
                </a:solidFill>
                <a:latin typeface="Times New Roman" panose="02020603050405020304" pitchFamily="18" charset="0"/>
                <a:cs typeface="Times New Roman" panose="02020603050405020304" pitchFamily="18" charset="0"/>
              </a:rPr>
              <a:t>A</a:t>
            </a:r>
            <a:r>
              <a:rPr lang="en-US" sz="3200" b="1">
                <a:solidFill>
                  <a:schemeClr val="tx1"/>
                </a:solidFill>
                <a:latin typeface="Times New Roman" panose="02020603050405020304" pitchFamily="18" charset="0"/>
                <a:cs typeface="Times New Roman" panose="02020603050405020304" pitchFamily="18" charset="0"/>
              </a:rPr>
              <a:t>NH NIÊN</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3C71F83C-0A4F-2770-56D8-D10B10DFC2A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B0103557-A119-01FD-38F5-56B799074C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7EA596F1-6CC3-232A-941E-AF8B93DD7DA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522B4E2A-8B74-ADC8-3F5B-978488EDE1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04F3A83B-28BE-7AA9-27C2-92951D47413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2B6A35F6-1E69-E776-F8DA-E788C2AF79B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26A7426A-8CAA-A400-5F38-6248208CA2D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3DCC428F-525A-078A-8B2F-37646F9443A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34059474-72F5-E8F6-BBB8-76218767CEE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33CF21E0-8303-70B1-2645-3FAC78379BD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C8BE6479-A39B-F785-C8EE-159C165AF15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B3A24B9E-0DA9-6333-BF41-5DA2F77C1F6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76A889D8-7F63-DCB6-E7C0-2892B8DDEE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7EA0536A-4A1F-63C9-9138-06AA747E517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9438F9C0-CD98-713D-6BFC-C1C98DE71A8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DDECAB97-FEE2-AC4C-5D0A-47CB6F4E8E4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77233A7C-137E-8AF5-3DB0-9448139766E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C0415B52-A4A2-1351-913F-D55BF44D77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B9785467-F3A7-71B9-02FC-4AF4F88337C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FEDAB664-35DE-7A1B-FAFD-C5A2D9D7E94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F0FEBE9E-25D6-12A4-F41F-A5E3B5A28D5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48D84777-CFBD-667D-785E-B7464F26F19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469FB5BC-AC7A-BCE9-CFBB-73B34DD3A31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CF5062A0-18C9-1DAF-1C06-EB9485561AB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D5BA2196-D033-4080-2DE2-5D271C07264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E9FCB04B-787E-0136-62D2-A8C4CF2626A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EB85EBD4-03E4-6B86-C8C8-EECA900FCD3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D7D327D6-0B41-B1C1-C9C5-4AEFC1CDA42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0D1382B7-8259-7878-73D7-EB60B85D764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BD06B34A-0BDB-3B08-70C2-5B1507147A0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7C55A0C6-1A97-1D98-732C-F7F6ACBF213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D203A24B-A718-5ABB-7250-23ED43BD93D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 xmlns:a16="http://schemas.microsoft.com/office/drawing/2014/main" id="{5A404193-3087-A053-2967-93DA0E4D62E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 xmlns:a16="http://schemas.microsoft.com/office/drawing/2014/main" id="{A3EFDB94-078B-7F73-EA73-AC15A9D7D3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 xmlns:a16="http://schemas.microsoft.com/office/drawing/2014/main" id="{65BDDBCD-6F71-C493-C2AE-370C2FECCB3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 xmlns:a16="http://schemas.microsoft.com/office/drawing/2014/main" id="{032BBAB4-9148-5BBA-E292-67B7ECCEEE62}"/>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 xmlns:a16="http://schemas.microsoft.com/office/drawing/2014/main" id="{566588E0-6C4B-3274-F49C-2414BC3ACBF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 xmlns:a16="http://schemas.microsoft.com/office/drawing/2014/main" id="{87D1F330-62B6-D16E-6B11-461A16D2CC9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 xmlns:a16="http://schemas.microsoft.com/office/drawing/2014/main" id="{7B206F2F-D7AB-3D43-2342-22623C659EB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 xmlns:a16="http://schemas.microsoft.com/office/drawing/2014/main" id="{39D441A8-4067-649B-2011-5A52E8D36B5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 xmlns:a16="http://schemas.microsoft.com/office/drawing/2014/main" id="{A52114E7-8164-EBEE-E4E9-66BFF08D57D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 xmlns:a16="http://schemas.microsoft.com/office/drawing/2014/main" id="{D5ED0F09-3375-40FA-B94F-C38C41BD401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 xmlns:a16="http://schemas.microsoft.com/office/drawing/2014/main" id="{D6D24C40-660C-1C8B-49D2-BC3A85F5770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 xmlns:a16="http://schemas.microsoft.com/office/drawing/2014/main" id="{8B1BDCC2-EECC-C055-7ED2-9597A12B763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 xmlns:a16="http://schemas.microsoft.com/office/drawing/2014/main" id="{705C7A7A-B17B-CA9D-FE49-4423F1F556F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 xmlns:a16="http://schemas.microsoft.com/office/drawing/2014/main" id="{A75FF448-6F41-A2CB-219F-C65E608179D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 xmlns:a16="http://schemas.microsoft.com/office/drawing/2014/main" id="{99453364-20D0-D87D-D878-6E791AEC1AD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 xmlns:a16="http://schemas.microsoft.com/office/drawing/2014/main" id="{10B87CB7-89FF-2C6E-6293-096DDC89BB0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 xmlns:a16="http://schemas.microsoft.com/office/drawing/2014/main" id="{451B9933-2543-B1FC-9426-5BB51CAD975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 xmlns:a16="http://schemas.microsoft.com/office/drawing/2014/main" id="{4FAE8895-39E6-08E2-BA2A-FAB2BF20ABC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 xmlns:a16="http://schemas.microsoft.com/office/drawing/2014/main" id="{B03EFFAD-609E-EF00-60CF-834842C9493E}"/>
              </a:ext>
            </a:extLst>
          </p:cNvPr>
          <p:cNvSpPr txBox="1"/>
          <p:nvPr/>
        </p:nvSpPr>
        <p:spPr>
          <a:xfrm>
            <a:off x="1866475" y="3390616"/>
            <a:ext cx="10118756"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a:solidFill>
                  <a:srgbClr val="00B050"/>
                </a:solidFill>
              </a:rPr>
              <a:t>Mục I Bài 2 SGK: </a:t>
            </a:r>
            <a:r>
              <a:rPr lang="en-US" sz="2400">
                <a:latin typeface="Arial" panose="020B0604020202020204" pitchFamily="34" charset="0"/>
                <a:cs typeface="Arial" panose="020B0604020202020204" pitchFamily="34" charset="0"/>
              </a:rPr>
              <a:t>Công nhận hoàn thành nghĩa vụ quân sự tại ngũ trong thời bình:</a:t>
            </a:r>
          </a:p>
          <a:p>
            <a:pPr algn="just"/>
            <a:r>
              <a:rPr lang="vi-VN" sz="2400"/>
              <a:t>– </a:t>
            </a:r>
            <a:r>
              <a:rPr lang="vi-VN" sz="2400">
                <a:solidFill>
                  <a:srgbClr val="FF0000"/>
                </a:solidFill>
              </a:rPr>
              <a:t>Thanh niên </a:t>
            </a:r>
            <a:r>
              <a:rPr lang="vi-VN" sz="2400"/>
              <a:t>đã tốt nghiệp đại học, cao đẳng, trung cấp, tình nguyện phục vụ tại đoàn kinh tế – quốc phòng từ đủ 24 tháng trở lên theo Đề án do Thủ tướng Chính phủ quyết định.</a:t>
            </a:r>
            <a:endParaRPr lang="en-US" sz="2400" dirty="0"/>
          </a:p>
        </p:txBody>
      </p:sp>
      <p:pic>
        <p:nvPicPr>
          <p:cNvPr id="61" name="image4.png">
            <a:extLst>
              <a:ext uri="{FF2B5EF4-FFF2-40B4-BE49-F238E27FC236}">
                <a16:creationId xmlns="" xmlns:a16="http://schemas.microsoft.com/office/drawing/2014/main" id="{E69E83A0-52B2-4CE2-8028-3C87090280F2}"/>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 xmlns:a16="http://schemas.microsoft.com/office/drawing/2014/main" id="{DC14256C-79E6-4FD6-B66C-B2BF05C4A25E}"/>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 xmlns:a16="http://schemas.microsoft.com/office/drawing/2014/main" id="{4975BCF2-CD74-48F0-A656-99D421B29A2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1726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86055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676592" y="97702"/>
            <a:ext cx="8597900"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Lệnh cần phải ban hành trong tình trạng chiến tranh hoặc tình trạng khẩn cấp về quốc phòng.</a:t>
            </a: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757550" y="1634218"/>
            <a:ext cx="4272655" cy="111308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TỔNG ĐỘNG </a:t>
            </a:r>
            <a:r>
              <a:rPr lang="en-US" sz="3200" b="1">
                <a:solidFill>
                  <a:srgbClr val="FF0000"/>
                </a:solidFill>
                <a:latin typeface="Times New Roman" panose="02020603050405020304" pitchFamily="18" charset="0"/>
                <a:cs typeface="Times New Roman" panose="02020603050405020304" pitchFamily="18" charset="0"/>
              </a:rPr>
              <a:t>V</a:t>
            </a:r>
            <a:r>
              <a:rPr lang="en-US" sz="3200" b="1">
                <a:solidFill>
                  <a:schemeClr val="tx1"/>
                </a:solidFill>
                <a:latin typeface="Times New Roman" panose="02020603050405020304" pitchFamily="18" charset="0"/>
                <a:cs typeface="Times New Roman" panose="02020603050405020304" pitchFamily="18" charset="0"/>
              </a:rPr>
              <a:t>IÊN</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780555D0-C716-F993-017E-DFCE45BE0D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E06FE8D5-466F-AA85-3BBD-DB3A044F735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8F72842C-67D8-D679-E69B-26547AC2D41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5FA2EA82-3835-5F71-59E2-A3529765B17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194B2330-28D4-27FD-0816-882CD823D04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41A89590-EE9C-7A30-63C7-D8A95944953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6EC59C90-38B0-5359-6414-5062EE8F48F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5AE9DC55-F79E-FFA4-5A8E-3C3EB124D0D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FD68B049-AC44-FFDE-835E-87ADDBCDAD0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7789538D-F1E3-F628-7F2B-59F6619F98F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599565D9-B9B6-0915-989B-CA139E03055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021A2A3F-A8E7-EECA-F76D-BEA630E2A39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DB06EC96-CCFE-9060-FDEE-10338C9F5AE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CBD70D51-B876-2675-2436-E87210EA088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78D1D856-A47A-6C3D-BFE4-8C0BE617316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B82B6594-8EFC-AF35-4E53-E68F3FC65F6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BA7E58C4-9137-8076-EA3E-3E77282D4F9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7077BAC1-E2E3-E954-6EBF-D833347539B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F19DA8C0-5A34-9505-D84D-645AD644C76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7E4F9AD0-4EB6-006F-36D4-409DF352819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42FE1134-C24A-EC82-33FA-699A9CA37A2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9B47D0EB-7354-908B-B0E4-D0A20536AE5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A32C8DCE-FF3C-3C50-6ACF-C403A4679ED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E235EBB0-5C56-186D-0E82-8BB88201576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9CB3204F-7AC6-04EA-92B1-A445967D9D3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8C3E2C4B-160E-BCEC-453B-44E20EB74A8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85A9B0D7-D7D7-B153-4F4D-D4EF5DA8FA3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F3A6C809-CD37-ABA3-AAA5-011E7B41FA1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5CB20730-6E79-D62A-1D7D-3CA533B41C7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67FF6DF3-AD6F-0C94-7E7B-63168964C01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F29F2333-5CBA-553E-3D06-02640863E6B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FB77B684-E1B2-A4FC-D451-73915A60C7B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 xmlns:a16="http://schemas.microsoft.com/office/drawing/2014/main" id="{1B0A4E2D-651A-81C2-5020-8E777231803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 xmlns:a16="http://schemas.microsoft.com/office/drawing/2014/main" id="{64BB9147-1AAF-11E5-8115-5E0658929EC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 xmlns:a16="http://schemas.microsoft.com/office/drawing/2014/main" id="{B4BEF7B3-7BEC-963F-DBAC-645E0EA4588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 xmlns:a16="http://schemas.microsoft.com/office/drawing/2014/main" id="{EF4C565D-4547-6A63-C682-441F41328D1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 xmlns:a16="http://schemas.microsoft.com/office/drawing/2014/main" id="{63646914-D91E-6D58-ACF9-DA022D630234}"/>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 xmlns:a16="http://schemas.microsoft.com/office/drawing/2014/main" id="{3FE1787A-E640-97A3-6C0B-7ED338C7771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 xmlns:a16="http://schemas.microsoft.com/office/drawing/2014/main" id="{A970F937-6B5F-983E-F704-D0BE8373C9F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 xmlns:a16="http://schemas.microsoft.com/office/drawing/2014/main" id="{579DB43D-F967-50B2-D5B9-FB86E27810C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 xmlns:a16="http://schemas.microsoft.com/office/drawing/2014/main" id="{0F3FF828-7C5F-5387-04D9-90E72E7B8A1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 xmlns:a16="http://schemas.microsoft.com/office/drawing/2014/main" id="{99D2E7DB-5D16-389A-4709-8F965C1112D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 xmlns:a16="http://schemas.microsoft.com/office/drawing/2014/main" id="{47410384-62D4-C3F1-D69B-BDC272CA1FA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 xmlns:a16="http://schemas.microsoft.com/office/drawing/2014/main" id="{96CD3B2F-939E-BD6D-AEEF-7B4F114B1F2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 xmlns:a16="http://schemas.microsoft.com/office/drawing/2014/main" id="{8B19787E-DC35-40F7-A656-BB12444E1B3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 xmlns:a16="http://schemas.microsoft.com/office/drawing/2014/main" id="{C9D3A3A6-F8B1-BFEF-4F02-EFD9AFCF6D9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 xmlns:a16="http://schemas.microsoft.com/office/drawing/2014/main" id="{97A6DAD2-BCDE-7239-458C-ABCCE424DB9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 xmlns:a16="http://schemas.microsoft.com/office/drawing/2014/main" id="{FB736C55-070D-F65A-E9DD-5DD17EA6BF9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 xmlns:a16="http://schemas.microsoft.com/office/drawing/2014/main" id="{D0127580-A126-F571-01B9-F2F703E9192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 xmlns:a16="http://schemas.microsoft.com/office/drawing/2014/main" id="{C7EF0F61-3568-DE5B-D6FF-DD18F6A98C1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 xmlns:a16="http://schemas.microsoft.com/office/drawing/2014/main" id="{F162AA04-9C49-80BC-AFCA-76E7F9C8F4F2}"/>
              </a:ext>
            </a:extLst>
          </p:cNvPr>
          <p:cNvSpPr txBox="1"/>
          <p:nvPr/>
        </p:nvSpPr>
        <p:spPr>
          <a:xfrm>
            <a:off x="1689605" y="3038199"/>
            <a:ext cx="1040854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dirty="0">
                <a:solidFill>
                  <a:srgbClr val="00B050"/>
                </a:solidFill>
              </a:rPr>
              <a:t>Mục I Bài 2 SGK:</a:t>
            </a:r>
            <a:r>
              <a:rPr lang="vi-VN" sz="2400" dirty="0"/>
              <a:t> </a:t>
            </a:r>
            <a:r>
              <a:rPr lang="en-US" sz="2400" dirty="0" err="1">
                <a:latin typeface="Arial" panose="020B0604020202020204" pitchFamily="34" charset="0"/>
                <a:cs typeface="Arial" panose="020B0604020202020204" pitchFamily="34" charset="0"/>
              </a:rPr>
              <a:t>Thời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sĩ</a:t>
            </a:r>
            <a:r>
              <a:rPr lang="vi-VN" sz="2400" dirty="0">
                <a:cs typeface="Arial" panose="020B0604020202020204" pitchFamily="34" charset="0"/>
              </a:rPr>
              <a:t>:</a:t>
            </a:r>
          </a:p>
          <a:p>
            <a:pPr algn="just"/>
            <a:r>
              <a:rPr lang="vi-VN" sz="2400" dirty="0">
                <a:cs typeface="Arial" panose="020B0604020202020204" pitchFamily="34" charset="0"/>
              </a:rPr>
              <a:t>-...</a:t>
            </a:r>
          </a:p>
          <a:p>
            <a:pPr algn="just"/>
            <a:r>
              <a:rPr lang="vi-VN" sz="2400" dirty="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tổng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động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a:t>
            </a:r>
          </a:p>
        </p:txBody>
      </p:sp>
      <p:pic>
        <p:nvPicPr>
          <p:cNvPr id="61" name="image4.png">
            <a:extLst>
              <a:ext uri="{FF2B5EF4-FFF2-40B4-BE49-F238E27FC236}">
                <a16:creationId xmlns="" xmlns:a16="http://schemas.microsoft.com/office/drawing/2014/main" id="{A0AE4D8D-D6DD-479A-A3B5-F413974B703F}"/>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 xmlns:a16="http://schemas.microsoft.com/office/drawing/2014/main" id="{E00FF2AF-FCB3-4E83-8BDC-3A0309C02C75}"/>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 xmlns:a16="http://schemas.microsoft.com/office/drawing/2014/main" id="{625A055A-4F22-46D9-917B-6F3D08B4E41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9597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206293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578308" y="89697"/>
            <a:ext cx="8245977"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 Một trong những nghĩa vụ phục vụ của công dân nam trong </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độ tuổi thực hiện nghĩa vụ quân sự.</a:t>
            </a: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202329" y="1699696"/>
            <a:ext cx="4811043"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PHỤC V</a:t>
            </a:r>
            <a:r>
              <a:rPr lang="en-US" sz="3200" b="1">
                <a:solidFill>
                  <a:srgbClr val="FF0000"/>
                </a:solidFill>
                <a:latin typeface="Times New Roman" panose="02020603050405020304" pitchFamily="18" charset="0"/>
                <a:cs typeface="Times New Roman" panose="02020603050405020304" pitchFamily="18" charset="0"/>
              </a:rPr>
              <a:t>Ụ</a:t>
            </a:r>
            <a:r>
              <a:rPr lang="en-US" sz="3200" b="1">
                <a:solidFill>
                  <a:schemeClr val="tx1"/>
                </a:solidFill>
                <a:latin typeface="Times New Roman" panose="02020603050405020304" pitchFamily="18" charset="0"/>
                <a:cs typeface="Times New Roman" panose="02020603050405020304" pitchFamily="18" charset="0"/>
              </a:rPr>
              <a:t> TẠI NGŨ</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C7F9FA57-0EDF-496B-B3C0-061D58778B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8D03CB65-6745-7419-6AC8-4D53550EDF0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62C585EC-8A02-F053-BA40-F2B1A9D0106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E7957E62-A7B8-1A61-4967-92445213EB3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74F056DD-A53B-5EC2-498C-EB2F30C25B3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A560DA68-A56C-727C-BDD3-13E7CC225D4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BF20C103-2BDC-4DDD-22E6-463C45DD905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9C3D7464-CB99-EAE5-EE56-A1A53FF7576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12EAF6BD-48F3-F54F-7AC9-157D46556EB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1CE01CC4-0336-AAB3-5AE5-09E045581B2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8BDCEE3E-D3D8-CF6F-4B3A-6B024785C74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D9CC0B14-A066-3F12-C72F-B11AD67ED3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DDA1C73F-3E25-9B5B-CC55-C9B8626845B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7E45008F-7BA6-0478-0797-6305491F6E6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975C1CD0-8897-480A-9676-3DDE9B424B8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B688EF44-D2D0-924B-8A94-1F1663CF97A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77EC37E1-1DD8-3291-703F-B4A7D3A4937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52B27502-BFC2-4532-2EA6-3EB37470FE5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8349F452-AC7B-D02F-71ED-8413C7BCACD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DA8B0BB9-95E3-E3CE-54C9-A289B4712DE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A33D046F-72AD-6E7E-2C7A-54ADB8A7F35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C2182FCA-FBCD-C654-2515-D5034218C5C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75458599-8A49-6B1F-BB17-A38420E9599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F8890A4B-0628-7408-4FF2-15E4C38F1B8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32D32195-A993-C200-201B-DCB750516F0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F8F44EF0-9426-FC7F-6C40-2918086A226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D57F7FDE-15A7-AE18-05EA-2E732B1FD18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FAAEB992-D210-4D3A-8C1E-AE16309DF38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3CE31EDE-EF46-6EFE-1CCC-204C08D7609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81F184B4-386F-8DD7-1CB1-9EDB5D0966D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89C7186E-0B05-3F25-7348-678300C10A9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BE2BEF78-AED2-5181-35C0-9ACA3FCFFBA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 xmlns:a16="http://schemas.microsoft.com/office/drawing/2014/main" id="{146E55E4-629D-0183-AC1B-68C5A006913B}"/>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 xmlns:a16="http://schemas.microsoft.com/office/drawing/2014/main" id="{F6B3A173-1477-C1A0-6235-E138EAE4F6A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 xmlns:a16="http://schemas.microsoft.com/office/drawing/2014/main" id="{1D243AD0-0CC5-ED57-5DB6-8DDE391D289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 xmlns:a16="http://schemas.microsoft.com/office/drawing/2014/main" id="{53CBADB6-99E4-9A00-46A8-F0D7BB9F19C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 xmlns:a16="http://schemas.microsoft.com/office/drawing/2014/main" id="{E6F15E98-42A1-D4DE-7B49-BB8DB160DD3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 xmlns:a16="http://schemas.microsoft.com/office/drawing/2014/main" id="{7D6D4FA6-847A-D50B-C6E0-386A4C8DFCF1}"/>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 xmlns:a16="http://schemas.microsoft.com/office/drawing/2014/main" id="{02208E98-ACA0-59CC-E53D-3367C30AE80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 xmlns:a16="http://schemas.microsoft.com/office/drawing/2014/main" id="{9B5A3D28-201D-1350-0AE5-2A0D5F7976B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 xmlns:a16="http://schemas.microsoft.com/office/drawing/2014/main" id="{106E8050-7ABF-9462-B47F-1635F901525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 xmlns:a16="http://schemas.microsoft.com/office/drawing/2014/main" id="{E3749B48-EA6E-756A-5216-81D9A2BCBC2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 xmlns:a16="http://schemas.microsoft.com/office/drawing/2014/main" id="{506EC6C6-BCAA-D9E7-0D14-58B52D3D240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 xmlns:a16="http://schemas.microsoft.com/office/drawing/2014/main" id="{48F9E66D-A3C5-5078-BE36-67CD83C58B3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 xmlns:a16="http://schemas.microsoft.com/office/drawing/2014/main" id="{16A3B9A9-86D1-B7FC-0CCB-5E278A2C5E8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 xmlns:a16="http://schemas.microsoft.com/office/drawing/2014/main" id="{3A69BBDB-4FCB-75FC-52DB-6FBFBD9B160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 xmlns:a16="http://schemas.microsoft.com/office/drawing/2014/main" id="{D6F7B59F-1D0D-13F1-DAD4-758231FA1A6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 xmlns:a16="http://schemas.microsoft.com/office/drawing/2014/main" id="{CEE693B2-2E52-02BD-447F-4C3A5E9844B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 xmlns:a16="http://schemas.microsoft.com/office/drawing/2014/main" id="{017861AF-838D-284E-C355-7961DD60E68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 xmlns:a16="http://schemas.microsoft.com/office/drawing/2014/main" id="{3CDEFE25-AB71-FD5E-A554-87909EBA090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 xmlns:a16="http://schemas.microsoft.com/office/drawing/2014/main" id="{578E5716-63E8-62C8-52E2-D0F2E2F176E7}"/>
              </a:ext>
            </a:extLst>
          </p:cNvPr>
          <p:cNvSpPr txBox="1"/>
          <p:nvPr/>
        </p:nvSpPr>
        <p:spPr>
          <a:xfrm>
            <a:off x="1118680" y="3429000"/>
            <a:ext cx="10819947"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dirty="0">
                <a:solidFill>
                  <a:srgbClr val="00B050"/>
                </a:solidFill>
              </a:rPr>
              <a:t>Mục I Bài 2 SGK:</a:t>
            </a:r>
            <a:r>
              <a:rPr lang="vi-VN" sz="2400" dirty="0"/>
              <a:t> Công dân nam trong độ tuổi thực hiện nghĩa vụ quân sự có nghĩa vụ </a:t>
            </a:r>
            <a:r>
              <a:rPr lang="vi-VN" sz="2400" dirty="0">
                <a:solidFill>
                  <a:srgbClr val="FF0000"/>
                </a:solidFill>
              </a:rPr>
              <a:t>phục vụ tại ngũ </a:t>
            </a:r>
            <a:r>
              <a:rPr lang="vi-VN" sz="2400" dirty="0"/>
              <a:t>trong Quân đội nhân dân. Công dân nữ trong độ tuổi thực hiện nghĩa vụ quân sự trong thời bình, nếu tự nguyện và quân đội có nhu cầu thì được phục vụ tại ngũ. </a:t>
            </a:r>
            <a:endParaRPr lang="en-US" sz="2400" dirty="0"/>
          </a:p>
        </p:txBody>
      </p:sp>
      <p:pic>
        <p:nvPicPr>
          <p:cNvPr id="61" name="image4.png">
            <a:extLst>
              <a:ext uri="{FF2B5EF4-FFF2-40B4-BE49-F238E27FC236}">
                <a16:creationId xmlns="" xmlns:a16="http://schemas.microsoft.com/office/drawing/2014/main" id="{106DA57F-7887-431F-BED5-74ACC6745A82}"/>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 xmlns:a16="http://schemas.microsoft.com/office/drawing/2014/main" id="{6FC6964F-66B4-4FBB-8381-86CB272723B2}"/>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 xmlns:a16="http://schemas.microsoft.com/office/drawing/2014/main" id="{29E77FF9-2DDC-400E-A08D-02699930AFF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5709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2501" y="173953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576905" y="149680"/>
            <a:ext cx="8597900" cy="11112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Q</a:t>
            </a:r>
            <a:r>
              <a:rPr lang="vi-VN" sz="2400" b="1" dirty="0">
                <a:solidFill>
                  <a:schemeClr val="tx1"/>
                </a:solidFill>
                <a:latin typeface="Times New Roman" panose="02020603050405020304" pitchFamily="18" charset="0"/>
                <a:cs typeface="Times New Roman" panose="02020603050405020304" pitchFamily="18" charset="0"/>
              </a:rPr>
              <a:t>uân nhân có cấp bậc quân hàm: thượng sĩ, trung sĩ, hạ sĩ </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và thời hạn phục vụ tại ngũ trong thời bình là 24 tháng.</a:t>
            </a: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783491" y="1514111"/>
            <a:ext cx="3951206" cy="11112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HẠ SĨ </a:t>
            </a:r>
            <a:r>
              <a:rPr lang="en-US" sz="3200" b="1">
                <a:solidFill>
                  <a:srgbClr val="FF0000"/>
                </a:solidFill>
                <a:latin typeface="Times New Roman" panose="02020603050405020304" pitchFamily="18" charset="0"/>
                <a:cs typeface="Times New Roman" panose="02020603050405020304" pitchFamily="18" charset="0"/>
              </a:rPr>
              <a:t>Q</a:t>
            </a:r>
            <a:r>
              <a:rPr lang="en-US" sz="3200" b="1">
                <a:solidFill>
                  <a:schemeClr val="tx1"/>
                </a:solidFill>
                <a:latin typeface="Times New Roman" panose="02020603050405020304" pitchFamily="18" charset="0"/>
                <a:cs typeface="Times New Roman" panose="02020603050405020304" pitchFamily="18" charset="0"/>
              </a:rPr>
              <a:t>UAN</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2836CDCD-D03E-B860-8939-397BED06BF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629E5F34-8E04-2A5B-D49A-613979EF7BF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96BE0D45-15B5-0A27-23CF-571759B874A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176D5390-86F8-F8FE-FAE3-BFEDD0CDB4D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63660690-108D-96A3-5577-FCBE11F6CFE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A1E7811A-5E85-B679-5AF7-A3614D275D7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38E8CFDC-6E4F-8F41-BA14-3B065B42994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58F6AB38-2360-AEE1-9528-1C365EEF911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B00D0B75-36D8-1775-4A4F-0C69B7AD6D3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67B26FE8-1E74-7AE0-1041-47AB0EF3D53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041BD4D1-4886-72A5-F7B5-CD30F6AA199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F832EE86-76AD-DEF8-D1B5-11EAFAC11B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395A19BF-9383-134F-DDEB-BB2E6900C88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2DBDD3E8-5095-6716-D5F6-BA751C8A49F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46C82FDA-3408-612C-8D52-54ED9A96D35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2CAA6CB9-9BE0-331E-0565-BEEC97013D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377C0610-6533-6301-7639-41041132F09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903395C3-B6C0-0B78-EF54-E4BE80ED0D3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DC19F5FB-5977-2680-17DE-A8CC74FE51B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38AE88D9-F258-7588-3961-ABC7CA1DF37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7C5D25DE-FF97-9F19-7916-45449BE88F2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7034FB66-B846-3AE2-A147-8799EB5CC2E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722A0AF9-01F2-E99C-99EF-A3E59433648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B5A730B2-3CFD-7BCF-FB99-4EADCA12FBD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5EA35FCA-CB8A-38D3-6950-3711C36FA03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E01966DF-DEEE-5B19-AEB3-F25AE1E0E07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B2DC9FA8-4BA2-8423-FD48-A040875B4BB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B30E1ACA-8E27-BC3D-00A1-FAD39DE3033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0227D2EE-8705-9148-1A80-C16C6F9378E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CD524E57-3A39-2DF5-2A64-413117AAEAC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E8A1862C-F8EF-16F3-60A0-BE023C8C29C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5BF07DD6-7425-7630-1BAC-2D963DB11C0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 xmlns:a16="http://schemas.microsoft.com/office/drawing/2014/main" id="{E2A625EF-2DF0-F42B-4A9E-EB559EFB06E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 xmlns:a16="http://schemas.microsoft.com/office/drawing/2014/main" id="{4697CC97-E798-C05C-30CA-C3856D0217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 xmlns:a16="http://schemas.microsoft.com/office/drawing/2014/main" id="{17FBC761-A436-A834-4188-C94DE5FCC26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 xmlns:a16="http://schemas.microsoft.com/office/drawing/2014/main" id="{EF5C6E06-2AE6-CB88-5E40-DB48196C214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 xmlns:a16="http://schemas.microsoft.com/office/drawing/2014/main" id="{75065927-E7CF-9975-6074-333FD1ECFA21}"/>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 xmlns:a16="http://schemas.microsoft.com/office/drawing/2014/main" id="{44F42731-4A79-1284-AA4E-1723529F926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 xmlns:a16="http://schemas.microsoft.com/office/drawing/2014/main" id="{BB8AE8CD-E814-83F9-8F67-B6EC242F380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 xmlns:a16="http://schemas.microsoft.com/office/drawing/2014/main" id="{4FFEC7D2-030F-7C44-94A6-FC519705FE2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 xmlns:a16="http://schemas.microsoft.com/office/drawing/2014/main" id="{FB5CE9D7-FF8C-E34E-7942-986285DB596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 xmlns:a16="http://schemas.microsoft.com/office/drawing/2014/main" id="{BFDDF2C3-C495-72B7-A2D6-70C4DAA7434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 xmlns:a16="http://schemas.microsoft.com/office/drawing/2014/main" id="{0754DF06-07D6-CBCF-2E4D-2E480BB8C1F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 xmlns:a16="http://schemas.microsoft.com/office/drawing/2014/main" id="{385E6935-413E-0035-57E5-E7C65569E56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 xmlns:a16="http://schemas.microsoft.com/office/drawing/2014/main" id="{28D1D552-530E-435B-AB6B-9864B1A5EDD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 xmlns:a16="http://schemas.microsoft.com/office/drawing/2014/main" id="{FCE0FC22-09B8-3143-82A7-49D590B470C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 xmlns:a16="http://schemas.microsoft.com/office/drawing/2014/main" id="{7F5EC6FA-B0B6-4B92-021E-13403D97871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 xmlns:a16="http://schemas.microsoft.com/office/drawing/2014/main" id="{D50D90C8-153F-BB18-AD82-0A03D2CCB60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 xmlns:a16="http://schemas.microsoft.com/office/drawing/2014/main" id="{08CF1C23-716A-09EA-6D0F-42A5DB97B64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 xmlns:a16="http://schemas.microsoft.com/office/drawing/2014/main" id="{3FB327FB-50E2-61C9-39B2-CF32894828F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 xmlns:a16="http://schemas.microsoft.com/office/drawing/2014/main" id="{CCC159B7-CDB5-4B71-8467-44D4309FF57B}"/>
              </a:ext>
            </a:extLst>
          </p:cNvPr>
          <p:cNvSpPr txBox="1"/>
          <p:nvPr/>
        </p:nvSpPr>
        <p:spPr>
          <a:xfrm>
            <a:off x="1699716" y="3197187"/>
            <a:ext cx="10118756"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a:solidFill>
                  <a:srgbClr val="00B050"/>
                </a:solidFill>
              </a:rPr>
              <a:t>Mục I Bài 2 SGK: </a:t>
            </a:r>
            <a:r>
              <a:rPr lang="vi-VN" sz="2400"/>
              <a:t>Thời hạn phục vụ tại ngũ của </a:t>
            </a:r>
            <a:r>
              <a:rPr lang="vi-VN" sz="2400">
                <a:solidFill>
                  <a:srgbClr val="FF0000"/>
                </a:solidFill>
              </a:rPr>
              <a:t>hạ sĩ quan</a:t>
            </a:r>
            <a:r>
              <a:rPr lang="vi-VN" sz="2400"/>
              <a:t>, binh sĩ</a:t>
            </a:r>
            <a:endParaRPr lang="en-US" sz="2400"/>
          </a:p>
          <a:p>
            <a:pPr algn="just"/>
            <a:r>
              <a:rPr lang="en-US" sz="2400"/>
              <a:t>-…..</a:t>
            </a:r>
          </a:p>
          <a:p>
            <a:pPr algn="just"/>
            <a:r>
              <a:rPr lang="en-US" sz="2400"/>
              <a:t>-</a:t>
            </a:r>
            <a:r>
              <a:rPr lang="vi-VN" sz="2400"/>
              <a:t> Thanh niên đã tốt nghiệp đại học, cao đẳng, trung cấp, tình nguyện phục vụ tại đoàn kinh tế – quốc phòng từ đủ 24 tháng trở lên theo Đề án do Thủ tướng Chính phủ quyết định.</a:t>
            </a:r>
            <a:endParaRPr lang="vi-VN" sz="2400" dirty="0"/>
          </a:p>
        </p:txBody>
      </p:sp>
      <p:pic>
        <p:nvPicPr>
          <p:cNvPr id="61" name="image4.png">
            <a:extLst>
              <a:ext uri="{FF2B5EF4-FFF2-40B4-BE49-F238E27FC236}">
                <a16:creationId xmlns="" xmlns:a16="http://schemas.microsoft.com/office/drawing/2014/main" id="{16511C0D-2E86-4A69-A193-47368C4E66F9}"/>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 xmlns:a16="http://schemas.microsoft.com/office/drawing/2014/main" id="{19D2AC8E-2B2F-4B82-8551-DE8C10965604}"/>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 xmlns:a16="http://schemas.microsoft.com/office/drawing/2014/main" id="{BA053090-997E-420E-B655-41A9584A894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4506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2501" y="218848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876889" y="156937"/>
            <a:ext cx="7947396"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 Việc hạ sĩ quan, binh sĩ thôi phục vụ tại ngũ trong Quân đội nhân dân và lực lượng Cảnh sát biển.</a:t>
            </a: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603490" y="1839231"/>
            <a:ext cx="4044121"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X</a:t>
            </a:r>
            <a:r>
              <a:rPr lang="en-US" sz="3200" b="1">
                <a:solidFill>
                  <a:srgbClr val="FF0000"/>
                </a:solidFill>
                <a:latin typeface="Times New Roman" panose="02020603050405020304" pitchFamily="18" charset="0"/>
                <a:cs typeface="Times New Roman" panose="02020603050405020304" pitchFamily="18" charset="0"/>
              </a:rPr>
              <a:t>U</a:t>
            </a:r>
            <a:r>
              <a:rPr lang="en-US" sz="3200" b="1">
                <a:solidFill>
                  <a:schemeClr val="tx1"/>
                </a:solidFill>
                <a:latin typeface="Times New Roman" panose="02020603050405020304" pitchFamily="18" charset="0"/>
                <a:cs typeface="Times New Roman" panose="02020603050405020304" pitchFamily="18" charset="0"/>
              </a:rPr>
              <a:t>ẤT NGŨ</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B923DAB5-A608-B5A2-DB51-C6AAECBEFB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7483D56B-609F-496A-3F62-82644AA1DD4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DA345CF4-E6F1-4B56-9D96-7165FD58265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1686BA61-D3D7-5D31-54D8-02C926B5E08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47AF3F0E-464B-858B-3CE2-D49E7389A55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5940ECEF-C44A-B8EC-2D51-1D58CCD6271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5C6D3778-E403-3B1D-2EC1-464EC0BCC50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911335E4-4875-2BD2-51E0-8AECAF54261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C7FF25E7-79C4-1628-A323-8B501D7F61E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E8C18806-8598-AEFE-3B97-4603479B45D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D23841BC-AADA-CEFB-4BA7-62FA17F000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244637A6-C653-494A-C90D-EF656A78DD6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FA306887-88A3-E5A6-74D5-0F3189AF2CD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90EB0934-DA6D-42EE-0B46-D944A9CA2C2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2FE667C8-3A2C-987D-7188-E14A5F3964A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293619C9-EE86-2EB9-05B6-EA493C22002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77ED220A-BBF7-E47A-461B-A9C708E0AF1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93B64891-8A47-DF8C-1CFB-AB02DC6BCC3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CBF73439-E6E8-ED31-624D-F0E4FFBBE72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9EE8055A-96CC-9DCC-0FA5-AF1D7FC81CC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A692A718-DD2A-9D3A-198A-A75AA8E860F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41C8FBF2-F243-EC2E-343B-6E7EA07B664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2AC731B7-D3D0-ABE5-D388-226527E3742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B86F3A4F-9E71-D389-BC86-DFED839F84F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FB1E4988-B960-19F3-CB43-66F9650BD3C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6336F123-97C2-D621-FF17-AA3A90C1A88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BCA299A9-4306-45B9-1F03-C89F73C55F3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1B39A677-292D-61EC-CC53-8EB2805BA7D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EE8B555A-AC69-AA17-595B-B3D232146CB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CBCE96A9-8DCB-3AEC-5281-75E79607F76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0A82517D-42D0-FFF7-83B1-151F86447BF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7E871E35-1825-B18A-814B-C3655BE8D62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 xmlns:a16="http://schemas.microsoft.com/office/drawing/2014/main" id="{8CFBD397-1817-B9A2-A9C4-0CF8DC96021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 xmlns:a16="http://schemas.microsoft.com/office/drawing/2014/main" id="{19716E9F-C12E-587C-A1B6-A1DC3E3E8C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 xmlns:a16="http://schemas.microsoft.com/office/drawing/2014/main" id="{1D17DD0E-B6E2-1630-11F9-88017DB1C108}"/>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 xmlns:a16="http://schemas.microsoft.com/office/drawing/2014/main" id="{34365EED-26C8-D3BD-D09E-3F4DC59E093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 xmlns:a16="http://schemas.microsoft.com/office/drawing/2014/main" id="{9E752D7B-2DD4-EA30-721A-E91BF5D7861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 xmlns:a16="http://schemas.microsoft.com/office/drawing/2014/main" id="{38E02AA5-C2B9-B18C-DDDD-FE3A1A0A329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 xmlns:a16="http://schemas.microsoft.com/office/drawing/2014/main" id="{20FB7E24-880D-6BAC-35D5-3C9EA2EE4A32}"/>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 xmlns:a16="http://schemas.microsoft.com/office/drawing/2014/main" id="{6E89B237-A175-C144-2D6F-3AF7179CAC9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 xmlns:a16="http://schemas.microsoft.com/office/drawing/2014/main" id="{03FA8E86-87C9-5763-3EF8-1A40A718414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 xmlns:a16="http://schemas.microsoft.com/office/drawing/2014/main" id="{63E6F7F1-C96B-7C60-D493-789881159ED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 xmlns:a16="http://schemas.microsoft.com/office/drawing/2014/main" id="{376CE2C0-214B-5904-C901-E7E8052BD80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 xmlns:a16="http://schemas.microsoft.com/office/drawing/2014/main" id="{905088A5-84D5-CD8E-B519-6F20E145AB6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 xmlns:a16="http://schemas.microsoft.com/office/drawing/2014/main" id="{F8B3889E-B2D8-4022-50C0-F21900FA1E9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 xmlns:a16="http://schemas.microsoft.com/office/drawing/2014/main" id="{33B61A92-EC00-E653-48CA-1D401B1CB2E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 xmlns:a16="http://schemas.microsoft.com/office/drawing/2014/main" id="{24A536B4-D364-BB74-D4F2-6F41435C2E9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 xmlns:a16="http://schemas.microsoft.com/office/drawing/2014/main" id="{BB6E6419-22D1-22CE-03EE-8C7F350E07D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 xmlns:a16="http://schemas.microsoft.com/office/drawing/2014/main" id="{2A24BEEA-1089-DFD5-21ED-F71BBC329F4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 xmlns:a16="http://schemas.microsoft.com/office/drawing/2014/main" id="{F5AD266A-7DE5-DC82-B9CC-71ADF7E2F67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 xmlns:a16="http://schemas.microsoft.com/office/drawing/2014/main" id="{F6AFF047-1BD3-ED32-49B1-0E33B641FAC0}"/>
              </a:ext>
            </a:extLst>
          </p:cNvPr>
          <p:cNvSpPr txBox="1"/>
          <p:nvPr/>
        </p:nvSpPr>
        <p:spPr>
          <a:xfrm>
            <a:off x="1791209" y="3519402"/>
            <a:ext cx="1011875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a:solidFill>
                  <a:srgbClr val="00B050"/>
                </a:solidFill>
              </a:rPr>
              <a:t>Mục I Bài 2 SGK</a:t>
            </a:r>
            <a:r>
              <a:rPr lang="vi-VN" sz="2400"/>
              <a:t>: </a:t>
            </a:r>
            <a:r>
              <a:rPr lang="en-US" sz="2400">
                <a:latin typeface="Arial" panose="020B0604020202020204" pitchFamily="34" charset="0"/>
                <a:cs typeface="Arial" panose="020B0604020202020204" pitchFamily="34" charset="0"/>
              </a:rPr>
              <a:t>Nghị định số 27/2016/NĐ-CP ngày 06-4-2016 của Chính phủ quy định một số chế độ, chính sách đối với hạ sĩ quan, binh sĩ phục vụ tại ngũ, </a:t>
            </a:r>
            <a:r>
              <a:rPr lang="en-US" sz="2400">
                <a:solidFill>
                  <a:srgbClr val="FF0000"/>
                </a:solidFill>
                <a:latin typeface="Arial" panose="020B0604020202020204" pitchFamily="34" charset="0"/>
                <a:cs typeface="Arial" panose="020B0604020202020204" pitchFamily="34" charset="0"/>
              </a:rPr>
              <a:t>xuất ngũ </a:t>
            </a:r>
            <a:r>
              <a:rPr lang="en-US" sz="2400">
                <a:latin typeface="Arial" panose="020B0604020202020204" pitchFamily="34" charset="0"/>
                <a:cs typeface="Arial" panose="020B0604020202020204" pitchFamily="34" charset="0"/>
              </a:rPr>
              <a:t>và thân nhân của hạ sĩ quan, binh sĩ tại ngũ.</a:t>
            </a:r>
            <a:endParaRPr lang="en-US" sz="2400" dirty="0">
              <a:latin typeface="Arial" panose="020B0604020202020204" pitchFamily="34" charset="0"/>
              <a:cs typeface="Arial" panose="020B0604020202020204" pitchFamily="34" charset="0"/>
            </a:endParaRPr>
          </a:p>
        </p:txBody>
      </p:sp>
      <p:pic>
        <p:nvPicPr>
          <p:cNvPr id="61" name="image4.png">
            <a:extLst>
              <a:ext uri="{FF2B5EF4-FFF2-40B4-BE49-F238E27FC236}">
                <a16:creationId xmlns="" xmlns:a16="http://schemas.microsoft.com/office/drawing/2014/main" id="{87AE2C58-B6D2-4895-B45C-6B4E72905590}"/>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 xmlns:a16="http://schemas.microsoft.com/office/drawing/2014/main" id="{190F61B9-970F-4D69-8158-3278B97F85DA}"/>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 xmlns:a16="http://schemas.microsoft.com/office/drawing/2014/main" id="{55537445-5F15-4768-B4FB-F19596F631F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1243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3" y="863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7">
            <a:extLst>
              <a:ext uri="{FF2B5EF4-FFF2-40B4-BE49-F238E27FC236}">
                <a16:creationId xmlns=""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 xmlns:a16="http://schemas.microsoft.com/office/drawing/2014/main" id="{CCB2ABFD-D0B5-2C9F-72EB-349D3D9728B1}"/>
              </a:ext>
            </a:extLst>
          </p:cNvPr>
          <p:cNvSpPr txBox="1"/>
          <p:nvPr/>
        </p:nvSpPr>
        <p:spPr>
          <a:xfrm>
            <a:off x="3274423" y="1128467"/>
            <a:ext cx="8734697" cy="1938992"/>
          </a:xfrm>
          <a:prstGeom prst="rect">
            <a:avLst/>
          </a:prstGeom>
          <a:noFill/>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Bài 2</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1)</a:t>
            </a:r>
            <a:endParaRPr lang="vi-VN" sz="4000" b="1" dirty="0">
              <a:solidFill>
                <a:srgbClr val="FF0000"/>
              </a:solidFill>
              <a:latin typeface="Times New Roman" panose="02020603050405020304" pitchFamily="18" charset="0"/>
              <a:cs typeface="Times New Roman" panose="02020603050405020304" pitchFamily="18" charset="0"/>
            </a:endParaRPr>
          </a:p>
          <a:p>
            <a:pPr algn="ctr"/>
            <a:r>
              <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L</a:t>
            </a: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UẬT NGHĨA VỤ QUÂN SỰ                    VÀ TRÁCH NHIỆM CỦA HỌC SINH</a:t>
            </a:r>
            <a:endPar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FE8008BC-A02E-44D6-8B52-8A2A4070BDEF}"/>
              </a:ext>
            </a:extLst>
          </p:cNvPr>
          <p:cNvSpPr txBox="1"/>
          <p:nvPr/>
        </p:nvSpPr>
        <p:spPr>
          <a:xfrm>
            <a:off x="11057022" y="93518"/>
            <a:ext cx="1066024" cy="369332"/>
          </a:xfrm>
          <a:prstGeom prst="rect">
            <a:avLst/>
          </a:prstGeom>
          <a:noFill/>
        </p:spPr>
        <p:txBody>
          <a:bodyPr wrap="square">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11</a:t>
            </a:r>
            <a:endParaRPr lang="vi-VN" b="1" dirty="0">
              <a:solidFill>
                <a:srgbClr val="FF0000"/>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 xmlns:a16="http://schemas.microsoft.com/office/drawing/2014/main" id="{A289FCED-2409-1DA3-929F-B549788068C0}"/>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2CD203F0-FFCC-E4E4-AD19-513CA9F98A4C}"/>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 xmlns:a16="http://schemas.microsoft.com/office/drawing/2014/main" id="{1ACD811F-1CBE-F21B-A081-C5F161AC1AD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55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heel(1)">
                                      <p:cBhvr>
                                        <p:cTn id="7" dur="2000"/>
                                        <p:tgtEl>
                                          <p:spTgt spid="19">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wheel(1)">
                                      <p:cBhvr>
                                        <p:cTn id="10" dur="20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2501" y="218848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372399" y="167994"/>
            <a:ext cx="8583632"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latin typeface="Times New Roman" panose="02020603050405020304" pitchFamily="18" charset="0"/>
                <a:cs typeface="Times New Roman" panose="02020603050405020304" pitchFamily="18" charset="0"/>
              </a:rPr>
              <a:t>N</a:t>
            </a:r>
            <a:r>
              <a:rPr lang="vi-VN" sz="2400" b="1" i="0">
                <a:solidFill>
                  <a:srgbClr val="000000"/>
                </a:solidFill>
                <a:effectLst/>
                <a:latin typeface="Times New Roman" panose="02020603050405020304" pitchFamily="18" charset="0"/>
                <a:cs typeface="Times New Roman" panose="02020603050405020304" pitchFamily="18" charset="0"/>
              </a:rPr>
              <a:t>gười dân, về mặt có quyền lợi và nghĩa vụ với nhà nước</a:t>
            </a:r>
            <a:r>
              <a:rPr lang="en-US" sz="2400" b="1" i="0">
                <a:solidFill>
                  <a:srgbClr val="000000"/>
                </a:solidFill>
                <a:effectLst/>
                <a:latin typeface="Times New Roman" panose="02020603050405020304" pitchFamily="18" charset="0"/>
                <a:cs typeface="Times New Roman" panose="02020603050405020304" pitchFamily="18" charset="0"/>
              </a:rPr>
              <a:t>.</a:t>
            </a:r>
            <a:r>
              <a:rPr lang="vi-VN" sz="2400" b="1">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358280" y="1839231"/>
            <a:ext cx="4681217"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CÔNG D</a:t>
            </a:r>
            <a:r>
              <a:rPr lang="en-GB" sz="3200" b="1">
                <a:solidFill>
                  <a:srgbClr val="FF0000"/>
                </a:solidFill>
                <a:latin typeface="Times New Roman" panose="02020603050405020304" pitchFamily="18" charset="0"/>
                <a:cs typeface="Times New Roman" panose="02020603050405020304" pitchFamily="18" charset="0"/>
              </a:rPr>
              <a:t>Â</a:t>
            </a:r>
            <a:r>
              <a:rPr lang="en-GB" sz="3200" b="1">
                <a:solidFill>
                  <a:schemeClr val="tx1"/>
                </a:solidFill>
                <a:latin typeface="Times New Roman" panose="02020603050405020304" pitchFamily="18" charset="0"/>
                <a:cs typeface="Times New Roman" panose="02020603050405020304" pitchFamily="18" charset="0"/>
              </a:rPr>
              <a:t>N</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9E90092D-2C75-3CE8-4287-E8058E875EF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A740083E-BC2B-3293-4569-0252165F58E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1D7B43E6-4A29-0D9D-12AC-043A8A5FCFF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A3297DE2-F21E-5CC0-ABF1-E54B7A4FEE3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DA401D88-9E29-13E1-DE45-AF099A07F92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410F0D15-9991-F16B-97C9-8EEE813C81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C2B80851-7E3C-8EA0-5301-FD797DFFA1B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5DE383B5-E640-1982-D88C-A925D96608E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ED48F53F-5E83-7496-57AE-76C3710BE2D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4E978B14-24B4-3825-39A2-E672B529DE8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47947E31-A7E5-9C4A-1C44-979D7554032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E199BBCE-E799-C8B1-F555-CAAE0385C18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73CA7177-DECC-7387-7FE9-3A3B8C5A888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9A985403-01BC-509E-97B0-4501DE4980C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3A6453FD-598B-B7E6-563C-02E71A8E4AA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FF3FCA3B-1B60-9DFB-1701-9F3AC1EB821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C0E1DB08-3873-3EDD-241C-5B13F90C46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CC5BFFF4-A264-E5E7-7E0C-F75A7F0B98A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CA7FCA71-69AA-1982-B3DD-94EDDE9484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38A62D4D-82FC-D849-A580-961BAB214F6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DCAC6000-1B83-B3F9-04A2-F79E32D5967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E31DE650-CEDF-01E2-2522-F381D6ACFDC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8E3DFE8A-8D92-FBAC-57C8-E22FE1BE8D0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0E31A05F-4381-6C43-4656-7553D5946FD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F2CCC47E-B124-74FC-3B26-3C504BD8063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32DE3A8D-C333-7766-15CA-0221762AF9C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43FFB993-DCDB-14A1-227E-12C9483002F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C8716A0B-C2E3-264F-D715-34B9D71F192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9600F5CA-11B9-B45E-315B-C290DD5D662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660409A7-E361-B6FA-2E52-11442D62759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589718D2-4DD6-67D4-E965-1AE5246F143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D4D3CFF0-1AAC-9AD5-71E5-366CC124B83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 xmlns:a16="http://schemas.microsoft.com/office/drawing/2014/main" id="{B29FF12F-BAF7-791A-2FBF-F8F4D74B5B7B}"/>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 xmlns:a16="http://schemas.microsoft.com/office/drawing/2014/main" id="{3E9538C8-9ECD-7D9D-A5C3-079B1721CD0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 xmlns:a16="http://schemas.microsoft.com/office/drawing/2014/main" id="{0117023D-6381-AE81-A949-BDCC28C99A4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 xmlns:a16="http://schemas.microsoft.com/office/drawing/2014/main" id="{6CF8AF69-1E70-1343-E25A-4F35CA99D3C1}"/>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 xmlns:a16="http://schemas.microsoft.com/office/drawing/2014/main" id="{A0A0A8D0-7982-C97D-D530-2D02F77AE814}"/>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 xmlns:a16="http://schemas.microsoft.com/office/drawing/2014/main" id="{496A9FB8-11E8-C17B-4479-A9688E449D0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 xmlns:a16="http://schemas.microsoft.com/office/drawing/2014/main" id="{D2194324-9038-12FB-5052-46AEE4B33B3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 xmlns:a16="http://schemas.microsoft.com/office/drawing/2014/main" id="{D663AB5D-6457-69D5-FA02-BEC8E238067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 xmlns:a16="http://schemas.microsoft.com/office/drawing/2014/main" id="{5FC31D00-4374-67F9-D347-9596359968E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 xmlns:a16="http://schemas.microsoft.com/office/drawing/2014/main" id="{79C2DB27-A5A1-10A2-D64E-6DBFFA300F9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 xmlns:a16="http://schemas.microsoft.com/office/drawing/2014/main" id="{2A7C9E4D-BBDF-D2F6-01DD-E39200B3BD1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 xmlns:a16="http://schemas.microsoft.com/office/drawing/2014/main" id="{11B5412B-ADF7-8F1D-8BB2-C1CF0A1A80C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 xmlns:a16="http://schemas.microsoft.com/office/drawing/2014/main" id="{9FF14EDB-3707-9B4B-5E42-CC78B926515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 xmlns:a16="http://schemas.microsoft.com/office/drawing/2014/main" id="{7BD3526E-3D13-DD89-6F90-07EB2B45F30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 xmlns:a16="http://schemas.microsoft.com/office/drawing/2014/main" id="{0F5DFEC0-BE2B-EF57-8498-526A197D42D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 xmlns:a16="http://schemas.microsoft.com/office/drawing/2014/main" id="{2AAD0D01-31E6-54D5-8196-43276805CBB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 xmlns:a16="http://schemas.microsoft.com/office/drawing/2014/main" id="{3A3EE0EC-59BD-F3F5-248D-40A86EFBB23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 xmlns:a16="http://schemas.microsoft.com/office/drawing/2014/main" id="{FAF07C24-6A52-51C7-9267-AA482844645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 xmlns:a16="http://schemas.microsoft.com/office/drawing/2014/main" id="{80DAF521-9DCD-A036-2CCB-A9BA08A5F275}"/>
              </a:ext>
            </a:extLst>
          </p:cNvPr>
          <p:cNvSpPr txBox="1"/>
          <p:nvPr/>
        </p:nvSpPr>
        <p:spPr>
          <a:xfrm>
            <a:off x="1518715" y="3627306"/>
            <a:ext cx="1011875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a:t>
            </a:r>
            <a:r>
              <a:rPr lang="en-US" sz="2400">
                <a:solidFill>
                  <a:srgbClr val="FF0000"/>
                </a:solidFill>
                <a:latin typeface="Arial" panose="020B0604020202020204" pitchFamily="34" charset="0"/>
                <a:cs typeface="Arial" panose="020B0604020202020204" pitchFamily="34" charset="0"/>
              </a:rPr>
              <a:t> </a:t>
            </a:r>
            <a:r>
              <a:rPr lang="vi-VN" sz="2400">
                <a:solidFill>
                  <a:srgbClr val="FF0000"/>
                </a:solidFill>
                <a:cs typeface="Arial" panose="020B0604020202020204" pitchFamily="34" charset="0"/>
              </a:rPr>
              <a:t>Công dân </a:t>
            </a:r>
            <a:r>
              <a:rPr lang="vi-VN" sz="2400">
                <a:cs typeface="Arial" panose="020B0604020202020204" pitchFamily="34" charset="0"/>
              </a:rPr>
              <a:t>thuộc diện tạm hoãn gọi nhập ngũ, nếu không còn lí do tạm hoãn thì được gọi nhập ngũ. </a:t>
            </a:r>
            <a:r>
              <a:rPr lang="vi-VN" sz="2400">
                <a:solidFill>
                  <a:srgbClr val="FF0000"/>
                </a:solidFill>
                <a:cs typeface="Arial" panose="020B0604020202020204" pitchFamily="34" charset="0"/>
              </a:rPr>
              <a:t>Công dân </a:t>
            </a:r>
            <a:r>
              <a:rPr lang="vi-VN" sz="2400">
                <a:cs typeface="Arial" panose="020B0604020202020204" pitchFamily="34" charset="0"/>
              </a:rPr>
              <a:t>thuộc diện được tạm hoãn gọi nhập ngũ hoặc được miễn gọi nhập ngũ, nếu tình nguyện thì được xem xét tuyển chọn và gọi nhập ngũ.</a:t>
            </a:r>
            <a:endParaRPr lang="en-US" sz="2400" dirty="0">
              <a:latin typeface="Arial" panose="020B0604020202020204" pitchFamily="34" charset="0"/>
              <a:cs typeface="Arial" panose="020B0604020202020204" pitchFamily="34" charset="0"/>
            </a:endParaRPr>
          </a:p>
        </p:txBody>
      </p:sp>
      <p:pic>
        <p:nvPicPr>
          <p:cNvPr id="61" name="image4.png">
            <a:extLst>
              <a:ext uri="{FF2B5EF4-FFF2-40B4-BE49-F238E27FC236}">
                <a16:creationId xmlns="" xmlns:a16="http://schemas.microsoft.com/office/drawing/2014/main" id="{9514FBA6-83E3-4249-8B6B-3E0D689CCA0B}"/>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 xmlns:a16="http://schemas.microsoft.com/office/drawing/2014/main" id="{2268C8E9-7CF0-4B53-A268-A71248AC4DDC}"/>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 xmlns:a16="http://schemas.microsoft.com/office/drawing/2014/main" id="{148E6AEE-7785-4577-9CC2-F9F1540D813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2504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73091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11</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033816" y="149680"/>
            <a:ext cx="9851567" cy="114676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Việc công dân vào phục vụ có thời hạn trong lực lượng thường trực của</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Quân đội nhân dân, lực lượng Cảnh sát biển và Công an nhân dân.</a:t>
            </a: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389752" y="1487735"/>
            <a:ext cx="5144698" cy="114676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NHẬP</a:t>
            </a:r>
            <a:r>
              <a:rPr lang="en-GB" sz="3200" b="1">
                <a:solidFill>
                  <a:srgbClr val="FF0000"/>
                </a:solidFill>
                <a:latin typeface="Times New Roman" panose="02020603050405020304" pitchFamily="18" charset="0"/>
                <a:cs typeface="Times New Roman" panose="02020603050405020304" pitchFamily="18" charset="0"/>
              </a:rPr>
              <a:t> N</a:t>
            </a:r>
            <a:r>
              <a:rPr lang="en-GB" sz="3200" b="1">
                <a:solidFill>
                  <a:schemeClr val="tx1"/>
                </a:solidFill>
                <a:latin typeface="Times New Roman" panose="02020603050405020304" pitchFamily="18" charset="0"/>
                <a:cs typeface="Times New Roman" panose="02020603050405020304" pitchFamily="18" charset="0"/>
              </a:rPr>
              <a:t>GŨ</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59C43C91-ED0B-932B-A664-091EE6786EF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D82CE6D8-664D-FD3A-D4F0-3EB6ABFE5A4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384730AD-DE69-702D-43DF-93A8B7C540F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F5645E0F-9FDE-D17C-079F-80A5C801FFC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7CB09FF4-CCCA-3756-3E2A-A83CAFDFFAE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A619E771-615C-542A-D4BA-E62E13A665D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E202F5F8-E604-EBB6-5125-E06BC68FEA9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4D1D5F08-8B06-8FE4-FA6F-1C16CEDD220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C6298948-AE19-3DFE-D110-71BC6ACE6EA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B994A2AD-7996-BF8B-0247-5DBCFB0175B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916C1881-C00B-1475-84DA-2FD739588B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4E74B8FD-D1B8-3E65-1A5F-3DAE1B09F32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019EB307-D23E-E094-8B5F-CC288B84DED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5890C4D2-A4C2-7B21-4434-02D53AE659D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E94CF18D-D8D9-6DDF-3D22-6A12FCF0CF8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7C662B7F-29E1-0A50-CD5C-7798111AD1C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2F73F4AA-0206-FBE5-8F4F-E0EB8739A14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056F84D4-3155-1CED-CD23-661A79D822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9C71DE43-E2CF-0C97-B53B-7FDCB76029C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D7126C43-D604-D482-AAC6-32C33DFA239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A43DEE2B-FF44-EB07-A33E-352CD7CCE0A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DD5A32ED-3FB6-9B71-A0B8-01C09F6FE8B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4BBBBBDB-AC67-AB4B-F1CE-0AD39C00705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8A62064C-6023-D3DE-5157-F5527267C93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C8F7D680-B0D3-5403-48B8-72AED98A2EC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E7A5DB9B-2EB8-D8DD-EB92-1167251CD0F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06B8CF27-B911-DE34-E9E1-904DFF9D8A5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9ABD2E01-F6AB-2F37-03CF-A4FF4DFC526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84B8AF9D-6383-5B2B-8077-03B1E3E5EBC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EC47F7F0-037F-719C-3862-BC43035285F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CAB0D684-05AD-EA7F-5672-1C1578611FA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6A34E74F-9D18-D38F-742F-6D558BB903C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 xmlns:a16="http://schemas.microsoft.com/office/drawing/2014/main" id="{30F4668E-D33E-A0BC-2E06-7BA9DAB63A6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 xmlns:a16="http://schemas.microsoft.com/office/drawing/2014/main" id="{97393A66-507B-DED1-3916-4AE7BF4E4D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 xmlns:a16="http://schemas.microsoft.com/office/drawing/2014/main" id="{8A5D67B5-C0E5-96C4-C7F9-3965C1F66BD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 xmlns:a16="http://schemas.microsoft.com/office/drawing/2014/main" id="{DD377CF6-9EBF-C190-FBD5-FD8371FF706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 xmlns:a16="http://schemas.microsoft.com/office/drawing/2014/main" id="{FEC7D917-643B-6CA9-AE9B-FA38B2A70231}"/>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 xmlns:a16="http://schemas.microsoft.com/office/drawing/2014/main" id="{6ED93E39-3372-7BCC-A314-985DFB6C4C4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 xmlns:a16="http://schemas.microsoft.com/office/drawing/2014/main" id="{4544707B-D7ED-AA6B-425E-3421FDD86AC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 xmlns:a16="http://schemas.microsoft.com/office/drawing/2014/main" id="{4523F7CE-01C0-AAA6-5130-6476D01CB65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 xmlns:a16="http://schemas.microsoft.com/office/drawing/2014/main" id="{F2305304-03AD-B59E-276A-DF4D48BDE5B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 xmlns:a16="http://schemas.microsoft.com/office/drawing/2014/main" id="{02A12C9F-6F59-83C3-FA5C-01344F33C90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 xmlns:a16="http://schemas.microsoft.com/office/drawing/2014/main" id="{6B16FA8E-ECCB-ED66-B792-0CEE053F74D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 xmlns:a16="http://schemas.microsoft.com/office/drawing/2014/main" id="{F9B6926D-70B2-EFC5-DAD3-8EB361D7749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 xmlns:a16="http://schemas.microsoft.com/office/drawing/2014/main" id="{8B82BDA5-518F-B20C-42FD-9EEF1A39D9D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 xmlns:a16="http://schemas.microsoft.com/office/drawing/2014/main" id="{263509AC-F013-4363-5C83-862AD474AD5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 xmlns:a16="http://schemas.microsoft.com/office/drawing/2014/main" id="{2BD5D54A-14BD-4B57-87E8-C87A4D5F5EC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 xmlns:a16="http://schemas.microsoft.com/office/drawing/2014/main" id="{F6E15D1A-5B38-3FE4-3A3A-34FFBA97E56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 xmlns:a16="http://schemas.microsoft.com/office/drawing/2014/main" id="{962A9E9B-34C9-A030-34D2-9D7D2E3ED48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 xmlns:a16="http://schemas.microsoft.com/office/drawing/2014/main" id="{BBFF147F-2958-A41A-EF2F-545F4BC458C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 xmlns:a16="http://schemas.microsoft.com/office/drawing/2014/main" id="{BBD1E5CD-D08A-0D83-6978-CDCD5DDEC13E}"/>
              </a:ext>
            </a:extLst>
          </p:cNvPr>
          <p:cNvSpPr txBox="1"/>
          <p:nvPr/>
        </p:nvSpPr>
        <p:spPr>
          <a:xfrm>
            <a:off x="325661" y="2922136"/>
            <a:ext cx="11540678"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a:solidFill>
                  <a:srgbClr val="00B050"/>
                </a:solidFill>
              </a:rPr>
              <a:t>Mục I Bài 2 SGK: </a:t>
            </a:r>
            <a:r>
              <a:rPr lang="en-US" sz="2400">
                <a:latin typeface="Arial" panose="020B0604020202020204" pitchFamily="34" charset="0"/>
                <a:cs typeface="Arial" panose="020B0604020202020204" pitchFamily="34" charset="0"/>
              </a:rPr>
              <a:t>Xử phạt bằng hình thức cảnh cáo hoặc phạt tiền đối với các hành vi sau:</a:t>
            </a:r>
            <a:endParaRPr lang="vi-VN" sz="2400">
              <a:cs typeface="Arial" panose="020B0604020202020204" pitchFamily="34" charset="0"/>
            </a:endParaRPr>
          </a:p>
          <a:p>
            <a:pPr algn="just"/>
            <a:r>
              <a:rPr lang="vi-VN" sz="2400">
                <a:cs typeface="Arial" panose="020B0604020202020204" pitchFamily="34" charset="0"/>
              </a:rPr>
              <a:t>-...</a:t>
            </a:r>
          </a:p>
          <a:p>
            <a:pPr algn="just"/>
            <a:r>
              <a:rPr lang="en-US" sz="2400">
                <a:latin typeface="Arial" panose="020B0604020202020204" pitchFamily="34" charset="0"/>
                <a:cs typeface="Arial" panose="020B0604020202020204" pitchFamily="34" charset="0"/>
              </a:rPr>
              <a:t>– Không có mặt đúng thời gian hoặc địa điểm tập trung ghi trong lệnh gọi nhập ngũ mà không có lí do chính đáng; gian dối nhằm trốn tránh thực hiện lệnh gọi </a:t>
            </a:r>
            <a:r>
              <a:rPr lang="en-US" sz="2400">
                <a:solidFill>
                  <a:srgbClr val="FF0000"/>
                </a:solidFill>
                <a:latin typeface="Arial" panose="020B0604020202020204" pitchFamily="34" charset="0"/>
                <a:cs typeface="Arial" panose="020B0604020202020204" pitchFamily="34" charset="0"/>
              </a:rPr>
              <a:t>nhập ngũ </a:t>
            </a:r>
            <a:r>
              <a:rPr lang="en-US" sz="2400">
                <a:latin typeface="Arial" panose="020B0604020202020204" pitchFamily="34" charset="0"/>
                <a:cs typeface="Arial" panose="020B0604020202020204" pitchFamily="34" charset="0"/>
              </a:rPr>
              <a:t>sau khi đã có kết quả khám tuyển sức khoẻ nghĩa vụ quân sự đủ điều kiện </a:t>
            </a:r>
            <a:r>
              <a:rPr lang="en-US" sz="2400">
                <a:solidFill>
                  <a:srgbClr val="FF0000"/>
                </a:solidFill>
                <a:latin typeface="Arial" panose="020B0604020202020204" pitchFamily="34" charset="0"/>
                <a:cs typeface="Arial" panose="020B0604020202020204" pitchFamily="34" charset="0"/>
              </a:rPr>
              <a:t>nhập ngũ </a:t>
            </a:r>
            <a:r>
              <a:rPr lang="en-US" sz="2400">
                <a:latin typeface="Arial" panose="020B0604020202020204" pitchFamily="34" charset="0"/>
                <a:cs typeface="Arial" panose="020B0604020202020204" pitchFamily="34" charset="0"/>
              </a:rPr>
              <a:t>theo quy định; không chấp hành lệnh gọi </a:t>
            </a:r>
            <a:r>
              <a:rPr lang="en-US" sz="2400">
                <a:solidFill>
                  <a:srgbClr val="FF0000"/>
                </a:solidFill>
                <a:latin typeface="Arial" panose="020B0604020202020204" pitchFamily="34" charset="0"/>
                <a:cs typeface="Arial" panose="020B0604020202020204" pitchFamily="34" charset="0"/>
              </a:rPr>
              <a:t>nhập ngũ</a:t>
            </a:r>
            <a:r>
              <a:rPr lang="en-US" sz="240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61" name="image4.png">
            <a:extLst>
              <a:ext uri="{FF2B5EF4-FFF2-40B4-BE49-F238E27FC236}">
                <a16:creationId xmlns="" xmlns:a16="http://schemas.microsoft.com/office/drawing/2014/main" id="{FA1067B7-12EC-4F96-998C-87EE1A6DC7EE}"/>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 xmlns:a16="http://schemas.microsoft.com/office/drawing/2014/main" id="{45913EEC-167C-4DCA-BDDF-321151B67683}"/>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 xmlns:a16="http://schemas.microsoft.com/office/drawing/2014/main" id="{EF7BA088-4C24-45C8-B03E-0384ED5BCF0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2131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217832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12</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657956" y="156937"/>
            <a:ext cx="8647545"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Danh từ chỉ hệ thống nguyên tắc có chủ ý hướng dẫn các quyết định và đạt được các kết quả hợp lí.</a:t>
            </a: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409379" y="1829071"/>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CHÍNH </a:t>
            </a:r>
            <a:r>
              <a:rPr lang="en-US" sz="3200" b="1">
                <a:solidFill>
                  <a:srgbClr val="FF0000"/>
                </a:solidFill>
                <a:latin typeface="Times New Roman" panose="02020603050405020304" pitchFamily="18" charset="0"/>
                <a:cs typeface="Times New Roman" panose="02020603050405020304" pitchFamily="18" charset="0"/>
              </a:rPr>
              <a:t>S</a:t>
            </a:r>
            <a:r>
              <a:rPr lang="en-US" sz="3200" b="1">
                <a:solidFill>
                  <a:schemeClr val="tx1"/>
                </a:solidFill>
                <a:latin typeface="Times New Roman" panose="02020603050405020304" pitchFamily="18" charset="0"/>
                <a:cs typeface="Times New Roman" panose="02020603050405020304" pitchFamily="18" charset="0"/>
              </a:rPr>
              <a:t>ÁCH</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E73B5DD9-5906-D055-409D-944D9B51CF0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A2273729-689D-D09D-A357-9889DEBB178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6D0C91D2-599F-0468-6AA9-127A46173BC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335A9841-E0EF-CE6A-7FEC-BA10FD35934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108AEFAE-30DA-F791-31B6-1B82C559FA1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C36B7D40-27CD-CA90-3E49-28FE5756CD1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9C6DE674-18AF-AAC3-A1FA-38A7121C618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DBA032A8-4426-0956-C4A9-E18879CDD45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D6466FDC-D1C5-527C-DB51-9071E141356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BE47C092-9938-A75D-9486-8D2C59596A5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5DADF777-7434-37FD-B70C-16DC01AE78A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B77A6CF7-930B-DF26-C7B0-B5FF0990EB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D5E85CA3-7D01-4AC5-2BEE-BF861020634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BD5E0040-8EAF-9D69-C509-9767F52CAF6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95F5854A-D1D4-9B5E-D68D-79BED64530E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567EEBF5-EE1A-BE56-3B07-CB23B72D88C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528E2760-6C14-D87B-B276-F544EAECEF3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D1B64075-FC61-EEF3-0246-44CF436642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FCE3DBD7-D82C-E0DB-5B22-0BE4BD4636F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03C1F0D9-F8B8-2FC8-3E8F-D46F07B301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FDD11AAE-1769-0385-5CFE-D35A7C0A855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45407557-B994-8192-04CE-92A2C4BC78E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878A505E-2D3A-4863-4AF9-623ADAFB2D5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2D625082-A11D-ED56-E60F-EAC5AE08CCD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FF0F96AE-A487-DC7F-30DD-B280EA4A4F1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6F7C8F1F-BAB1-D4B6-EFDB-9E2588A2548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45AA1C2A-38B8-66E6-CBA8-C97AA180BAC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CA63E60B-1402-1818-2470-B3570994F05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18CB6C74-B1D6-31B8-3CBC-EE7045919E4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E8F51415-04F3-55ED-94AA-A09A5104478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C3511A5E-964B-B690-BA16-89A7C93A270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B107590F-2422-75B0-72BB-CA896A0B23F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 xmlns:a16="http://schemas.microsoft.com/office/drawing/2014/main" id="{60B82D62-4053-0AED-E748-DD7D0936C49B}"/>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 xmlns:a16="http://schemas.microsoft.com/office/drawing/2014/main" id="{10EE9F80-09C2-9E4A-2926-8A6225CF599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 xmlns:a16="http://schemas.microsoft.com/office/drawing/2014/main" id="{28D72628-191A-0CA9-05CA-22676BC436E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 xmlns:a16="http://schemas.microsoft.com/office/drawing/2014/main" id="{1B891455-7721-6B69-92A0-2421D909FE6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 xmlns:a16="http://schemas.microsoft.com/office/drawing/2014/main" id="{81C0524C-4F28-8614-74C7-8A877116F2B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 xmlns:a16="http://schemas.microsoft.com/office/drawing/2014/main" id="{111590B7-942D-7D88-639A-4FE40A0F352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 xmlns:a16="http://schemas.microsoft.com/office/drawing/2014/main" id="{EDB356E4-17F7-DB06-66E0-3267FC4C34C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 xmlns:a16="http://schemas.microsoft.com/office/drawing/2014/main" id="{AA7CEC20-AEE9-8F6D-B83B-535D856E890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 xmlns:a16="http://schemas.microsoft.com/office/drawing/2014/main" id="{662E6EEA-97A7-EBD3-3626-C1E9D74BF5D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 xmlns:a16="http://schemas.microsoft.com/office/drawing/2014/main" id="{B5D5FBFC-8EF6-BB59-1E1C-84996D0A4E4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 xmlns:a16="http://schemas.microsoft.com/office/drawing/2014/main" id="{9ABB9886-6BB8-0471-7147-038BFF506F9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 xmlns:a16="http://schemas.microsoft.com/office/drawing/2014/main" id="{EB80595E-412A-1AF5-5BD7-0080399F295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 xmlns:a16="http://schemas.microsoft.com/office/drawing/2014/main" id="{808BC89C-ACE6-61C1-F07A-65BE4BDEEF5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 xmlns:a16="http://schemas.microsoft.com/office/drawing/2014/main" id="{E337DFC4-1CCE-E39A-2AFC-D582B7A4D91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 xmlns:a16="http://schemas.microsoft.com/office/drawing/2014/main" id="{1E9F2325-12C4-5BFB-0BC4-3058226F918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 xmlns:a16="http://schemas.microsoft.com/office/drawing/2014/main" id="{3BE6B6A8-82A6-C85D-A2EF-45EACD2C1CA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 xmlns:a16="http://schemas.microsoft.com/office/drawing/2014/main" id="{92A44ECF-4C01-2053-98E3-8F3E44E96EA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 xmlns:a16="http://schemas.microsoft.com/office/drawing/2014/main" id="{3372E0ED-22FA-CBC3-05AE-BB8B317C3BC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 xmlns:a16="http://schemas.microsoft.com/office/drawing/2014/main" id="{2F4C70DA-B945-15C8-DD43-FC7097454244}"/>
              </a:ext>
            </a:extLst>
          </p:cNvPr>
          <p:cNvSpPr txBox="1"/>
          <p:nvPr/>
        </p:nvSpPr>
        <p:spPr>
          <a:xfrm>
            <a:off x="1867091" y="3665371"/>
            <a:ext cx="10007945"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a:solidFill>
                  <a:srgbClr val="00B050"/>
                </a:solidFill>
              </a:rPr>
              <a:t>Mục I Bài 2 SGK: </a:t>
            </a:r>
            <a:r>
              <a:rPr lang="vi-VN" sz="2400"/>
              <a:t>Nghị định số 13/2016/NĐ-CP ngày 19-02-2016 của Chính phủ có Chương III gồm 4 điều (từ Điều 11 đến Điều 14) quy định chế độ, </a:t>
            </a:r>
            <a:r>
              <a:rPr lang="vi-VN" sz="2400">
                <a:solidFill>
                  <a:srgbClr val="FF0000"/>
                </a:solidFill>
              </a:rPr>
              <a:t>chính sách </a:t>
            </a:r>
            <a:r>
              <a:rPr lang="vi-VN" sz="2400"/>
              <a:t>của công dân trong thời gian đăng kí, khám, kiểm tra sức khoẻ nghĩa vụ quân sự. </a:t>
            </a:r>
            <a:endParaRPr lang="en-US" sz="2400" dirty="0"/>
          </a:p>
        </p:txBody>
      </p:sp>
      <p:pic>
        <p:nvPicPr>
          <p:cNvPr id="61" name="image4.png">
            <a:extLst>
              <a:ext uri="{FF2B5EF4-FFF2-40B4-BE49-F238E27FC236}">
                <a16:creationId xmlns="" xmlns:a16="http://schemas.microsoft.com/office/drawing/2014/main" id="{B0BB93A7-6C7D-4052-84B8-3AC09040A3B0}"/>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 xmlns:a16="http://schemas.microsoft.com/office/drawing/2014/main" id="{13DDFDB4-ADC9-4E63-95DC-17204C328F40}"/>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 xmlns:a16="http://schemas.microsoft.com/office/drawing/2014/main" id="{0009E267-41B0-424D-8450-E2A7B4F5C32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290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216816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13</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305587" y="134794"/>
            <a:ext cx="886921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Động từ chỉ việc làm cho (ví dụ: ước mơ, kế hoạch,...) trở thành sự thật bằng những việc làm hoặc hành động cụ thể.</a:t>
            </a: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763637" y="1818911"/>
            <a:ext cx="3831723"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TH</a:t>
            </a:r>
            <a:r>
              <a:rPr lang="en-GB" sz="3200" b="1">
                <a:solidFill>
                  <a:srgbClr val="FF0000"/>
                </a:solidFill>
                <a:latin typeface="Times New Roman" panose="02020603050405020304" pitchFamily="18" charset="0"/>
                <a:cs typeface="Times New Roman" panose="02020603050405020304" pitchFamily="18" charset="0"/>
              </a:rPr>
              <a:t>Ự</a:t>
            </a:r>
            <a:r>
              <a:rPr lang="en-GB" sz="3200" b="1">
                <a:solidFill>
                  <a:schemeClr val="tx1"/>
                </a:solidFill>
                <a:latin typeface="Times New Roman" panose="02020603050405020304" pitchFamily="18" charset="0"/>
                <a:cs typeface="Times New Roman" panose="02020603050405020304" pitchFamily="18" charset="0"/>
              </a:rPr>
              <a:t>C HIỆN</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808F66C3-1FFF-8F92-BF4B-8FE73570C2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6539C7D0-8B52-0E45-3EBD-8970B01C159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D35DF149-9BB0-C880-E6C1-05FE2B6E758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59A41108-2BE6-3278-A1C2-692640DD2C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EDCBDC41-E834-B243-0BD7-22BA022CC28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35E0E22D-E67A-8333-64B7-CE5D5B76965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B45AD1FD-3D99-19E5-E5A6-CA9769847E8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AE817B77-3F4C-63B4-12DC-BF989122F10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DCA0F493-9426-D436-51BD-48858BD52FD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C9CDAF49-A726-7651-C8A8-5AAAA68877F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5ADBDC23-4CBA-D308-78FE-F74C9735C95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669F2C1A-C77B-EB9B-692E-B8DC05FC540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FD249322-1FE2-4B94-0204-C41C493138F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E3843831-8CF7-09A2-0A7B-B45AD85A197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BFA91212-E327-21BC-7B89-F73903E6439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53D9B056-5256-94BE-9144-E0C6F617E27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22F4C961-F6C9-9A4C-5DB7-1BACB2372E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23C1D55A-F17A-00C4-0AEA-F8173101B74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6079359F-C350-9934-E8EA-1B80F66560C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DC56E199-A3F6-82C1-4F05-40E0DFDB9D5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4E8797ED-ED8E-D8EF-6612-0EE2F65FCBE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CAF2316F-E6D5-BB15-D9A2-5AB3E5C039F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078D4347-03B3-6BD8-8B15-D037398EB8B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3C228E89-8351-0E8A-18DC-B8166C73515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6C18EA5D-4D73-7677-B687-5B037BC8590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249CDEA5-BE8E-C3FB-A419-ACC430C68AB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2AA417DC-1B46-B82A-C9CD-02B7984B0BA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608EDBDA-31FB-7F8D-8153-F5A3B82DF5B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BC7A3518-ED37-6C58-9E62-820798F8BE1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33C8A61B-A7DD-A532-9AB6-B4DA99D5906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3780EE1B-9FF7-95F4-D1BE-57DD7075AA8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B03E90F6-14F7-7959-EABC-6B4F2292880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 xmlns:a16="http://schemas.microsoft.com/office/drawing/2014/main" id="{BCC077B3-7809-DA30-25A8-7182AE26B6A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 xmlns:a16="http://schemas.microsoft.com/office/drawing/2014/main" id="{29979AA5-010B-21BD-90E0-E23BCB8CDBD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 xmlns:a16="http://schemas.microsoft.com/office/drawing/2014/main" id="{6F5C8274-F7F5-069D-43A8-AA1FC77710A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 xmlns:a16="http://schemas.microsoft.com/office/drawing/2014/main" id="{6673CF48-9718-A733-94AA-DBECEA9356E1}"/>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 xmlns:a16="http://schemas.microsoft.com/office/drawing/2014/main" id="{94DD5426-7CBD-87B2-EA0D-109528B2B46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 xmlns:a16="http://schemas.microsoft.com/office/drawing/2014/main" id="{7E96A059-C891-9B60-7DB6-0CB6A6D46BA4}"/>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 xmlns:a16="http://schemas.microsoft.com/office/drawing/2014/main" id="{0138B26B-BF73-EC64-65DD-85250EDB835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 xmlns:a16="http://schemas.microsoft.com/office/drawing/2014/main" id="{F3B29A01-BA7F-02C3-1E50-9D7DE74FF23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 xmlns:a16="http://schemas.microsoft.com/office/drawing/2014/main" id="{3FDD178F-41E2-D1CB-C692-415EC0E134D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 xmlns:a16="http://schemas.microsoft.com/office/drawing/2014/main" id="{B33010F5-493A-198F-AE9C-DF688A62F97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 xmlns:a16="http://schemas.microsoft.com/office/drawing/2014/main" id="{2145378A-6BF9-C44F-FB40-FCB0527BEE8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 xmlns:a16="http://schemas.microsoft.com/office/drawing/2014/main" id="{748F1844-1CC7-2531-D5EF-7B74E702B20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 xmlns:a16="http://schemas.microsoft.com/office/drawing/2014/main" id="{F04620FA-4495-A0EA-A8C9-83011AF9EAC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 xmlns:a16="http://schemas.microsoft.com/office/drawing/2014/main" id="{016E9BC4-639E-150C-3723-B895E861108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 xmlns:a16="http://schemas.microsoft.com/office/drawing/2014/main" id="{E7080C35-4FFE-B90B-47B2-530B9E42F8C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 xmlns:a16="http://schemas.microsoft.com/office/drawing/2014/main" id="{EECF514F-D183-4A0B-A146-EED5913BBB6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 xmlns:a16="http://schemas.microsoft.com/office/drawing/2014/main" id="{0B5B2714-163E-0FB6-18D4-5B2C9C45888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 xmlns:a16="http://schemas.microsoft.com/office/drawing/2014/main" id="{D44A515F-A028-0615-7449-10A7F3E4331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 xmlns:a16="http://schemas.microsoft.com/office/drawing/2014/main" id="{D6579B05-583F-302D-3D06-9DE9ADB31067}"/>
              </a:ext>
            </a:extLst>
          </p:cNvPr>
          <p:cNvSpPr txBox="1"/>
          <p:nvPr/>
        </p:nvSpPr>
        <p:spPr>
          <a:xfrm>
            <a:off x="1753781" y="3644877"/>
            <a:ext cx="9972829"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vi-VN" sz="2400">
                <a:cs typeface="Arial" panose="020B0604020202020204" pitchFamily="34" charset="0"/>
              </a:rPr>
              <a:t>Công dân phục vụ trong lực lượng Cảnh sát biển hoặc </a:t>
            </a:r>
            <a:r>
              <a:rPr lang="vi-VN" sz="2400">
                <a:solidFill>
                  <a:srgbClr val="FF0000"/>
                </a:solidFill>
                <a:cs typeface="Arial" panose="020B0604020202020204" pitchFamily="34" charset="0"/>
              </a:rPr>
              <a:t>thực hiện </a:t>
            </a:r>
            <a:r>
              <a:rPr lang="vi-VN" sz="2400">
                <a:cs typeface="Arial" panose="020B0604020202020204" pitchFamily="34" charset="0"/>
              </a:rPr>
              <a:t>nghĩa vụ tham gia Công an nhân dân được coi là </a:t>
            </a:r>
            <a:r>
              <a:rPr lang="vi-VN" sz="2400">
                <a:solidFill>
                  <a:srgbClr val="FF0000"/>
                </a:solidFill>
                <a:cs typeface="Arial" panose="020B0604020202020204" pitchFamily="34" charset="0"/>
              </a:rPr>
              <a:t>thực hiện </a:t>
            </a:r>
            <a:r>
              <a:rPr lang="vi-VN" sz="2400">
                <a:cs typeface="Arial" panose="020B0604020202020204" pitchFamily="34" charset="0"/>
              </a:rPr>
              <a:t>nghĩa vụ quân sự tại ngũ.</a:t>
            </a:r>
            <a:endParaRPr lang="en-US" sz="2400" dirty="0">
              <a:latin typeface="Arial" panose="020B0604020202020204" pitchFamily="34" charset="0"/>
              <a:cs typeface="Arial" panose="020B0604020202020204" pitchFamily="34" charset="0"/>
            </a:endParaRPr>
          </a:p>
        </p:txBody>
      </p:sp>
      <p:pic>
        <p:nvPicPr>
          <p:cNvPr id="61" name="image4.png">
            <a:extLst>
              <a:ext uri="{FF2B5EF4-FFF2-40B4-BE49-F238E27FC236}">
                <a16:creationId xmlns="" xmlns:a16="http://schemas.microsoft.com/office/drawing/2014/main" id="{72D11A3D-B2C5-426F-83F3-26EBCA8605EC}"/>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 xmlns:a16="http://schemas.microsoft.com/office/drawing/2014/main" id="{C1A1B766-C4EB-463C-8067-4B1D474BA872}"/>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 xmlns:a16="http://schemas.microsoft.com/office/drawing/2014/main" id="{EC8842B0-317A-4D40-9461-28DC33F627E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8483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7CC25E0-50AB-3BBD-12FF-68399DB92551}"/>
              </a:ext>
            </a:extLst>
          </p:cNvPr>
          <p:cNvSpPr txBox="1"/>
          <p:nvPr/>
        </p:nvSpPr>
        <p:spPr>
          <a:xfrm>
            <a:off x="1704373" y="174399"/>
            <a:ext cx="6094070" cy="369332"/>
          </a:xfrm>
          <a:prstGeom prst="rect">
            <a:avLst/>
          </a:prstGeom>
          <a:noFill/>
        </p:spPr>
        <p:txBody>
          <a:bodyPr wrap="square">
            <a:spAutoFit/>
          </a:bodyPr>
          <a:lstStyle/>
          <a:p>
            <a:r>
              <a:rPr lang="en-US" sz="1800" b="1" dirty="0">
                <a:solidFill>
                  <a:srgbClr val="00CC00"/>
                </a:solidFill>
                <a:effectLst/>
                <a:latin typeface="TimesNewRomanPS"/>
              </a:rPr>
              <a:t> </a:t>
            </a:r>
            <a:endParaRPr lang="en-US" dirty="0"/>
          </a:p>
        </p:txBody>
      </p:sp>
      <p:sp>
        <p:nvSpPr>
          <p:cNvPr id="11" name="TextBox 10">
            <a:extLst>
              <a:ext uri="{FF2B5EF4-FFF2-40B4-BE49-F238E27FC236}">
                <a16:creationId xmlns="" xmlns:a16="http://schemas.microsoft.com/office/drawing/2014/main" id="{AC34FC2B-41A4-4787-9A83-FCB0E4DA51E3}"/>
              </a:ext>
            </a:extLst>
          </p:cNvPr>
          <p:cNvSpPr txBox="1"/>
          <p:nvPr/>
        </p:nvSpPr>
        <p:spPr>
          <a:xfrm>
            <a:off x="443764" y="1391171"/>
            <a:ext cx="4327411" cy="4524315"/>
          </a:xfrm>
          <a:prstGeom prst="rect">
            <a:avLst/>
          </a:prstGeom>
          <a:noFill/>
          <a:ln>
            <a:solidFill>
              <a:srgbClr val="00B050"/>
            </a:solidFill>
          </a:ln>
        </p:spPr>
        <p:txBody>
          <a:bodyPr wrap="square">
            <a:spAutoFit/>
          </a:bodyPr>
          <a:lstStyle/>
          <a:p>
            <a:pPr algn="just"/>
            <a:r>
              <a:rPr lang="vi-VN" sz="2400" dirty="0">
                <a:solidFill>
                  <a:srgbClr val="00B050"/>
                </a:solidFill>
                <a:effectLst/>
                <a:latin typeface="Times New Roman" panose="02020603050405020304" pitchFamily="18" charset="0"/>
                <a:cs typeface="Times New Roman" panose="02020603050405020304" pitchFamily="18" charset="0"/>
              </a:rPr>
              <a:t>Một </a:t>
            </a:r>
            <a:r>
              <a:rPr lang="en-US" sz="2400" dirty="0" err="1">
                <a:solidFill>
                  <a:srgbClr val="00B050"/>
                </a:solidFill>
                <a:effectLst/>
                <a:latin typeface="Times New Roman" panose="02020603050405020304" pitchFamily="18" charset="0"/>
                <a:cs typeface="Times New Roman" panose="02020603050405020304" pitchFamily="18" charset="0"/>
              </a:rPr>
              <a:t>số</a:t>
            </a:r>
            <a:r>
              <a:rPr lang="en-US" sz="2400" dirty="0">
                <a:solidFill>
                  <a:srgbClr val="00B050"/>
                </a:solidFill>
                <a:effectLst/>
                <a:latin typeface="Times New Roman" panose="02020603050405020304" pitchFamily="18" charset="0"/>
                <a:cs typeface="Times New Roman" panose="02020603050405020304" pitchFamily="18" charset="0"/>
              </a:rPr>
              <a:t> </a:t>
            </a:r>
            <a:r>
              <a:rPr lang="vi-VN" sz="2400" dirty="0">
                <a:solidFill>
                  <a:srgbClr val="00B050"/>
                </a:solidFill>
                <a:effectLst/>
                <a:latin typeface="Times New Roman" panose="02020603050405020304" pitchFamily="18" charset="0"/>
                <a:cs typeface="Times New Roman" panose="02020603050405020304" pitchFamily="18" charset="0"/>
              </a:rPr>
              <a:t>thông điệp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từ</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khoá</a:t>
            </a:r>
            <a:r>
              <a:rPr lang="vi-VN" sz="2400" dirty="0">
                <a:solidFill>
                  <a:srgbClr val="00B050"/>
                </a:solidFill>
                <a:effectLst/>
                <a:latin typeface="Times New Roman" panose="02020603050405020304" pitchFamily="18" charset="0"/>
                <a:cs typeface="Times New Roman" panose="02020603050405020304" pitchFamily="18" charset="0"/>
              </a:rPr>
              <a:t>:</a:t>
            </a:r>
            <a:endParaRPr lang="en-US" sz="2400" dirty="0">
              <a:solidFill>
                <a:srgbClr val="00B050"/>
              </a:solidFill>
              <a:effectLst/>
              <a:latin typeface="Times New Roman" panose="02020603050405020304" pitchFamily="18" charset="0"/>
              <a:cs typeface="Times New Roman" panose="02020603050405020304" pitchFamily="18" charset="0"/>
            </a:endParaRPr>
          </a:p>
          <a:p>
            <a:pPr algn="just"/>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vẻ</a:t>
            </a:r>
            <a:r>
              <a:rPr lang="en-US" sz="2400" i="1" dirty="0">
                <a:solidFill>
                  <a:srgbClr val="FF0000"/>
                </a:solidFill>
                <a:latin typeface="Times New Roman" panose="02020603050405020304" pitchFamily="18" charset="0"/>
                <a:cs typeface="Times New Roman" panose="02020603050405020304" pitchFamily="18" charset="0"/>
              </a:rPr>
              <a:t> vang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phục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a:t>
            </a:r>
          </a:p>
          <a:p>
            <a:pPr algn="just"/>
            <a:r>
              <a:rPr lang="en-US" sz="2400" i="1" dirty="0">
                <a:solidFill>
                  <a:srgbClr val="FF0000"/>
                </a:solidFill>
                <a:effectLst/>
                <a:latin typeface="Times New Roman" panose="02020603050405020304" pitchFamily="18" charset="0"/>
                <a:cs typeface="Times New Roman" panose="02020603050405020304" pitchFamily="18" charset="0"/>
              </a:rPr>
              <a:t>“</a:t>
            </a:r>
            <a:r>
              <a:rPr lang="vi-VN" sz="2400" i="1" dirty="0">
                <a:solidFill>
                  <a:srgbClr val="FF0000"/>
                </a:solidFill>
                <a:latin typeface="Times New Roman" panose="02020603050405020304" pitchFamily="18" charset="0"/>
                <a:cs typeface="Times New Roman" panose="02020603050405020304" pitchFamily="18" charset="0"/>
              </a:rPr>
              <a:t>Công dân trong độ tuổi thực hiện nghĩa vụ quân sự, không phân biệt dân tộc, thành phần xã hội, tín ngưỡng, tôn giáo, trình độ học vấn, nghề nghiệp, nơi cư trú phải thực hiện nghĩa vụ quân sự theo quy định của Luật Nghĩa vụ quân sự.</a:t>
            </a:r>
            <a:r>
              <a:rPr lang="en-US" sz="2400" i="1" dirty="0">
                <a:solidFill>
                  <a:srgbClr val="FF0000"/>
                </a:solidFill>
                <a:latin typeface="Times New Roman" panose="02020603050405020304" pitchFamily="18" charset="0"/>
                <a:cs typeface="Times New Roman" panose="02020603050405020304" pitchFamily="18" charset="0"/>
              </a:rPr>
              <a:t>”</a:t>
            </a:r>
            <a:endParaRPr lang="vi-VN" sz="2400" i="1" dirty="0">
              <a:solidFill>
                <a:srgbClr val="FF0000"/>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93D0F759-A347-4A82-A636-8B771F1AB3C3}"/>
              </a:ext>
            </a:extLst>
          </p:cNvPr>
          <p:cNvSpPr txBox="1"/>
          <p:nvPr/>
        </p:nvSpPr>
        <p:spPr>
          <a:xfrm>
            <a:off x="5083238" y="310304"/>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02DACDD6-313B-8687-E64A-EFF8C9E3E6A2}"/>
              </a:ext>
            </a:extLst>
          </p:cNvPr>
          <p:cNvPicPr>
            <a:picLocks noChangeAspect="1"/>
          </p:cNvPicPr>
          <p:nvPr/>
        </p:nvPicPr>
        <p:blipFill>
          <a:blip r:embed="rId3"/>
          <a:stretch>
            <a:fillRect/>
          </a:stretch>
        </p:blipFill>
        <p:spPr>
          <a:xfrm>
            <a:off x="5083238" y="1391170"/>
            <a:ext cx="6871268" cy="4524315"/>
          </a:xfrm>
          <a:prstGeom prst="rect">
            <a:avLst/>
          </a:prstGeom>
          <a:ln>
            <a:solidFill>
              <a:srgbClr val="00B050"/>
            </a:solidFill>
          </a:ln>
        </p:spPr>
      </p:pic>
      <p:pic>
        <p:nvPicPr>
          <p:cNvPr id="2" name="image4.png">
            <a:extLst>
              <a:ext uri="{FF2B5EF4-FFF2-40B4-BE49-F238E27FC236}">
                <a16:creationId xmlns="" xmlns:a16="http://schemas.microsoft.com/office/drawing/2014/main" id="{685D9CA0-6E37-9DCF-3461-15624E45C031}"/>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5" name="Group 11">
            <a:extLst>
              <a:ext uri="{FF2B5EF4-FFF2-40B4-BE49-F238E27FC236}">
                <a16:creationId xmlns="" xmlns:a16="http://schemas.microsoft.com/office/drawing/2014/main" id="{53E133BC-ABD8-620D-A50F-2D3488979713}"/>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 xmlns:a16="http://schemas.microsoft.com/office/drawing/2014/main" id="{CE88B4EF-18DB-95D6-33E1-C1D2E289B98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9983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3" y="863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7">
            <a:extLst>
              <a:ext uri="{FF2B5EF4-FFF2-40B4-BE49-F238E27FC236}">
                <a16:creationId xmlns=""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 xmlns:a16="http://schemas.microsoft.com/office/drawing/2014/main" id="{CCB2ABFD-D0B5-2C9F-72EB-349D3D9728B1}"/>
              </a:ext>
            </a:extLst>
          </p:cNvPr>
          <p:cNvSpPr txBox="1"/>
          <p:nvPr/>
        </p:nvSpPr>
        <p:spPr>
          <a:xfrm>
            <a:off x="3274423" y="1128467"/>
            <a:ext cx="8734697" cy="1938992"/>
          </a:xfrm>
          <a:prstGeom prst="rect">
            <a:avLst/>
          </a:prstGeom>
          <a:noFill/>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Bài 2</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2)</a:t>
            </a:r>
            <a:endParaRPr lang="vi-VN" sz="4000" b="1" dirty="0">
              <a:solidFill>
                <a:srgbClr val="FF0000"/>
              </a:solidFill>
              <a:latin typeface="Times New Roman" panose="02020603050405020304" pitchFamily="18" charset="0"/>
              <a:cs typeface="Times New Roman" panose="02020603050405020304" pitchFamily="18" charset="0"/>
            </a:endParaRPr>
          </a:p>
          <a:p>
            <a:pPr algn="ctr"/>
            <a:r>
              <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L</a:t>
            </a: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UẬT NGHĨA VỤ QUÂN SỰ                    VÀ TRÁCH NHIỆM CỦA HỌC SINH</a:t>
            </a:r>
            <a:endPar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FE8008BC-A02E-44D6-8B52-8A2A4070BDEF}"/>
              </a:ext>
            </a:extLst>
          </p:cNvPr>
          <p:cNvSpPr txBox="1"/>
          <p:nvPr/>
        </p:nvSpPr>
        <p:spPr>
          <a:xfrm>
            <a:off x="11057022" y="93518"/>
            <a:ext cx="1066024" cy="369332"/>
          </a:xfrm>
          <a:prstGeom prst="rect">
            <a:avLst/>
          </a:prstGeom>
          <a:noFill/>
        </p:spPr>
        <p:txBody>
          <a:bodyPr wrap="square">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11</a:t>
            </a:r>
            <a:endParaRPr lang="vi-VN" b="1" dirty="0">
              <a:solidFill>
                <a:srgbClr val="FF0000"/>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 xmlns:a16="http://schemas.microsoft.com/office/drawing/2014/main" id="{3EFFE130-58DA-DE48-FD56-D7A2FBF105CF}"/>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BD5DA516-A6BA-7D82-7788-28605B25D6E3}"/>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 xmlns:a16="http://schemas.microsoft.com/office/drawing/2014/main" id="{AAC230AE-556C-F966-5ECE-1415DD6FA8D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5474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heel(1)">
                                      <p:cBhvr>
                                        <p:cTn id="7" dur="20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2000"/>
                                        <p:tgtEl>
                                          <p:spTgt spid="19">
                                            <p:txEl>
                                              <p:pRg st="1" end="1"/>
                                            </p:txEl>
                                          </p:spTgt>
                                        </p:tgtEl>
                                      </p:cBhvr>
                                    </p:animEffect>
                                    <p:anim calcmode="lin" valueType="num">
                                      <p:cBhvr>
                                        <p:cTn id="13" dur="2000" fill="hold"/>
                                        <p:tgtEl>
                                          <p:spTgt spid="19">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9">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BDDD1516-0BC9-4882-9A69-1E1527D3ADDE}"/>
              </a:ext>
            </a:extLst>
          </p:cNvPr>
          <p:cNvSpPr txBox="1"/>
          <p:nvPr/>
        </p:nvSpPr>
        <p:spPr>
          <a:xfrm>
            <a:off x="6335257" y="97702"/>
            <a:ext cx="2106099" cy="461665"/>
          </a:xfrm>
          <a:prstGeom prst="rect">
            <a:avLst/>
          </a:prstGeom>
          <a:noFill/>
        </p:spPr>
        <p:txBody>
          <a:bodyPr wrap="square">
            <a:spAutoFit/>
          </a:bodyPr>
          <a:lstStyle/>
          <a:p>
            <a:pPr algn="ctr"/>
            <a:r>
              <a:rPr lang="vi-VN" sz="2400" b="1" dirty="0">
                <a:solidFill>
                  <a:srgbClr val="00B050"/>
                </a:solidFill>
                <a:latin typeface="Times New Roman" panose="02020603050405020304" pitchFamily="18" charset="0"/>
                <a:cs typeface="Times New Roman" panose="02020603050405020304" pitchFamily="18" charset="0"/>
              </a:rPr>
              <a:t>KHỞI ĐỘNG</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9653609B-EE28-4A4D-BFAD-7BE05A15DC9F}"/>
              </a:ext>
            </a:extLst>
          </p:cNvPr>
          <p:cNvSpPr txBox="1"/>
          <p:nvPr/>
        </p:nvSpPr>
        <p:spPr>
          <a:xfrm>
            <a:off x="266473" y="3550685"/>
            <a:ext cx="1684247" cy="1754326"/>
          </a:xfrm>
          <a:prstGeom prst="rect">
            <a:avLst/>
          </a:prstGeom>
          <a:noFill/>
        </p:spPr>
        <p:txBody>
          <a:bodyPr wrap="square">
            <a:spAutoFit/>
          </a:bodyPr>
          <a:lstStyle/>
          <a:p>
            <a:pPr algn="r"/>
            <a:r>
              <a:rPr lang="en-US" dirty="0">
                <a:hlinkClick r:id="rId3"/>
              </a:rPr>
              <a:t>Bing Videos</a:t>
            </a:r>
            <a:r>
              <a:rPr lang="en-US" dirty="0"/>
              <a:t> </a:t>
            </a:r>
          </a:p>
          <a:p>
            <a:pPr algn="r"/>
            <a:r>
              <a:rPr lang="en-US" dirty="0"/>
              <a:t>(10 ca </a:t>
            </a:r>
            <a:r>
              <a:rPr lang="en-US" dirty="0" err="1"/>
              <a:t>khúc</a:t>
            </a:r>
            <a:r>
              <a:rPr lang="en-US" dirty="0"/>
              <a:t> </a:t>
            </a:r>
            <a:r>
              <a:rPr lang="en-US" dirty="0" err="1"/>
              <a:t>truyền</a:t>
            </a:r>
            <a:r>
              <a:rPr lang="en-US" dirty="0"/>
              <a:t> </a:t>
            </a:r>
            <a:r>
              <a:rPr lang="en-US" dirty="0" err="1"/>
              <a:t>thống</a:t>
            </a:r>
            <a:r>
              <a:rPr lang="en-US" dirty="0"/>
              <a:t> </a:t>
            </a:r>
            <a:r>
              <a:rPr lang="en-US" dirty="0" err="1"/>
              <a:t>của</a:t>
            </a:r>
            <a:r>
              <a:rPr lang="en-US" dirty="0"/>
              <a:t> </a:t>
            </a:r>
            <a:r>
              <a:rPr lang="en-US" dirty="0" err="1"/>
              <a:t>lực</a:t>
            </a:r>
            <a:r>
              <a:rPr lang="en-US" dirty="0"/>
              <a:t> </a:t>
            </a:r>
            <a:r>
              <a:rPr lang="en-US" dirty="0" err="1"/>
              <a:t>lượng</a:t>
            </a:r>
            <a:r>
              <a:rPr lang="en-US" dirty="0"/>
              <a:t> </a:t>
            </a:r>
            <a:r>
              <a:rPr lang="en-US" dirty="0" err="1"/>
              <a:t>Công</a:t>
            </a:r>
            <a:r>
              <a:rPr lang="en-US" dirty="0"/>
              <a:t> an </a:t>
            </a:r>
            <a:r>
              <a:rPr lang="en-US" dirty="0" err="1"/>
              <a:t>nhân</a:t>
            </a:r>
            <a:r>
              <a:rPr lang="en-US" dirty="0"/>
              <a:t> </a:t>
            </a:r>
            <a:r>
              <a:rPr lang="en-US" dirty="0" err="1"/>
              <a:t>dân</a:t>
            </a:r>
            <a:r>
              <a:rPr lang="en-US" dirty="0"/>
              <a:t> </a:t>
            </a:r>
            <a:r>
              <a:rPr lang="en-US" dirty="0" err="1"/>
              <a:t>Việt</a:t>
            </a:r>
            <a:r>
              <a:rPr lang="en-US" dirty="0"/>
              <a:t> Nam)</a:t>
            </a:r>
          </a:p>
        </p:txBody>
      </p:sp>
      <p:pic>
        <p:nvPicPr>
          <p:cNvPr id="3" name="Picture 2">
            <a:extLst>
              <a:ext uri="{FF2B5EF4-FFF2-40B4-BE49-F238E27FC236}">
                <a16:creationId xmlns="" xmlns:a16="http://schemas.microsoft.com/office/drawing/2014/main" id="{6428C5F3-F0B2-48AA-91C7-B86039EF29E1}"/>
              </a:ext>
            </a:extLst>
          </p:cNvPr>
          <p:cNvPicPr>
            <a:picLocks noChangeAspect="1"/>
          </p:cNvPicPr>
          <p:nvPr/>
        </p:nvPicPr>
        <p:blipFill>
          <a:blip r:embed="rId4"/>
          <a:stretch>
            <a:fillRect/>
          </a:stretch>
        </p:blipFill>
        <p:spPr>
          <a:xfrm>
            <a:off x="1950720" y="702924"/>
            <a:ext cx="10079310" cy="5629928"/>
          </a:xfrm>
          <a:prstGeom prst="rect">
            <a:avLst/>
          </a:prstGeom>
        </p:spPr>
      </p:pic>
      <p:pic>
        <p:nvPicPr>
          <p:cNvPr id="2" name="image4.png">
            <a:extLst>
              <a:ext uri="{FF2B5EF4-FFF2-40B4-BE49-F238E27FC236}">
                <a16:creationId xmlns="" xmlns:a16="http://schemas.microsoft.com/office/drawing/2014/main" id="{298621A6-1AEB-C743-4297-3E9B9FFEFF54}"/>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4" name="Group 11">
            <a:extLst>
              <a:ext uri="{FF2B5EF4-FFF2-40B4-BE49-F238E27FC236}">
                <a16:creationId xmlns="" xmlns:a16="http://schemas.microsoft.com/office/drawing/2014/main" id="{EDCACF66-72DD-047B-0496-07E30110F948}"/>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 xmlns:a16="http://schemas.microsoft.com/office/drawing/2014/main" id="{9E785223-225A-A171-1B03-AABE2B33BF1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79254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57</a:t>
            </a:fld>
            <a:endParaRPr lang="en-US" dirty="0"/>
          </a:p>
        </p:txBody>
      </p:sp>
      <p:sp>
        <p:nvSpPr>
          <p:cNvPr id="8" name="TextBox 7">
            <a:extLst>
              <a:ext uri="{FF2B5EF4-FFF2-40B4-BE49-F238E27FC236}">
                <a16:creationId xmlns="" xmlns:a16="http://schemas.microsoft.com/office/drawing/2014/main" id="{CA2BE11E-BC64-458B-A71B-9E19E4CEFE5F}"/>
              </a:ext>
            </a:extLst>
          </p:cNvPr>
          <p:cNvSpPr txBox="1"/>
          <p:nvPr/>
        </p:nvSpPr>
        <p:spPr>
          <a:xfrm>
            <a:off x="1814849" y="212700"/>
            <a:ext cx="9811093" cy="830997"/>
          </a:xfrm>
          <a:prstGeom prst="rect">
            <a:avLst/>
          </a:prstGeom>
          <a:noFill/>
        </p:spPr>
        <p:txBody>
          <a:bodyPr wrap="square">
            <a:spAutoFit/>
          </a:bodyPr>
          <a:lstStyle/>
          <a:p>
            <a:r>
              <a:rPr lang="vi-VN" sz="2400" b="1" dirty="0">
                <a:solidFill>
                  <a:srgbClr val="017F49"/>
                </a:solidFill>
                <a:latin typeface="Roboto-Bold"/>
              </a:rPr>
              <a:t>II. MỘT SỐ NỘI DUNG CƠ BẢN NGHỊ ĐỊNH CỦA CHÍNH PHỦ VỀ THỰC HIỆN</a:t>
            </a:r>
            <a:r>
              <a:rPr lang="en-US" sz="2400" b="1" dirty="0">
                <a:solidFill>
                  <a:srgbClr val="017F49"/>
                </a:solidFill>
                <a:latin typeface="Roboto-Bold"/>
              </a:rPr>
              <a:t> </a:t>
            </a:r>
            <a:r>
              <a:rPr lang="vi-VN" sz="2400" b="1" dirty="0">
                <a:solidFill>
                  <a:srgbClr val="017F49"/>
                </a:solidFill>
                <a:latin typeface="Roboto-Bold"/>
              </a:rPr>
              <a:t>NGHĨA VỤ THAM GIA CÔNG AN NHÂN DÂN</a:t>
            </a:r>
            <a:r>
              <a:rPr lang="vi-VN" sz="2400" dirty="0"/>
              <a:t> </a:t>
            </a:r>
            <a:endParaRPr lang="en-US" sz="2400" dirty="0"/>
          </a:p>
        </p:txBody>
      </p:sp>
      <p:sp>
        <p:nvSpPr>
          <p:cNvPr id="10" name="TextBox 9">
            <a:extLst>
              <a:ext uri="{FF2B5EF4-FFF2-40B4-BE49-F238E27FC236}">
                <a16:creationId xmlns="" xmlns:a16="http://schemas.microsoft.com/office/drawing/2014/main" id="{5309C245-2288-450A-A11A-7955F855460D}"/>
              </a:ext>
            </a:extLst>
          </p:cNvPr>
          <p:cNvSpPr txBox="1"/>
          <p:nvPr/>
        </p:nvSpPr>
        <p:spPr>
          <a:xfrm>
            <a:off x="1963509" y="1175438"/>
            <a:ext cx="9845314" cy="1640193"/>
          </a:xfrm>
          <a:prstGeom prst="rect">
            <a:avLst/>
          </a:prstGeom>
          <a:solidFill>
            <a:schemeClr val="accent2">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solidFill>
                  <a:srgbClr val="FF0000"/>
                </a:solidFill>
                <a:latin typeface="Arial" panose="020B0604020202020204" pitchFamily="34" charset="0"/>
                <a:cs typeface="Arial" panose="020B0604020202020204" pitchFamily="34" charset="0"/>
              </a:rPr>
              <a:t>1</a:t>
            </a:r>
            <a:r>
              <a:rPr lang="en-US" sz="2400" dirty="0">
                <a:solidFill>
                  <a:srgbClr val="FF0000"/>
                </a:solidFill>
                <a:latin typeface="Arial" panose="020B0604020202020204" pitchFamily="34" charset="0"/>
                <a:cs typeface="Arial" panose="020B0604020202020204" pitchFamily="34" charset="0"/>
              </a:rPr>
              <a:t>0</a:t>
            </a:r>
            <a:r>
              <a:rPr lang="vi-VN" sz="2400" dirty="0">
                <a:solidFill>
                  <a:srgbClr val="FF0000"/>
                </a:solidFill>
              </a:rPr>
              <a:t>. </a:t>
            </a:r>
            <a:r>
              <a:rPr lang="vi-VN" sz="2400" dirty="0"/>
              <a:t>Đối tượng, tiêu chuẩn và hồ sơ, thủ tục tuyển chọn công dân thực hiện nghĩa vụ tham gia Công an nhân dân</a:t>
            </a:r>
            <a:r>
              <a:rPr lang="en-US" sz="2400" dirty="0"/>
              <a:t> (CAND)</a:t>
            </a:r>
            <a:r>
              <a:rPr lang="vi-VN" sz="2400" dirty="0"/>
              <a:t> được quy định như thế nào?</a:t>
            </a:r>
            <a:endParaRPr lang="en-US" sz="2400" dirty="0"/>
          </a:p>
        </p:txBody>
      </p:sp>
      <p:sp>
        <p:nvSpPr>
          <p:cNvPr id="12" name="TextBox 11">
            <a:extLst>
              <a:ext uri="{FF2B5EF4-FFF2-40B4-BE49-F238E27FC236}">
                <a16:creationId xmlns="" xmlns:a16="http://schemas.microsoft.com/office/drawing/2014/main" id="{7AF87FD2-4402-4C70-88D3-1F9213F4F70E}"/>
              </a:ext>
            </a:extLst>
          </p:cNvPr>
          <p:cNvSpPr txBox="1"/>
          <p:nvPr/>
        </p:nvSpPr>
        <p:spPr>
          <a:xfrm>
            <a:off x="1963509" y="3070469"/>
            <a:ext cx="9845314" cy="3185487"/>
          </a:xfrm>
          <a:prstGeom prst="rect">
            <a:avLst/>
          </a:prstGeom>
          <a:noFill/>
          <a:ln>
            <a:solidFill>
              <a:srgbClr val="00B050"/>
            </a:solidFill>
          </a:ln>
        </p:spPr>
        <p:txBody>
          <a:bodyPr wrap="square">
            <a:spAutoFit/>
          </a:bodyPr>
          <a:lstStyle/>
          <a:p>
            <a:pPr algn="ctr">
              <a:lnSpc>
                <a:spcPct val="15000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4</a:t>
            </a:r>
          </a:p>
          <a:p>
            <a:pPr marL="285750" indent="-285750">
              <a:lnSpc>
                <a:spcPts val="25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Nhiệm vụ:</a:t>
            </a:r>
            <a:r>
              <a:rPr lang="vi-VN" sz="2400"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a:p>
            <a:pPr algn="just">
              <a:lnSpc>
                <a:spcPts val="25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1, 2</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câu hỏi Khám phá 1</a:t>
            </a:r>
            <a:r>
              <a:rPr lang="en-US" sz="2400" dirty="0">
                <a:latin typeface="Times New Roman" panose="02020603050405020304" pitchFamily="18" charset="0"/>
                <a:cs typeface="Times New Roman" panose="02020603050405020304" pitchFamily="18" charset="0"/>
              </a:rPr>
              <a:t>0</a:t>
            </a:r>
            <a:r>
              <a:rPr lang="vi-VN" sz="2400" dirty="0">
                <a:latin typeface="Times New Roman" panose="02020603050405020304" pitchFamily="18" charset="0"/>
                <a:cs typeface="Times New Roman" panose="02020603050405020304" pitchFamily="18" charset="0"/>
              </a:rPr>
              <a:t>, thông tin mục I</a:t>
            </a:r>
            <a:r>
              <a:rPr lang="en-US" sz="2400" dirty="0">
                <a:latin typeface="Times New Roman" panose="02020603050405020304" pitchFamily="18" charset="0"/>
                <a:cs typeface="Times New Roman" panose="02020603050405020304" pitchFamily="18" charset="0"/>
              </a:rPr>
              <a:t>I </a:t>
            </a:r>
            <a:r>
              <a:rPr lang="vi-VN" sz="2400" dirty="0">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vi-VN" sz="2400" i="1" dirty="0">
                <a:latin typeface="Times New Roman" panose="02020603050405020304" pitchFamily="18" charset="0"/>
                <a:cs typeface="Times New Roman" panose="02020603050405020304" pitchFamily="18" charset="0"/>
              </a:rPr>
              <a:t>Đối tượng, tiêu chuẩn tuyển chọn </a:t>
            </a:r>
            <a:r>
              <a:rPr lang="en-US" sz="2400" i="1" dirty="0">
                <a:latin typeface="Times New Roman" panose="02020603050405020304" pitchFamily="18" charset="0"/>
                <a:cs typeface="Times New Roman" panose="02020603050405020304" pitchFamily="18" charset="0"/>
              </a:rPr>
              <a:t>CD </a:t>
            </a:r>
            <a:r>
              <a:rPr lang="vi-VN" sz="2400" i="1" dirty="0">
                <a:latin typeface="Times New Roman" panose="02020603050405020304" pitchFamily="18" charset="0"/>
                <a:cs typeface="Times New Roman" panose="02020603050405020304" pitchFamily="18" charset="0"/>
              </a:rPr>
              <a:t>thực hiện nghĩa vụ tham gia C</a:t>
            </a:r>
            <a:r>
              <a:rPr lang="en-US" sz="2400" i="1" dirty="0">
                <a:latin typeface="Times New Roman" panose="02020603050405020304" pitchFamily="18" charset="0"/>
                <a:cs typeface="Times New Roman" panose="02020603050405020304" pitchFamily="18" charset="0"/>
              </a:rPr>
              <a:t>AND.</a:t>
            </a:r>
          </a:p>
          <a:p>
            <a:pPr algn="just">
              <a:lnSpc>
                <a:spcPts val="25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3, 4: </a:t>
            </a:r>
            <a:r>
              <a:rPr lang="vi-VN" sz="2400" dirty="0">
                <a:latin typeface="Times New Roman" panose="02020603050405020304" pitchFamily="18" charset="0"/>
                <a:cs typeface="Times New Roman" panose="02020603050405020304" pitchFamily="18" charset="0"/>
              </a:rPr>
              <a:t>Đọc câu hỏi Khám phá </a:t>
            </a:r>
            <a:r>
              <a:rPr lang="en-US" sz="2400" dirty="0">
                <a:latin typeface="Times New Roman" panose="02020603050405020304" pitchFamily="18" charset="0"/>
                <a:cs typeface="Times New Roman" panose="02020603050405020304" pitchFamily="18" charset="0"/>
              </a:rPr>
              <a:t>10</a:t>
            </a:r>
            <a:r>
              <a:rPr lang="vi-VN" sz="2400" dirty="0">
                <a:latin typeface="Times New Roman" panose="02020603050405020304" pitchFamily="18" charset="0"/>
                <a:cs typeface="Times New Roman" panose="02020603050405020304" pitchFamily="18" charset="0"/>
              </a:rPr>
              <a:t>, thông tin mục I</a:t>
            </a: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 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i="1" dirty="0" err="1">
                <a:latin typeface="Times New Roman" panose="02020603050405020304" pitchFamily="18" charset="0"/>
                <a:cs typeface="Times New Roman" panose="02020603050405020304" pitchFamily="18" charset="0"/>
              </a:rPr>
              <a:t>Hồ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thủ</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tục</a:t>
            </a:r>
            <a:r>
              <a:rPr lang="vi-VN" sz="2400" i="1" dirty="0">
                <a:latin typeface="Times New Roman" panose="02020603050405020304" pitchFamily="18" charset="0"/>
                <a:cs typeface="Times New Roman" panose="02020603050405020304" pitchFamily="18" charset="0"/>
              </a:rPr>
              <a:t> tuyển chọn </a:t>
            </a:r>
            <a:r>
              <a:rPr lang="en-US" sz="2400" i="1" dirty="0">
                <a:latin typeface="Times New Roman" panose="02020603050405020304" pitchFamily="18" charset="0"/>
                <a:cs typeface="Times New Roman" panose="02020603050405020304" pitchFamily="18" charset="0"/>
              </a:rPr>
              <a:t>CD </a:t>
            </a:r>
            <a:r>
              <a:rPr lang="vi-VN" sz="2400" i="1" dirty="0">
                <a:latin typeface="Times New Roman" panose="02020603050405020304" pitchFamily="18" charset="0"/>
                <a:cs typeface="Times New Roman" panose="02020603050405020304" pitchFamily="18" charset="0"/>
              </a:rPr>
              <a:t>thực hiện nghĩa vụ tham gia C</a:t>
            </a:r>
            <a:r>
              <a:rPr lang="en-US" sz="2400" i="1" dirty="0">
                <a:latin typeface="Times New Roman" panose="02020603050405020304" pitchFamily="18" charset="0"/>
                <a:cs typeface="Times New Roman" panose="02020603050405020304" pitchFamily="18" charset="0"/>
              </a:rPr>
              <a:t>AND.</a:t>
            </a:r>
          </a:p>
          <a:p>
            <a:pPr marL="342900" indent="-342900">
              <a:lnSpc>
                <a:spcPts val="250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 xmlns:a16="http://schemas.microsoft.com/office/drawing/2014/main" id="{50B0F1F6-E967-204B-8809-D04A179E265D}"/>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8D89383A-5786-5EA5-7EA6-6CAA52DF9234}"/>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 xmlns:a16="http://schemas.microsoft.com/office/drawing/2014/main" id="{D94020E7-6DAB-B777-F2E1-24F9ACF1054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7666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 xmlns:a16="http://schemas.microsoft.com/office/drawing/2014/main" id="{7957968D-0EBD-4F25-BEF0-8C74CCC0D489}"/>
              </a:ext>
            </a:extLst>
          </p:cNvPr>
          <p:cNvPicPr>
            <a:picLocks noChangeAspect="1"/>
          </p:cNvPicPr>
          <p:nvPr/>
        </p:nvPicPr>
        <p:blipFill>
          <a:blip r:embed="rId3" cstate="print"/>
          <a:stretch>
            <a:fillRect/>
          </a:stretch>
        </p:blipFill>
        <p:spPr>
          <a:xfrm>
            <a:off x="-12451" y="68244"/>
            <a:ext cx="419225" cy="420286"/>
          </a:xfrm>
          <a:prstGeom prst="rect">
            <a:avLst/>
          </a:prstGeom>
        </p:spPr>
      </p:pic>
      <p:grpSp>
        <p:nvGrpSpPr>
          <p:cNvPr id="42" name="Group 11">
            <a:extLst>
              <a:ext uri="{FF2B5EF4-FFF2-40B4-BE49-F238E27FC236}">
                <a16:creationId xmlns="" xmlns:a16="http://schemas.microsoft.com/office/drawing/2014/main" id="{0D214AD0-F713-4296-91D9-EF0BA973C864}"/>
              </a:ext>
            </a:extLst>
          </p:cNvPr>
          <p:cNvGrpSpPr>
            <a:grpSpLocks/>
          </p:cNvGrpSpPr>
          <p:nvPr/>
        </p:nvGrpSpPr>
        <p:grpSpPr bwMode="auto">
          <a:xfrm>
            <a:off x="479968" y="130447"/>
            <a:ext cx="516670" cy="380135"/>
            <a:chOff x="0" y="0"/>
            <a:chExt cx="666" cy="559"/>
          </a:xfrm>
        </p:grpSpPr>
        <p:sp>
          <p:nvSpPr>
            <p:cNvPr id="44" name="Freeform 12">
              <a:extLst>
                <a:ext uri="{FF2B5EF4-FFF2-40B4-BE49-F238E27FC236}">
                  <a16:creationId xmlns=""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 xmlns:a16="http://schemas.microsoft.com/office/drawing/2014/main" id="{8C966CCF-71A2-46E1-8338-1C0DA518C343}"/>
              </a:ext>
            </a:extLst>
          </p:cNvPr>
          <p:cNvPicPr>
            <a:picLocks noChangeAspect="1"/>
          </p:cNvPicPr>
          <p:nvPr/>
        </p:nvPicPr>
        <p:blipFill>
          <a:blip r:embed="rId4"/>
          <a:stretch>
            <a:fillRect/>
          </a:stretch>
        </p:blipFill>
        <p:spPr>
          <a:xfrm>
            <a:off x="245872" y="6365966"/>
            <a:ext cx="11822175" cy="492034"/>
          </a:xfrm>
          <a:prstGeom prst="rect">
            <a:avLst/>
          </a:prstGeom>
        </p:spPr>
      </p:pic>
      <p:pic>
        <p:nvPicPr>
          <p:cNvPr id="5" name="Picture 4">
            <a:extLst>
              <a:ext uri="{FF2B5EF4-FFF2-40B4-BE49-F238E27FC236}">
                <a16:creationId xmlns="" xmlns:a16="http://schemas.microsoft.com/office/drawing/2014/main" id="{B2757D88-5589-4F1B-ACF3-E5CBAFF96712}"/>
              </a:ext>
            </a:extLst>
          </p:cNvPr>
          <p:cNvPicPr>
            <a:picLocks noChangeAspect="1"/>
          </p:cNvPicPr>
          <p:nvPr/>
        </p:nvPicPr>
        <p:blipFill>
          <a:blip r:embed="rId5"/>
          <a:stretch>
            <a:fillRect/>
          </a:stretch>
        </p:blipFill>
        <p:spPr>
          <a:xfrm>
            <a:off x="654148" y="781662"/>
            <a:ext cx="333422" cy="5636558"/>
          </a:xfrm>
          <a:prstGeom prst="rect">
            <a:avLst/>
          </a:prstGeom>
        </p:spPr>
      </p:pic>
      <p:pic>
        <p:nvPicPr>
          <p:cNvPr id="9" name="Picture 8">
            <a:extLst>
              <a:ext uri="{FF2B5EF4-FFF2-40B4-BE49-F238E27FC236}">
                <a16:creationId xmlns="" xmlns:a16="http://schemas.microsoft.com/office/drawing/2014/main" id="{B156733D-1D4A-4EB5-AB3E-36C54A769B33}"/>
              </a:ext>
            </a:extLst>
          </p:cNvPr>
          <p:cNvPicPr>
            <a:picLocks noChangeAspect="1"/>
          </p:cNvPicPr>
          <p:nvPr/>
        </p:nvPicPr>
        <p:blipFill>
          <a:blip r:embed="rId6"/>
          <a:stretch>
            <a:fillRect/>
          </a:stretch>
        </p:blipFill>
        <p:spPr>
          <a:xfrm>
            <a:off x="1008869" y="268260"/>
            <a:ext cx="1229234" cy="1057423"/>
          </a:xfrm>
          <a:prstGeom prst="rect">
            <a:avLst/>
          </a:prstGeom>
        </p:spPr>
      </p:pic>
      <p:pic>
        <p:nvPicPr>
          <p:cNvPr id="12" name="Picture 11">
            <a:extLst>
              <a:ext uri="{FF2B5EF4-FFF2-40B4-BE49-F238E27FC236}">
                <a16:creationId xmlns="" xmlns:a16="http://schemas.microsoft.com/office/drawing/2014/main" id="{9F2C71D3-E8EC-4400-8D17-3FB1626AD9ED}"/>
              </a:ext>
            </a:extLst>
          </p:cNvPr>
          <p:cNvPicPr>
            <a:picLocks noChangeAspect="1"/>
          </p:cNvPicPr>
          <p:nvPr/>
        </p:nvPicPr>
        <p:blipFill>
          <a:blip r:embed="rId7"/>
          <a:stretch>
            <a:fillRect/>
          </a:stretch>
        </p:blipFill>
        <p:spPr>
          <a:xfrm>
            <a:off x="2259402" y="81588"/>
            <a:ext cx="9278450" cy="390580"/>
          </a:xfrm>
          <a:prstGeom prst="rect">
            <a:avLst/>
          </a:prstGeom>
        </p:spPr>
      </p:pic>
      <p:pic>
        <p:nvPicPr>
          <p:cNvPr id="14" name="Picture 13">
            <a:extLst>
              <a:ext uri="{FF2B5EF4-FFF2-40B4-BE49-F238E27FC236}">
                <a16:creationId xmlns="" xmlns:a16="http://schemas.microsoft.com/office/drawing/2014/main" id="{DB990564-1B8F-4736-95E9-870637942F8B}"/>
              </a:ext>
            </a:extLst>
          </p:cNvPr>
          <p:cNvPicPr>
            <a:picLocks noChangeAspect="1"/>
          </p:cNvPicPr>
          <p:nvPr/>
        </p:nvPicPr>
        <p:blipFill>
          <a:blip r:embed="rId8"/>
          <a:stretch>
            <a:fillRect/>
          </a:stretch>
        </p:blipFill>
        <p:spPr>
          <a:xfrm>
            <a:off x="2259403" y="488530"/>
            <a:ext cx="4627212" cy="1505733"/>
          </a:xfrm>
          <a:prstGeom prst="rect">
            <a:avLst/>
          </a:prstGeom>
        </p:spPr>
      </p:pic>
      <p:pic>
        <p:nvPicPr>
          <p:cNvPr id="16" name="Picture 15">
            <a:extLst>
              <a:ext uri="{FF2B5EF4-FFF2-40B4-BE49-F238E27FC236}">
                <a16:creationId xmlns="" xmlns:a16="http://schemas.microsoft.com/office/drawing/2014/main" id="{86AA8792-5535-4762-B9A3-483EA88BD1FF}"/>
              </a:ext>
            </a:extLst>
          </p:cNvPr>
          <p:cNvPicPr>
            <a:picLocks noChangeAspect="1"/>
          </p:cNvPicPr>
          <p:nvPr/>
        </p:nvPicPr>
        <p:blipFill>
          <a:blip r:embed="rId9"/>
          <a:stretch>
            <a:fillRect/>
          </a:stretch>
        </p:blipFill>
        <p:spPr>
          <a:xfrm>
            <a:off x="6886614" y="488529"/>
            <a:ext cx="4641203" cy="1505733"/>
          </a:xfrm>
          <a:prstGeom prst="rect">
            <a:avLst/>
          </a:prstGeom>
        </p:spPr>
      </p:pic>
      <p:pic>
        <p:nvPicPr>
          <p:cNvPr id="18" name="Picture 17">
            <a:extLst>
              <a:ext uri="{FF2B5EF4-FFF2-40B4-BE49-F238E27FC236}">
                <a16:creationId xmlns="" xmlns:a16="http://schemas.microsoft.com/office/drawing/2014/main" id="{6330206B-C2BC-4FF1-B10B-1D36FC6C0D70}"/>
              </a:ext>
            </a:extLst>
          </p:cNvPr>
          <p:cNvPicPr>
            <a:picLocks noChangeAspect="1"/>
          </p:cNvPicPr>
          <p:nvPr/>
        </p:nvPicPr>
        <p:blipFill>
          <a:blip r:embed="rId10"/>
          <a:stretch>
            <a:fillRect/>
          </a:stretch>
        </p:blipFill>
        <p:spPr>
          <a:xfrm>
            <a:off x="976486" y="2220686"/>
            <a:ext cx="1087446" cy="3944984"/>
          </a:xfrm>
          <a:prstGeom prst="rect">
            <a:avLst/>
          </a:prstGeom>
        </p:spPr>
      </p:pic>
      <p:pic>
        <p:nvPicPr>
          <p:cNvPr id="20" name="Picture 19">
            <a:extLst>
              <a:ext uri="{FF2B5EF4-FFF2-40B4-BE49-F238E27FC236}">
                <a16:creationId xmlns="" xmlns:a16="http://schemas.microsoft.com/office/drawing/2014/main" id="{398CD617-A5BD-4041-84CE-CB7834EA4729}"/>
              </a:ext>
            </a:extLst>
          </p:cNvPr>
          <p:cNvPicPr>
            <a:picLocks noChangeAspect="1"/>
          </p:cNvPicPr>
          <p:nvPr/>
        </p:nvPicPr>
        <p:blipFill>
          <a:blip r:embed="rId11"/>
          <a:stretch>
            <a:fillRect/>
          </a:stretch>
        </p:blipFill>
        <p:spPr>
          <a:xfrm>
            <a:off x="2217545" y="2098223"/>
            <a:ext cx="2104453" cy="311771"/>
          </a:xfrm>
          <a:prstGeom prst="rect">
            <a:avLst/>
          </a:prstGeom>
        </p:spPr>
      </p:pic>
      <p:pic>
        <p:nvPicPr>
          <p:cNvPr id="22" name="Picture 21">
            <a:extLst>
              <a:ext uri="{FF2B5EF4-FFF2-40B4-BE49-F238E27FC236}">
                <a16:creationId xmlns="" xmlns:a16="http://schemas.microsoft.com/office/drawing/2014/main" id="{5B0B8284-D0F8-4D26-80B6-A52AFFC9AE9A}"/>
              </a:ext>
            </a:extLst>
          </p:cNvPr>
          <p:cNvPicPr>
            <a:picLocks noChangeAspect="1"/>
          </p:cNvPicPr>
          <p:nvPr/>
        </p:nvPicPr>
        <p:blipFill>
          <a:blip r:embed="rId12"/>
          <a:stretch>
            <a:fillRect/>
          </a:stretch>
        </p:blipFill>
        <p:spPr>
          <a:xfrm>
            <a:off x="2215342" y="2452971"/>
            <a:ext cx="9322510" cy="575826"/>
          </a:xfrm>
          <a:prstGeom prst="rect">
            <a:avLst/>
          </a:prstGeom>
        </p:spPr>
      </p:pic>
      <p:pic>
        <p:nvPicPr>
          <p:cNvPr id="24" name="Picture 23">
            <a:extLst>
              <a:ext uri="{FF2B5EF4-FFF2-40B4-BE49-F238E27FC236}">
                <a16:creationId xmlns="" xmlns:a16="http://schemas.microsoft.com/office/drawing/2014/main" id="{A46843EE-50B8-4047-AF86-31EDA700C1E9}"/>
              </a:ext>
            </a:extLst>
          </p:cNvPr>
          <p:cNvPicPr>
            <a:picLocks noChangeAspect="1"/>
          </p:cNvPicPr>
          <p:nvPr/>
        </p:nvPicPr>
        <p:blipFill>
          <a:blip r:embed="rId13"/>
          <a:stretch>
            <a:fillRect/>
          </a:stretch>
        </p:blipFill>
        <p:spPr>
          <a:xfrm>
            <a:off x="2215342" y="3083594"/>
            <a:ext cx="9322510" cy="874690"/>
          </a:xfrm>
          <a:prstGeom prst="rect">
            <a:avLst/>
          </a:prstGeom>
        </p:spPr>
      </p:pic>
      <p:pic>
        <p:nvPicPr>
          <p:cNvPr id="26" name="Picture 25">
            <a:extLst>
              <a:ext uri="{FF2B5EF4-FFF2-40B4-BE49-F238E27FC236}">
                <a16:creationId xmlns="" xmlns:a16="http://schemas.microsoft.com/office/drawing/2014/main" id="{EB64EA2B-1ADE-4924-8DC2-965911C1570B}"/>
              </a:ext>
            </a:extLst>
          </p:cNvPr>
          <p:cNvPicPr>
            <a:picLocks noChangeAspect="1"/>
          </p:cNvPicPr>
          <p:nvPr/>
        </p:nvPicPr>
        <p:blipFill>
          <a:blip r:embed="rId14"/>
          <a:stretch>
            <a:fillRect/>
          </a:stretch>
        </p:blipFill>
        <p:spPr>
          <a:xfrm>
            <a:off x="2215342" y="4015742"/>
            <a:ext cx="9322510" cy="606221"/>
          </a:xfrm>
          <a:prstGeom prst="rect">
            <a:avLst/>
          </a:prstGeom>
        </p:spPr>
      </p:pic>
      <p:pic>
        <p:nvPicPr>
          <p:cNvPr id="28" name="Picture 27">
            <a:extLst>
              <a:ext uri="{FF2B5EF4-FFF2-40B4-BE49-F238E27FC236}">
                <a16:creationId xmlns="" xmlns:a16="http://schemas.microsoft.com/office/drawing/2014/main" id="{496E5F59-3C41-49F4-A4E6-A942DD9C7A9C}"/>
              </a:ext>
            </a:extLst>
          </p:cNvPr>
          <p:cNvPicPr>
            <a:picLocks noChangeAspect="1"/>
          </p:cNvPicPr>
          <p:nvPr/>
        </p:nvPicPr>
        <p:blipFill>
          <a:blip r:embed="rId15"/>
          <a:stretch>
            <a:fillRect/>
          </a:stretch>
        </p:blipFill>
        <p:spPr>
          <a:xfrm>
            <a:off x="2215342" y="4688824"/>
            <a:ext cx="9322510" cy="556818"/>
          </a:xfrm>
          <a:prstGeom prst="rect">
            <a:avLst/>
          </a:prstGeom>
        </p:spPr>
      </p:pic>
      <p:pic>
        <p:nvPicPr>
          <p:cNvPr id="30" name="Picture 29">
            <a:extLst>
              <a:ext uri="{FF2B5EF4-FFF2-40B4-BE49-F238E27FC236}">
                <a16:creationId xmlns="" xmlns:a16="http://schemas.microsoft.com/office/drawing/2014/main" id="{8A1A8325-F353-499F-8001-0786B969A774}"/>
              </a:ext>
            </a:extLst>
          </p:cNvPr>
          <p:cNvPicPr>
            <a:picLocks noChangeAspect="1"/>
          </p:cNvPicPr>
          <p:nvPr/>
        </p:nvPicPr>
        <p:blipFill>
          <a:blip r:embed="rId16"/>
          <a:stretch>
            <a:fillRect/>
          </a:stretch>
        </p:blipFill>
        <p:spPr>
          <a:xfrm>
            <a:off x="2215342" y="5315341"/>
            <a:ext cx="9322510" cy="597561"/>
          </a:xfrm>
          <a:prstGeom prst="rect">
            <a:avLst/>
          </a:prstGeom>
        </p:spPr>
      </p:pic>
      <p:pic>
        <p:nvPicPr>
          <p:cNvPr id="32" name="Picture 31">
            <a:extLst>
              <a:ext uri="{FF2B5EF4-FFF2-40B4-BE49-F238E27FC236}">
                <a16:creationId xmlns="" xmlns:a16="http://schemas.microsoft.com/office/drawing/2014/main" id="{CB8067A0-7DFB-4483-A1F0-8263F5AE682D}"/>
              </a:ext>
            </a:extLst>
          </p:cNvPr>
          <p:cNvPicPr>
            <a:picLocks noChangeAspect="1"/>
          </p:cNvPicPr>
          <p:nvPr/>
        </p:nvPicPr>
        <p:blipFill>
          <a:blip r:embed="rId17"/>
          <a:stretch>
            <a:fillRect/>
          </a:stretch>
        </p:blipFill>
        <p:spPr>
          <a:xfrm>
            <a:off x="2205308" y="5986900"/>
            <a:ext cx="9322509" cy="294450"/>
          </a:xfrm>
          <a:prstGeom prst="rect">
            <a:avLst/>
          </a:prstGeom>
        </p:spPr>
      </p:pic>
    </p:spTree>
    <p:extLst>
      <p:ext uri="{BB962C8B-B14F-4D97-AF65-F5344CB8AC3E}">
        <p14:creationId xmlns:p14="http://schemas.microsoft.com/office/powerpoint/2010/main" val="146112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circle(in)">
                                      <p:cBhvr>
                                        <p:cTn id="45" dur="20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80">
                                          <p:stCondLst>
                                            <p:cond delay="0"/>
                                          </p:stCondLst>
                                        </p:cTn>
                                        <p:tgtEl>
                                          <p:spTgt spid="20"/>
                                        </p:tgtEl>
                                      </p:cBhvr>
                                    </p:animEffect>
                                    <p:anim calcmode="lin" valueType="num">
                                      <p:cBhvr>
                                        <p:cTn id="5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6" dur="26">
                                          <p:stCondLst>
                                            <p:cond delay="650"/>
                                          </p:stCondLst>
                                        </p:cTn>
                                        <p:tgtEl>
                                          <p:spTgt spid="20"/>
                                        </p:tgtEl>
                                      </p:cBhvr>
                                      <p:to x="100000" y="60000"/>
                                    </p:animScale>
                                    <p:animScale>
                                      <p:cBhvr>
                                        <p:cTn id="57" dur="166" decel="50000">
                                          <p:stCondLst>
                                            <p:cond delay="676"/>
                                          </p:stCondLst>
                                        </p:cTn>
                                        <p:tgtEl>
                                          <p:spTgt spid="20"/>
                                        </p:tgtEl>
                                      </p:cBhvr>
                                      <p:to x="100000" y="100000"/>
                                    </p:animScale>
                                    <p:animScale>
                                      <p:cBhvr>
                                        <p:cTn id="58" dur="26">
                                          <p:stCondLst>
                                            <p:cond delay="1312"/>
                                          </p:stCondLst>
                                        </p:cTn>
                                        <p:tgtEl>
                                          <p:spTgt spid="20"/>
                                        </p:tgtEl>
                                      </p:cBhvr>
                                      <p:to x="100000" y="80000"/>
                                    </p:animScale>
                                    <p:animScale>
                                      <p:cBhvr>
                                        <p:cTn id="59" dur="166" decel="50000">
                                          <p:stCondLst>
                                            <p:cond delay="1338"/>
                                          </p:stCondLst>
                                        </p:cTn>
                                        <p:tgtEl>
                                          <p:spTgt spid="20"/>
                                        </p:tgtEl>
                                      </p:cBhvr>
                                      <p:to x="100000" y="100000"/>
                                    </p:animScale>
                                    <p:animScale>
                                      <p:cBhvr>
                                        <p:cTn id="60" dur="26">
                                          <p:stCondLst>
                                            <p:cond delay="1642"/>
                                          </p:stCondLst>
                                        </p:cTn>
                                        <p:tgtEl>
                                          <p:spTgt spid="20"/>
                                        </p:tgtEl>
                                      </p:cBhvr>
                                      <p:to x="100000" y="90000"/>
                                    </p:animScale>
                                    <p:animScale>
                                      <p:cBhvr>
                                        <p:cTn id="61" dur="166" decel="50000">
                                          <p:stCondLst>
                                            <p:cond delay="1668"/>
                                          </p:stCondLst>
                                        </p:cTn>
                                        <p:tgtEl>
                                          <p:spTgt spid="20"/>
                                        </p:tgtEl>
                                      </p:cBhvr>
                                      <p:to x="100000" y="100000"/>
                                    </p:animScale>
                                    <p:animScale>
                                      <p:cBhvr>
                                        <p:cTn id="62" dur="26">
                                          <p:stCondLst>
                                            <p:cond delay="1808"/>
                                          </p:stCondLst>
                                        </p:cTn>
                                        <p:tgtEl>
                                          <p:spTgt spid="20"/>
                                        </p:tgtEl>
                                      </p:cBhvr>
                                      <p:to x="100000" y="95000"/>
                                    </p:animScale>
                                    <p:animScale>
                                      <p:cBhvr>
                                        <p:cTn id="63" dur="166" decel="50000">
                                          <p:stCondLst>
                                            <p:cond delay="1834"/>
                                          </p:stCondLst>
                                        </p:cTn>
                                        <p:tgtEl>
                                          <p:spTgt spid="20"/>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80">
                                          <p:stCondLst>
                                            <p:cond delay="0"/>
                                          </p:stCondLst>
                                        </p:cTn>
                                        <p:tgtEl>
                                          <p:spTgt spid="22"/>
                                        </p:tgtEl>
                                      </p:cBhvr>
                                    </p:animEffect>
                                    <p:anim calcmode="lin" valueType="num">
                                      <p:cBhvr>
                                        <p:cTn id="6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4" dur="26">
                                          <p:stCondLst>
                                            <p:cond delay="650"/>
                                          </p:stCondLst>
                                        </p:cTn>
                                        <p:tgtEl>
                                          <p:spTgt spid="22"/>
                                        </p:tgtEl>
                                      </p:cBhvr>
                                      <p:to x="100000" y="60000"/>
                                    </p:animScale>
                                    <p:animScale>
                                      <p:cBhvr>
                                        <p:cTn id="75" dur="166" decel="50000">
                                          <p:stCondLst>
                                            <p:cond delay="676"/>
                                          </p:stCondLst>
                                        </p:cTn>
                                        <p:tgtEl>
                                          <p:spTgt spid="22"/>
                                        </p:tgtEl>
                                      </p:cBhvr>
                                      <p:to x="100000" y="100000"/>
                                    </p:animScale>
                                    <p:animScale>
                                      <p:cBhvr>
                                        <p:cTn id="76" dur="26">
                                          <p:stCondLst>
                                            <p:cond delay="1312"/>
                                          </p:stCondLst>
                                        </p:cTn>
                                        <p:tgtEl>
                                          <p:spTgt spid="22"/>
                                        </p:tgtEl>
                                      </p:cBhvr>
                                      <p:to x="100000" y="80000"/>
                                    </p:animScale>
                                    <p:animScale>
                                      <p:cBhvr>
                                        <p:cTn id="77" dur="166" decel="50000">
                                          <p:stCondLst>
                                            <p:cond delay="1338"/>
                                          </p:stCondLst>
                                        </p:cTn>
                                        <p:tgtEl>
                                          <p:spTgt spid="22"/>
                                        </p:tgtEl>
                                      </p:cBhvr>
                                      <p:to x="100000" y="100000"/>
                                    </p:animScale>
                                    <p:animScale>
                                      <p:cBhvr>
                                        <p:cTn id="78" dur="26">
                                          <p:stCondLst>
                                            <p:cond delay="1642"/>
                                          </p:stCondLst>
                                        </p:cTn>
                                        <p:tgtEl>
                                          <p:spTgt spid="22"/>
                                        </p:tgtEl>
                                      </p:cBhvr>
                                      <p:to x="100000" y="90000"/>
                                    </p:animScale>
                                    <p:animScale>
                                      <p:cBhvr>
                                        <p:cTn id="79" dur="166" decel="50000">
                                          <p:stCondLst>
                                            <p:cond delay="1668"/>
                                          </p:stCondLst>
                                        </p:cTn>
                                        <p:tgtEl>
                                          <p:spTgt spid="22"/>
                                        </p:tgtEl>
                                      </p:cBhvr>
                                      <p:to x="100000" y="100000"/>
                                    </p:animScale>
                                    <p:animScale>
                                      <p:cBhvr>
                                        <p:cTn id="80" dur="26">
                                          <p:stCondLst>
                                            <p:cond delay="1808"/>
                                          </p:stCondLst>
                                        </p:cTn>
                                        <p:tgtEl>
                                          <p:spTgt spid="22"/>
                                        </p:tgtEl>
                                      </p:cBhvr>
                                      <p:to x="100000" y="95000"/>
                                    </p:animScale>
                                    <p:animScale>
                                      <p:cBhvr>
                                        <p:cTn id="81" dur="166" decel="50000">
                                          <p:stCondLst>
                                            <p:cond delay="1834"/>
                                          </p:stCondLst>
                                        </p:cTn>
                                        <p:tgtEl>
                                          <p:spTgt spid="22"/>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down)">
                                      <p:cBhvr>
                                        <p:cTn id="86" dur="580">
                                          <p:stCondLst>
                                            <p:cond delay="0"/>
                                          </p:stCondLst>
                                        </p:cTn>
                                        <p:tgtEl>
                                          <p:spTgt spid="24"/>
                                        </p:tgtEl>
                                      </p:cBhvr>
                                    </p:animEffect>
                                    <p:anim calcmode="lin" valueType="num">
                                      <p:cBhvr>
                                        <p:cTn id="8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92" dur="26">
                                          <p:stCondLst>
                                            <p:cond delay="650"/>
                                          </p:stCondLst>
                                        </p:cTn>
                                        <p:tgtEl>
                                          <p:spTgt spid="24"/>
                                        </p:tgtEl>
                                      </p:cBhvr>
                                      <p:to x="100000" y="60000"/>
                                    </p:animScale>
                                    <p:animScale>
                                      <p:cBhvr>
                                        <p:cTn id="93" dur="166" decel="50000">
                                          <p:stCondLst>
                                            <p:cond delay="676"/>
                                          </p:stCondLst>
                                        </p:cTn>
                                        <p:tgtEl>
                                          <p:spTgt spid="24"/>
                                        </p:tgtEl>
                                      </p:cBhvr>
                                      <p:to x="100000" y="100000"/>
                                    </p:animScale>
                                    <p:animScale>
                                      <p:cBhvr>
                                        <p:cTn id="94" dur="26">
                                          <p:stCondLst>
                                            <p:cond delay="1312"/>
                                          </p:stCondLst>
                                        </p:cTn>
                                        <p:tgtEl>
                                          <p:spTgt spid="24"/>
                                        </p:tgtEl>
                                      </p:cBhvr>
                                      <p:to x="100000" y="80000"/>
                                    </p:animScale>
                                    <p:animScale>
                                      <p:cBhvr>
                                        <p:cTn id="95" dur="166" decel="50000">
                                          <p:stCondLst>
                                            <p:cond delay="1338"/>
                                          </p:stCondLst>
                                        </p:cTn>
                                        <p:tgtEl>
                                          <p:spTgt spid="24"/>
                                        </p:tgtEl>
                                      </p:cBhvr>
                                      <p:to x="100000" y="100000"/>
                                    </p:animScale>
                                    <p:animScale>
                                      <p:cBhvr>
                                        <p:cTn id="96" dur="26">
                                          <p:stCondLst>
                                            <p:cond delay="1642"/>
                                          </p:stCondLst>
                                        </p:cTn>
                                        <p:tgtEl>
                                          <p:spTgt spid="24"/>
                                        </p:tgtEl>
                                      </p:cBhvr>
                                      <p:to x="100000" y="90000"/>
                                    </p:animScale>
                                    <p:animScale>
                                      <p:cBhvr>
                                        <p:cTn id="97" dur="166" decel="50000">
                                          <p:stCondLst>
                                            <p:cond delay="1668"/>
                                          </p:stCondLst>
                                        </p:cTn>
                                        <p:tgtEl>
                                          <p:spTgt spid="24"/>
                                        </p:tgtEl>
                                      </p:cBhvr>
                                      <p:to x="100000" y="100000"/>
                                    </p:animScale>
                                    <p:animScale>
                                      <p:cBhvr>
                                        <p:cTn id="98" dur="26">
                                          <p:stCondLst>
                                            <p:cond delay="1808"/>
                                          </p:stCondLst>
                                        </p:cTn>
                                        <p:tgtEl>
                                          <p:spTgt spid="24"/>
                                        </p:tgtEl>
                                      </p:cBhvr>
                                      <p:to x="100000" y="95000"/>
                                    </p:animScale>
                                    <p:animScale>
                                      <p:cBhvr>
                                        <p:cTn id="99" dur="166" decel="50000">
                                          <p:stCondLst>
                                            <p:cond delay="1834"/>
                                          </p:stCondLst>
                                        </p:cTn>
                                        <p:tgtEl>
                                          <p:spTgt spid="24"/>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down)">
                                      <p:cBhvr>
                                        <p:cTn id="104" dur="580">
                                          <p:stCondLst>
                                            <p:cond delay="0"/>
                                          </p:stCondLst>
                                        </p:cTn>
                                        <p:tgtEl>
                                          <p:spTgt spid="26"/>
                                        </p:tgtEl>
                                      </p:cBhvr>
                                    </p:animEffect>
                                    <p:anim calcmode="lin" valueType="num">
                                      <p:cBhvr>
                                        <p:cTn id="105"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10" dur="26">
                                          <p:stCondLst>
                                            <p:cond delay="650"/>
                                          </p:stCondLst>
                                        </p:cTn>
                                        <p:tgtEl>
                                          <p:spTgt spid="26"/>
                                        </p:tgtEl>
                                      </p:cBhvr>
                                      <p:to x="100000" y="60000"/>
                                    </p:animScale>
                                    <p:animScale>
                                      <p:cBhvr>
                                        <p:cTn id="111" dur="166" decel="50000">
                                          <p:stCondLst>
                                            <p:cond delay="676"/>
                                          </p:stCondLst>
                                        </p:cTn>
                                        <p:tgtEl>
                                          <p:spTgt spid="26"/>
                                        </p:tgtEl>
                                      </p:cBhvr>
                                      <p:to x="100000" y="100000"/>
                                    </p:animScale>
                                    <p:animScale>
                                      <p:cBhvr>
                                        <p:cTn id="112" dur="26">
                                          <p:stCondLst>
                                            <p:cond delay="1312"/>
                                          </p:stCondLst>
                                        </p:cTn>
                                        <p:tgtEl>
                                          <p:spTgt spid="26"/>
                                        </p:tgtEl>
                                      </p:cBhvr>
                                      <p:to x="100000" y="80000"/>
                                    </p:animScale>
                                    <p:animScale>
                                      <p:cBhvr>
                                        <p:cTn id="113" dur="166" decel="50000">
                                          <p:stCondLst>
                                            <p:cond delay="1338"/>
                                          </p:stCondLst>
                                        </p:cTn>
                                        <p:tgtEl>
                                          <p:spTgt spid="26"/>
                                        </p:tgtEl>
                                      </p:cBhvr>
                                      <p:to x="100000" y="100000"/>
                                    </p:animScale>
                                    <p:animScale>
                                      <p:cBhvr>
                                        <p:cTn id="114" dur="26">
                                          <p:stCondLst>
                                            <p:cond delay="1642"/>
                                          </p:stCondLst>
                                        </p:cTn>
                                        <p:tgtEl>
                                          <p:spTgt spid="26"/>
                                        </p:tgtEl>
                                      </p:cBhvr>
                                      <p:to x="100000" y="90000"/>
                                    </p:animScale>
                                    <p:animScale>
                                      <p:cBhvr>
                                        <p:cTn id="115" dur="166" decel="50000">
                                          <p:stCondLst>
                                            <p:cond delay="1668"/>
                                          </p:stCondLst>
                                        </p:cTn>
                                        <p:tgtEl>
                                          <p:spTgt spid="26"/>
                                        </p:tgtEl>
                                      </p:cBhvr>
                                      <p:to x="100000" y="100000"/>
                                    </p:animScale>
                                    <p:animScale>
                                      <p:cBhvr>
                                        <p:cTn id="116" dur="26">
                                          <p:stCondLst>
                                            <p:cond delay="1808"/>
                                          </p:stCondLst>
                                        </p:cTn>
                                        <p:tgtEl>
                                          <p:spTgt spid="26"/>
                                        </p:tgtEl>
                                      </p:cBhvr>
                                      <p:to x="100000" y="95000"/>
                                    </p:animScale>
                                    <p:animScale>
                                      <p:cBhvr>
                                        <p:cTn id="117" dur="166" decel="50000">
                                          <p:stCondLst>
                                            <p:cond delay="1834"/>
                                          </p:stCondLst>
                                        </p:cTn>
                                        <p:tgtEl>
                                          <p:spTgt spid="26"/>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randombar(horizontal)">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randombar(horizontal)">
                                      <p:cBhvr>
                                        <p:cTn id="127" dur="500"/>
                                        <p:tgtEl>
                                          <p:spTgt spid="30"/>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nodeType="click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randombar(horizontal)">
                                      <p:cBhvr>
                                        <p:cTn id="1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22DBF98-978D-4C82-851D-589FD08B7B26}"/>
              </a:ext>
            </a:extLst>
          </p:cNvPr>
          <p:cNvPicPr>
            <a:picLocks noChangeAspect="1"/>
          </p:cNvPicPr>
          <p:nvPr/>
        </p:nvPicPr>
        <p:blipFill>
          <a:blip r:embed="rId3"/>
          <a:stretch>
            <a:fillRect/>
          </a:stretch>
        </p:blipFill>
        <p:spPr>
          <a:xfrm>
            <a:off x="753795" y="758102"/>
            <a:ext cx="10336067" cy="733527"/>
          </a:xfrm>
          <a:prstGeom prst="rect">
            <a:avLst/>
          </a:prstGeom>
        </p:spPr>
      </p:pic>
      <p:pic>
        <p:nvPicPr>
          <p:cNvPr id="5" name="Picture 4">
            <a:extLst>
              <a:ext uri="{FF2B5EF4-FFF2-40B4-BE49-F238E27FC236}">
                <a16:creationId xmlns="" xmlns:a16="http://schemas.microsoft.com/office/drawing/2014/main" id="{2E4384B3-B46B-4CF6-8629-E1B4E4F29BAD}"/>
              </a:ext>
            </a:extLst>
          </p:cNvPr>
          <p:cNvPicPr>
            <a:picLocks noChangeAspect="1"/>
          </p:cNvPicPr>
          <p:nvPr/>
        </p:nvPicPr>
        <p:blipFill>
          <a:blip r:embed="rId4"/>
          <a:stretch>
            <a:fillRect/>
          </a:stretch>
        </p:blipFill>
        <p:spPr>
          <a:xfrm>
            <a:off x="1102138" y="1456793"/>
            <a:ext cx="333422" cy="3515801"/>
          </a:xfrm>
          <a:prstGeom prst="rect">
            <a:avLst/>
          </a:prstGeom>
        </p:spPr>
      </p:pic>
      <p:pic>
        <p:nvPicPr>
          <p:cNvPr id="7" name="Picture 6">
            <a:extLst>
              <a:ext uri="{FF2B5EF4-FFF2-40B4-BE49-F238E27FC236}">
                <a16:creationId xmlns="" xmlns:a16="http://schemas.microsoft.com/office/drawing/2014/main" id="{C4376802-4210-4523-AB85-2E8EB558C1AE}"/>
              </a:ext>
            </a:extLst>
          </p:cNvPr>
          <p:cNvPicPr>
            <a:picLocks noChangeAspect="1"/>
          </p:cNvPicPr>
          <p:nvPr/>
        </p:nvPicPr>
        <p:blipFill>
          <a:blip r:embed="rId5"/>
          <a:stretch>
            <a:fillRect/>
          </a:stretch>
        </p:blipFill>
        <p:spPr>
          <a:xfrm>
            <a:off x="1436335" y="1620858"/>
            <a:ext cx="997508" cy="834960"/>
          </a:xfrm>
          <a:prstGeom prst="rect">
            <a:avLst/>
          </a:prstGeom>
        </p:spPr>
      </p:pic>
      <p:pic>
        <p:nvPicPr>
          <p:cNvPr id="11" name="Picture 10">
            <a:extLst>
              <a:ext uri="{FF2B5EF4-FFF2-40B4-BE49-F238E27FC236}">
                <a16:creationId xmlns="" xmlns:a16="http://schemas.microsoft.com/office/drawing/2014/main" id="{403EF668-7FDB-4D78-AC08-24968F143261}"/>
              </a:ext>
            </a:extLst>
          </p:cNvPr>
          <p:cNvPicPr>
            <a:picLocks noChangeAspect="1"/>
          </p:cNvPicPr>
          <p:nvPr/>
        </p:nvPicPr>
        <p:blipFill>
          <a:blip r:embed="rId6"/>
          <a:stretch>
            <a:fillRect/>
          </a:stretch>
        </p:blipFill>
        <p:spPr>
          <a:xfrm>
            <a:off x="2433843" y="1646984"/>
            <a:ext cx="6801799" cy="362001"/>
          </a:xfrm>
          <a:prstGeom prst="rect">
            <a:avLst/>
          </a:prstGeom>
        </p:spPr>
      </p:pic>
      <p:pic>
        <p:nvPicPr>
          <p:cNvPr id="13" name="Picture 12">
            <a:extLst>
              <a:ext uri="{FF2B5EF4-FFF2-40B4-BE49-F238E27FC236}">
                <a16:creationId xmlns="" xmlns:a16="http://schemas.microsoft.com/office/drawing/2014/main" id="{10B59822-BF81-469F-A340-EEC71BDAAAB5}"/>
              </a:ext>
            </a:extLst>
          </p:cNvPr>
          <p:cNvPicPr>
            <a:picLocks noChangeAspect="1"/>
          </p:cNvPicPr>
          <p:nvPr/>
        </p:nvPicPr>
        <p:blipFill>
          <a:blip r:embed="rId7"/>
          <a:stretch>
            <a:fillRect/>
          </a:stretch>
        </p:blipFill>
        <p:spPr>
          <a:xfrm>
            <a:off x="2433843" y="2107655"/>
            <a:ext cx="4401164" cy="381053"/>
          </a:xfrm>
          <a:prstGeom prst="rect">
            <a:avLst/>
          </a:prstGeom>
        </p:spPr>
      </p:pic>
      <p:pic>
        <p:nvPicPr>
          <p:cNvPr id="15" name="Picture 14">
            <a:extLst>
              <a:ext uri="{FF2B5EF4-FFF2-40B4-BE49-F238E27FC236}">
                <a16:creationId xmlns="" xmlns:a16="http://schemas.microsoft.com/office/drawing/2014/main" id="{BEE7669C-158F-4672-97F4-D413FCBCA6B1}"/>
              </a:ext>
            </a:extLst>
          </p:cNvPr>
          <p:cNvPicPr>
            <a:picLocks noChangeAspect="1"/>
          </p:cNvPicPr>
          <p:nvPr/>
        </p:nvPicPr>
        <p:blipFill>
          <a:blip r:embed="rId8"/>
          <a:stretch>
            <a:fillRect/>
          </a:stretch>
        </p:blipFill>
        <p:spPr>
          <a:xfrm>
            <a:off x="1435560" y="4099441"/>
            <a:ext cx="1162212" cy="1676512"/>
          </a:xfrm>
          <a:prstGeom prst="rect">
            <a:avLst/>
          </a:prstGeom>
        </p:spPr>
      </p:pic>
      <p:pic>
        <p:nvPicPr>
          <p:cNvPr id="17" name="Picture 16">
            <a:extLst>
              <a:ext uri="{FF2B5EF4-FFF2-40B4-BE49-F238E27FC236}">
                <a16:creationId xmlns="" xmlns:a16="http://schemas.microsoft.com/office/drawing/2014/main" id="{33713492-134D-4FE9-89B1-D1DD9526C166}"/>
              </a:ext>
            </a:extLst>
          </p:cNvPr>
          <p:cNvPicPr>
            <a:picLocks noChangeAspect="1"/>
          </p:cNvPicPr>
          <p:nvPr/>
        </p:nvPicPr>
        <p:blipFill>
          <a:blip r:embed="rId9"/>
          <a:stretch>
            <a:fillRect/>
          </a:stretch>
        </p:blipFill>
        <p:spPr>
          <a:xfrm>
            <a:off x="2597772" y="3446435"/>
            <a:ext cx="1305107" cy="1453128"/>
          </a:xfrm>
          <a:prstGeom prst="rect">
            <a:avLst/>
          </a:prstGeom>
        </p:spPr>
      </p:pic>
      <p:pic>
        <p:nvPicPr>
          <p:cNvPr id="19" name="Picture 18">
            <a:extLst>
              <a:ext uri="{FF2B5EF4-FFF2-40B4-BE49-F238E27FC236}">
                <a16:creationId xmlns="" xmlns:a16="http://schemas.microsoft.com/office/drawing/2014/main" id="{E3603B63-5C2C-489C-9902-DC861899832C}"/>
              </a:ext>
            </a:extLst>
          </p:cNvPr>
          <p:cNvPicPr>
            <a:picLocks noChangeAspect="1"/>
          </p:cNvPicPr>
          <p:nvPr/>
        </p:nvPicPr>
        <p:blipFill>
          <a:blip r:embed="rId10"/>
          <a:stretch>
            <a:fillRect/>
          </a:stretch>
        </p:blipFill>
        <p:spPr>
          <a:xfrm>
            <a:off x="3868043" y="2587378"/>
            <a:ext cx="6811326" cy="1733792"/>
          </a:xfrm>
          <a:prstGeom prst="rect">
            <a:avLst/>
          </a:prstGeom>
        </p:spPr>
      </p:pic>
      <p:pic>
        <p:nvPicPr>
          <p:cNvPr id="21" name="Picture 20">
            <a:extLst>
              <a:ext uri="{FF2B5EF4-FFF2-40B4-BE49-F238E27FC236}">
                <a16:creationId xmlns="" xmlns:a16="http://schemas.microsoft.com/office/drawing/2014/main" id="{A0C55681-FF94-4B0F-8BE2-6E3BD2982316}"/>
              </a:ext>
            </a:extLst>
          </p:cNvPr>
          <p:cNvPicPr>
            <a:picLocks noChangeAspect="1"/>
          </p:cNvPicPr>
          <p:nvPr/>
        </p:nvPicPr>
        <p:blipFill>
          <a:blip r:embed="rId11"/>
          <a:stretch>
            <a:fillRect/>
          </a:stretch>
        </p:blipFill>
        <p:spPr>
          <a:xfrm>
            <a:off x="3868043" y="4334611"/>
            <a:ext cx="6801799" cy="1066949"/>
          </a:xfrm>
          <a:prstGeom prst="rect">
            <a:avLst/>
          </a:prstGeom>
        </p:spPr>
      </p:pic>
      <p:pic>
        <p:nvPicPr>
          <p:cNvPr id="23" name="Picture 22">
            <a:extLst>
              <a:ext uri="{FF2B5EF4-FFF2-40B4-BE49-F238E27FC236}">
                <a16:creationId xmlns="" xmlns:a16="http://schemas.microsoft.com/office/drawing/2014/main" id="{9D4A934B-6FA9-4E17-A95F-9AB26A56B8D4}"/>
              </a:ext>
            </a:extLst>
          </p:cNvPr>
          <p:cNvPicPr>
            <a:picLocks noChangeAspect="1"/>
          </p:cNvPicPr>
          <p:nvPr/>
        </p:nvPicPr>
        <p:blipFill>
          <a:blip r:embed="rId12"/>
          <a:stretch>
            <a:fillRect/>
          </a:stretch>
        </p:blipFill>
        <p:spPr>
          <a:xfrm>
            <a:off x="2524831" y="5401560"/>
            <a:ext cx="8154538" cy="819264"/>
          </a:xfrm>
          <a:prstGeom prst="rect">
            <a:avLst/>
          </a:prstGeom>
        </p:spPr>
      </p:pic>
      <p:pic>
        <p:nvPicPr>
          <p:cNvPr id="2" name="image4.png">
            <a:extLst>
              <a:ext uri="{FF2B5EF4-FFF2-40B4-BE49-F238E27FC236}">
                <a16:creationId xmlns="" xmlns:a16="http://schemas.microsoft.com/office/drawing/2014/main" id="{2192B47C-648B-C6D7-7E9A-DB6E872BB2EF}"/>
              </a:ext>
            </a:extLst>
          </p:cNvPr>
          <p:cNvPicPr>
            <a:picLocks noChangeAspect="1"/>
          </p:cNvPicPr>
          <p:nvPr/>
        </p:nvPicPr>
        <p:blipFill>
          <a:blip r:embed="rId13" cstate="print"/>
          <a:stretch>
            <a:fillRect/>
          </a:stretch>
        </p:blipFill>
        <p:spPr>
          <a:xfrm>
            <a:off x="23160" y="21951"/>
            <a:ext cx="557988" cy="559401"/>
          </a:xfrm>
          <a:prstGeom prst="rect">
            <a:avLst/>
          </a:prstGeom>
        </p:spPr>
      </p:pic>
      <p:grpSp>
        <p:nvGrpSpPr>
          <p:cNvPr id="4" name="Group 11">
            <a:extLst>
              <a:ext uri="{FF2B5EF4-FFF2-40B4-BE49-F238E27FC236}">
                <a16:creationId xmlns="" xmlns:a16="http://schemas.microsoft.com/office/drawing/2014/main" id="{7EF7C0A8-CB6F-C0B9-F493-2F52A9BA266D}"/>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 xmlns:a16="http://schemas.microsoft.com/office/drawing/2014/main" id="{D2BD158F-9BF2-716E-39E1-D411E4C9E04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0349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1000" fill="hold"/>
                                        <p:tgtEl>
                                          <p:spTgt spid="21"/>
                                        </p:tgtEl>
                                        <p:attrNameLst>
                                          <p:attrName>ppt_w</p:attrName>
                                        </p:attrNameLst>
                                      </p:cBhvr>
                                      <p:tavLst>
                                        <p:tav tm="0">
                                          <p:val>
                                            <p:fltVal val="0"/>
                                          </p:val>
                                        </p:tav>
                                        <p:tav tm="100000">
                                          <p:val>
                                            <p:strVal val="#ppt_w"/>
                                          </p:val>
                                        </p:tav>
                                      </p:tavLst>
                                    </p:anim>
                                    <p:anim calcmode="lin" valueType="num">
                                      <p:cBhvr>
                                        <p:cTn id="52" dur="1000" fill="hold"/>
                                        <p:tgtEl>
                                          <p:spTgt spid="21"/>
                                        </p:tgtEl>
                                        <p:attrNameLst>
                                          <p:attrName>ppt_h</p:attrName>
                                        </p:attrNameLst>
                                      </p:cBhvr>
                                      <p:tavLst>
                                        <p:tav tm="0">
                                          <p:val>
                                            <p:fltVal val="0"/>
                                          </p:val>
                                        </p:tav>
                                        <p:tav tm="100000">
                                          <p:val>
                                            <p:strVal val="#ppt_h"/>
                                          </p:val>
                                        </p:tav>
                                      </p:tavLst>
                                    </p:anim>
                                    <p:anim calcmode="lin" valueType="num">
                                      <p:cBhvr>
                                        <p:cTn id="53" dur="1000" fill="hold"/>
                                        <p:tgtEl>
                                          <p:spTgt spid="21"/>
                                        </p:tgtEl>
                                        <p:attrNameLst>
                                          <p:attrName>style.rotation</p:attrName>
                                        </p:attrNameLst>
                                      </p:cBhvr>
                                      <p:tavLst>
                                        <p:tav tm="0">
                                          <p:val>
                                            <p:fltVal val="90"/>
                                          </p:val>
                                        </p:tav>
                                        <p:tav tm="100000">
                                          <p:val>
                                            <p:fltVal val="0"/>
                                          </p:val>
                                        </p:tav>
                                      </p:tavLst>
                                    </p:anim>
                                    <p:animEffect transition="in" filter="fade">
                                      <p:cBhvr>
                                        <p:cTn id="54" dur="1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circle(in)">
                                      <p:cBhvr>
                                        <p:cTn id="5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68360" y="6492875"/>
            <a:ext cx="2743200" cy="365125"/>
          </a:xfrm>
        </p:spPr>
        <p:txBody>
          <a:bodyPr/>
          <a:lstStyle/>
          <a:p>
            <a:fld id="{CABAA8C2-8E73-4BA3-8646-3345C5432D50}" type="slidenum">
              <a:rPr lang="en-US" smtClean="0"/>
              <a:t>6</a:t>
            </a:fld>
            <a:endParaRPr lang="en-US" dirty="0"/>
          </a:p>
        </p:txBody>
      </p:sp>
      <p:pic>
        <p:nvPicPr>
          <p:cNvPr id="3" name="Picture 2">
            <a:extLst>
              <a:ext uri="{FF2B5EF4-FFF2-40B4-BE49-F238E27FC236}">
                <a16:creationId xmlns="" xmlns:a16="http://schemas.microsoft.com/office/drawing/2014/main" id="{AF09B710-9800-4F6F-B83D-341F9E22C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97" y="776087"/>
            <a:ext cx="11814481" cy="4992062"/>
          </a:xfrm>
          <a:prstGeom prst="rect">
            <a:avLst/>
          </a:prstGeom>
        </p:spPr>
      </p:pic>
      <p:pic>
        <p:nvPicPr>
          <p:cNvPr id="2" name="image4.png">
            <a:extLst>
              <a:ext uri="{FF2B5EF4-FFF2-40B4-BE49-F238E27FC236}">
                <a16:creationId xmlns="" xmlns:a16="http://schemas.microsoft.com/office/drawing/2014/main" id="{EF76AB90-4468-F0DC-EAF2-BC7688E627C3}"/>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5" name="Group 11">
            <a:extLst>
              <a:ext uri="{FF2B5EF4-FFF2-40B4-BE49-F238E27FC236}">
                <a16:creationId xmlns="" xmlns:a16="http://schemas.microsoft.com/office/drawing/2014/main" id="{3FBC0A18-4698-99F5-C8BB-048F26FB8927}"/>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 xmlns:a16="http://schemas.microsoft.com/office/drawing/2014/main" id="{42F3FC7B-8B02-29B1-0718-1287B26F4A4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743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CC39A34-B8E8-4FE4-B088-CFCA2988D897}"/>
              </a:ext>
            </a:extLst>
          </p:cNvPr>
          <p:cNvPicPr>
            <a:picLocks noChangeAspect="1"/>
          </p:cNvPicPr>
          <p:nvPr/>
        </p:nvPicPr>
        <p:blipFill>
          <a:blip r:embed="rId3"/>
          <a:stretch>
            <a:fillRect/>
          </a:stretch>
        </p:blipFill>
        <p:spPr>
          <a:xfrm>
            <a:off x="1653973" y="3200400"/>
            <a:ext cx="9653839" cy="3030322"/>
          </a:xfrm>
          <a:prstGeom prst="rect">
            <a:avLst/>
          </a:prstGeom>
          <a:ln>
            <a:solidFill>
              <a:srgbClr val="00B050"/>
            </a:solidFill>
          </a:ln>
          <a:effectLst>
            <a:glow rad="127000">
              <a:schemeClr val="accent2">
                <a:lumMod val="40000"/>
                <a:lumOff val="60000"/>
              </a:schemeClr>
            </a:glow>
          </a:effectLst>
        </p:spPr>
      </p:pic>
      <p:sp>
        <p:nvSpPr>
          <p:cNvPr id="6" name="TextBox 5">
            <a:extLst>
              <a:ext uri="{FF2B5EF4-FFF2-40B4-BE49-F238E27FC236}">
                <a16:creationId xmlns="" xmlns:a16="http://schemas.microsoft.com/office/drawing/2014/main" id="{A9868D46-DF04-4162-A869-836902C811F5}"/>
              </a:ext>
            </a:extLst>
          </p:cNvPr>
          <p:cNvSpPr txBox="1"/>
          <p:nvPr/>
        </p:nvSpPr>
        <p:spPr>
          <a:xfrm>
            <a:off x="1653973" y="206004"/>
            <a:ext cx="9653838" cy="1938992"/>
          </a:xfrm>
          <a:prstGeom prst="rect">
            <a:avLst/>
          </a:prstGeom>
          <a:noFill/>
          <a:ln>
            <a:solidFill>
              <a:srgbClr val="00B050"/>
            </a:solidFill>
          </a:ln>
          <a:effectLst>
            <a:glow rad="127000">
              <a:schemeClr val="accent2">
                <a:lumMod val="20000"/>
                <a:lumOff val="80000"/>
              </a:schemeClr>
            </a:glow>
          </a:effectLst>
        </p:spPr>
        <p:txBody>
          <a:bodyPr wrap="square">
            <a:spAutoFit/>
          </a:bodyPr>
          <a:lstStyle/>
          <a:p>
            <a:r>
              <a:rPr lang="vi-VN" sz="2400" b="1" dirty="0">
                <a:solidFill>
                  <a:srgbClr val="00B050"/>
                </a:solidFill>
              </a:rPr>
              <a:t>Mở rộng</a:t>
            </a:r>
            <a:endParaRPr lang="en-GB" sz="2400" b="1" dirty="0">
              <a:solidFill>
                <a:srgbClr val="00B050"/>
              </a:solidFill>
            </a:endParaRPr>
          </a:p>
          <a:p>
            <a:pPr algn="just"/>
            <a:r>
              <a:rPr lang="vi-VN" sz="2400" dirty="0"/>
              <a:t>1. Thời gian gọi công dân thực hiện nghĩa vụ tham gia Công an nhân dân được quy định như thế nào</a:t>
            </a:r>
            <a:r>
              <a:rPr lang="en-GB" sz="2400" dirty="0"/>
              <a:t>?</a:t>
            </a:r>
            <a:endParaRPr lang="vi-VN" sz="2400" dirty="0"/>
          </a:p>
          <a:p>
            <a:pPr algn="just"/>
            <a:r>
              <a:rPr lang="vi-VN" sz="2400" dirty="0"/>
              <a:t>2. Chế độ, chính sách đối với công dân tham dự tuyển chọn thực hiện nghĩa vụ tham gia Công an nhân dân được quy định ở văn bản nào?</a:t>
            </a:r>
            <a:endParaRPr lang="en-GB" sz="2400" dirty="0"/>
          </a:p>
        </p:txBody>
      </p:sp>
      <p:pic>
        <p:nvPicPr>
          <p:cNvPr id="2" name="image4.png">
            <a:extLst>
              <a:ext uri="{FF2B5EF4-FFF2-40B4-BE49-F238E27FC236}">
                <a16:creationId xmlns="" xmlns:a16="http://schemas.microsoft.com/office/drawing/2014/main" id="{442E901B-DB65-6AE2-61F4-BB1BA3468817}"/>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4FFDDE24-7E86-0B65-5FE0-9653CC7DD549}"/>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 xmlns:a16="http://schemas.microsoft.com/office/drawing/2014/main" id="{7D9CD41A-2C40-6E62-DE5C-9484B3F6436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672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02459F5-C329-4806-B5B9-2A1E30454BC3}"/>
              </a:ext>
            </a:extLst>
          </p:cNvPr>
          <p:cNvPicPr>
            <a:picLocks noChangeAspect="1"/>
          </p:cNvPicPr>
          <p:nvPr/>
        </p:nvPicPr>
        <p:blipFill>
          <a:blip r:embed="rId3"/>
          <a:stretch>
            <a:fillRect/>
          </a:stretch>
        </p:blipFill>
        <p:spPr>
          <a:xfrm>
            <a:off x="1482892" y="818214"/>
            <a:ext cx="9986646" cy="2264620"/>
          </a:xfrm>
          <a:prstGeom prst="rect">
            <a:avLst/>
          </a:prstGeom>
          <a:ln>
            <a:solidFill>
              <a:srgbClr val="00B050"/>
            </a:solidFill>
          </a:ln>
          <a:effectLst>
            <a:glow rad="127000">
              <a:schemeClr val="accent6">
                <a:lumMod val="40000"/>
                <a:lumOff val="60000"/>
              </a:schemeClr>
            </a:glow>
          </a:effectLst>
        </p:spPr>
      </p:pic>
      <p:sp>
        <p:nvSpPr>
          <p:cNvPr id="5" name="TextBox 4">
            <a:extLst>
              <a:ext uri="{FF2B5EF4-FFF2-40B4-BE49-F238E27FC236}">
                <a16:creationId xmlns="" xmlns:a16="http://schemas.microsoft.com/office/drawing/2014/main" id="{40268503-D1E0-44B3-F097-BC0B44FD9CC0}"/>
              </a:ext>
            </a:extLst>
          </p:cNvPr>
          <p:cNvSpPr txBox="1"/>
          <p:nvPr/>
        </p:nvSpPr>
        <p:spPr>
          <a:xfrm>
            <a:off x="1482892" y="3556609"/>
            <a:ext cx="9986646" cy="1938992"/>
          </a:xfrm>
          <a:prstGeom prst="rect">
            <a:avLst/>
          </a:prstGeom>
          <a:noFill/>
          <a:ln>
            <a:solidFill>
              <a:srgbClr val="00B050"/>
            </a:solidFill>
          </a:ln>
          <a:effectLst>
            <a:glow rad="127000">
              <a:schemeClr val="accent3">
                <a:lumMod val="20000"/>
                <a:lumOff val="80000"/>
              </a:schemeClr>
            </a:glow>
          </a:effectLst>
        </p:spPr>
        <p:txBody>
          <a:bodyPr wrap="square">
            <a:spAutoFit/>
          </a:bodyPr>
          <a:lstStyle/>
          <a:p>
            <a:pPr algn="just"/>
            <a:r>
              <a:rPr lang="en-GB" sz="2400" dirty="0" err="1">
                <a:solidFill>
                  <a:srgbClr val="00B050"/>
                </a:solidFill>
                <a:effectLst/>
                <a:latin typeface="Times New Roman" panose="02020603050405020304" pitchFamily="18" charset="0"/>
                <a:ea typeface="Calibri" panose="020F0502020204030204" pitchFamily="34" charset="0"/>
              </a:rPr>
              <a:t>Trả</a:t>
            </a:r>
            <a:r>
              <a:rPr lang="en-GB" sz="2400" dirty="0">
                <a:solidFill>
                  <a:srgbClr val="00B050"/>
                </a:solidFill>
                <a:effectLst/>
                <a:latin typeface="Times New Roman" panose="02020603050405020304" pitchFamily="18" charset="0"/>
                <a:ea typeface="Calibri" panose="020F0502020204030204" pitchFamily="34" charset="0"/>
              </a:rPr>
              <a:t> </a:t>
            </a:r>
            <a:r>
              <a:rPr lang="en-GB" sz="2400" dirty="0" err="1">
                <a:solidFill>
                  <a:srgbClr val="00B050"/>
                </a:solidFill>
                <a:effectLst/>
                <a:latin typeface="Times New Roman" panose="02020603050405020304" pitchFamily="18" charset="0"/>
                <a:ea typeface="Calibri" panose="020F0502020204030204" pitchFamily="34" charset="0"/>
              </a:rPr>
              <a:t>lời</a:t>
            </a:r>
            <a:endParaRPr lang="en-GB" sz="2400" dirty="0">
              <a:solidFill>
                <a:srgbClr val="00B050"/>
              </a:solidFill>
              <a:effectLst/>
              <a:latin typeface="Times New Roman" panose="02020603050405020304" pitchFamily="18" charset="0"/>
              <a:ea typeface="Calibri" panose="020F0502020204030204" pitchFamily="34" charset="0"/>
            </a:endParaRPr>
          </a:p>
          <a:p>
            <a:pPr algn="just"/>
            <a:r>
              <a:rPr lang="vi-VN" sz="2400" dirty="0">
                <a:effectLst/>
                <a:latin typeface="Times New Roman" panose="02020603050405020304" pitchFamily="18" charset="0"/>
                <a:ea typeface="Calibri" panose="020F0502020204030204" pitchFamily="34" charset="0"/>
              </a:rPr>
              <a:t>Hai bạn A và B cần phải đăng kí nghĩa vụ quân sự vì đối tượng tuyển chọn công dân thực hiện nghĩa vụ tham gia Công an nhân dân trước hết phải là công dân trong độ tuổi gọi nhập ngũ và đã đăng kí nghĩa vụ quân sự theo quy định của Luật Nghĩa vụ quân sự.</a:t>
            </a:r>
            <a:endParaRPr lang="en-GB" sz="2400" dirty="0"/>
          </a:p>
        </p:txBody>
      </p:sp>
      <p:pic>
        <p:nvPicPr>
          <p:cNvPr id="2" name="image4.png">
            <a:extLst>
              <a:ext uri="{FF2B5EF4-FFF2-40B4-BE49-F238E27FC236}">
                <a16:creationId xmlns="" xmlns:a16="http://schemas.microsoft.com/office/drawing/2014/main" id="{F698338B-8E9B-0B35-6CF9-9EFB8ADCCAD4}"/>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4" name="Group 11">
            <a:extLst>
              <a:ext uri="{FF2B5EF4-FFF2-40B4-BE49-F238E27FC236}">
                <a16:creationId xmlns="" xmlns:a16="http://schemas.microsoft.com/office/drawing/2014/main" id="{FEEBE818-2559-EF74-10A2-C1C24208D9E3}"/>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 xmlns:a16="http://schemas.microsoft.com/office/drawing/2014/main" id="{7F0239B1-488D-23C9-6161-7D8B8A2180A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635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x-none" sz="2000" b="1" dirty="0"/>
          </a:p>
        </p:txBody>
      </p:sp>
      <p:sp>
        <p:nvSpPr>
          <p:cNvPr id="10" name="TextBox 9">
            <a:extLst>
              <a:ext uri="{FF2B5EF4-FFF2-40B4-BE49-F238E27FC236}">
                <a16:creationId xmlns=""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8</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a:t>
            </a:r>
            <a:r>
              <a:rPr lang="en-US" sz="2400" dirty="0">
                <a:solidFill>
                  <a:srgbClr val="00A23A"/>
                </a:solidFill>
                <a:effectLst/>
                <a:latin typeface="TimesNewRomanPSMT"/>
              </a:rPr>
              <a:t>I</a:t>
            </a:r>
            <a:r>
              <a:rPr lang="vi-VN" sz="2400" dirty="0">
                <a:solidFill>
                  <a:srgbClr val="00A23A"/>
                </a:solidFill>
                <a:effectLst/>
                <a:latin typeface="TimesNewRomanPSMT"/>
              </a:rPr>
              <a:t> Bài </a:t>
            </a:r>
            <a:r>
              <a:rPr lang="en-GB" sz="2400" dirty="0">
                <a:solidFill>
                  <a:srgbClr val="00A23A"/>
                </a:solidFill>
                <a:effectLst/>
                <a:latin typeface="TimesNewRomanPSMT"/>
              </a:rPr>
              <a:t>1</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3" name="Picture 2">
            <a:extLst>
              <a:ext uri="{FF2B5EF4-FFF2-40B4-BE49-F238E27FC236}">
                <a16:creationId xmlns="" xmlns:a16="http://schemas.microsoft.com/office/drawing/2014/main" id="{89833809-6234-4C3A-B897-BC1753F3FA42}"/>
              </a:ext>
            </a:extLst>
          </p:cNvPr>
          <p:cNvPicPr>
            <a:picLocks noChangeAspect="1"/>
          </p:cNvPicPr>
          <p:nvPr/>
        </p:nvPicPr>
        <p:blipFill>
          <a:blip r:embed="rId3"/>
          <a:stretch>
            <a:fillRect/>
          </a:stretch>
        </p:blipFill>
        <p:spPr>
          <a:xfrm>
            <a:off x="3132847" y="1473252"/>
            <a:ext cx="8594069" cy="4311912"/>
          </a:xfrm>
          <a:prstGeom prst="rect">
            <a:avLst/>
          </a:prstGeom>
          <a:ln>
            <a:solidFill>
              <a:srgbClr val="00B050"/>
            </a:solidFill>
          </a:ln>
        </p:spPr>
      </p:pic>
      <p:pic>
        <p:nvPicPr>
          <p:cNvPr id="2" name="image4.png">
            <a:extLst>
              <a:ext uri="{FF2B5EF4-FFF2-40B4-BE49-F238E27FC236}">
                <a16:creationId xmlns="" xmlns:a16="http://schemas.microsoft.com/office/drawing/2014/main" id="{987A89AB-AD9B-77D9-974C-22E03E328D86}"/>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4" name="Group 11">
            <a:extLst>
              <a:ext uri="{FF2B5EF4-FFF2-40B4-BE49-F238E27FC236}">
                <a16:creationId xmlns="" xmlns:a16="http://schemas.microsoft.com/office/drawing/2014/main" id="{2455815B-1930-7B3C-0239-D1483B922642}"/>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 xmlns:a16="http://schemas.microsoft.com/office/drawing/2014/main" id="{30482795-4CEF-175C-1F5F-C7B3E9ADF42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1528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2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pic>
        <p:nvPicPr>
          <p:cNvPr id="2" name="image4.png">
            <a:extLst>
              <a:ext uri="{FF2B5EF4-FFF2-40B4-BE49-F238E27FC236}">
                <a16:creationId xmlns="" xmlns:a16="http://schemas.microsoft.com/office/drawing/2014/main" id="{5D682E21-AD9C-9E50-4A12-D85A48E64094}"/>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681212C5-BFF9-48E2-7DE7-EB2C37B1DEA9}"/>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 xmlns:a16="http://schemas.microsoft.com/office/drawing/2014/main" id="{37F891CB-F326-A6DB-A3CC-2FEEF9FF917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9798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566531-C9EC-7FD3-EBBA-0E23BF079C63}"/>
              </a:ext>
            </a:extLst>
          </p:cNvPr>
          <p:cNvSpPr/>
          <p:nvPr/>
        </p:nvSpPr>
        <p:spPr>
          <a:xfrm>
            <a:off x="8792" y="0"/>
            <a:ext cx="1218565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hlinkClick r:id="rId3"/>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solidFill>
                  <a:schemeClr val="bg1"/>
                </a:solidFill>
              </a:rPr>
              <a:t>www.hoc10.vn</a:t>
            </a:r>
          </a:p>
        </p:txBody>
      </p:sp>
      <p:sp>
        <p:nvSpPr>
          <p:cNvPr id="1391" name="Rectangle: Rounded Corners 1390">
            <a:extLst>
              <a:ext uri="{FF2B5EF4-FFF2-40B4-BE49-F238E27FC236}">
                <a16:creationId xmlns="" xmlns:a16="http://schemas.microsoft.com/office/drawing/2014/main" id="{3F5153C1-4583-E4ED-2805-92AFFEDB16DD}"/>
              </a:ext>
            </a:extLst>
          </p:cNvPr>
          <p:cNvSpPr/>
          <p:nvPr/>
        </p:nvSpPr>
        <p:spPr>
          <a:xfrm>
            <a:off x="1816614" y="86588"/>
            <a:ext cx="8480582" cy="567692"/>
          </a:xfrm>
          <a:prstGeom prst="roundRect">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6DE348E6-A28F-7AB7-ECE4-071F8FCD6C90}"/>
              </a:ext>
            </a:extLst>
          </p:cNvPr>
          <p:cNvSpPr txBox="1"/>
          <p:nvPr/>
        </p:nvSpPr>
        <p:spPr>
          <a:xfrm>
            <a:off x="493893" y="70392"/>
            <a:ext cx="10246129" cy="584775"/>
          </a:xfrm>
          <a:prstGeom prst="rect">
            <a:avLst/>
          </a:prstGeom>
          <a:noFill/>
        </p:spPr>
        <p:txBody>
          <a:bodyPr wrap="square" rtlCol="0">
            <a:spAutoFit/>
          </a:bodyPr>
          <a:lstStyle/>
          <a:p>
            <a:pPr algn="ctr"/>
            <a:r>
              <a:rPr lang="vi-VN" sz="1600" b="1" dirty="0">
                <a:effectLst>
                  <a:outerShdw blurRad="38100" dist="38100" dir="2700000" algn="tl">
                    <a:srgbClr val="000000">
                      <a:alpha val="43137"/>
                    </a:srgbClr>
                  </a:outerShdw>
                </a:effectLst>
                <a:latin typeface="UTM Avo" panose="02040603050506020204" pitchFamily="18" charset="0"/>
              </a:rPr>
              <a:t>Hoàn thành các ô chữ hàng ngang ở bảng dưới đây </a:t>
            </a:r>
            <a:endParaRPr lang="en-US" sz="1600" b="1" dirty="0">
              <a:effectLst>
                <a:outerShdw blurRad="38100" dist="38100" dir="2700000" algn="tl">
                  <a:srgbClr val="000000">
                    <a:alpha val="43137"/>
                  </a:srgbClr>
                </a:outerShdw>
              </a:effectLst>
              <a:latin typeface="UTM Avo" panose="02040603050506020204" pitchFamily="18" charset="0"/>
            </a:endParaRPr>
          </a:p>
          <a:p>
            <a:pPr algn="ctr"/>
            <a:r>
              <a:rPr lang="vi-VN" sz="1600" b="1" dirty="0">
                <a:effectLst>
                  <a:outerShdw blurRad="38100" dist="38100" dir="2700000" algn="tl">
                    <a:srgbClr val="000000">
                      <a:alpha val="43137"/>
                    </a:srgbClr>
                  </a:outerShdw>
                </a:effectLst>
                <a:latin typeface="UTM Avo" panose="02040603050506020204" pitchFamily="18" charset="0"/>
              </a:rPr>
              <a:t>để tìm ra ô chữ hàng dọc</a:t>
            </a:r>
          </a:p>
        </p:txBody>
      </p:sp>
      <p:sp>
        <p:nvSpPr>
          <p:cNvPr id="1422" name="Câu 1">
            <a:hlinkClick r:id="rId4" action="ppaction://hlinksldjump"/>
            <a:extLst>
              <a:ext uri="{FF2B5EF4-FFF2-40B4-BE49-F238E27FC236}">
                <a16:creationId xmlns="" xmlns:a16="http://schemas.microsoft.com/office/drawing/2014/main" id="{5D666B8A-0F09-FEC9-1EA1-B26478FCE4E0}"/>
              </a:ext>
            </a:extLst>
          </p:cNvPr>
          <p:cNvSpPr/>
          <p:nvPr/>
        </p:nvSpPr>
        <p:spPr>
          <a:xfrm>
            <a:off x="2057640" y="1805103"/>
            <a:ext cx="717200" cy="39968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5" action="ppaction://hlinksldjump"/>
            <a:extLst>
              <a:ext uri="{FF2B5EF4-FFF2-40B4-BE49-F238E27FC236}">
                <a16:creationId xmlns="" xmlns:a16="http://schemas.microsoft.com/office/drawing/2014/main" id="{40C795D3-7F0B-14DD-9A8B-74435AE0D476}"/>
              </a:ext>
            </a:extLst>
          </p:cNvPr>
          <p:cNvSpPr/>
          <p:nvPr/>
        </p:nvSpPr>
        <p:spPr>
          <a:xfrm>
            <a:off x="2057640" y="2292474"/>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6" action="ppaction://hlinksldjump"/>
            <a:extLst>
              <a:ext uri="{FF2B5EF4-FFF2-40B4-BE49-F238E27FC236}">
                <a16:creationId xmlns="" xmlns:a16="http://schemas.microsoft.com/office/drawing/2014/main" id="{11288CD1-9537-C950-2937-5FE0F93A7778}"/>
              </a:ext>
            </a:extLst>
          </p:cNvPr>
          <p:cNvSpPr/>
          <p:nvPr/>
        </p:nvSpPr>
        <p:spPr>
          <a:xfrm>
            <a:off x="2057640" y="2777590"/>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7" action="ppaction://hlinksldjump"/>
            <a:extLst>
              <a:ext uri="{FF2B5EF4-FFF2-40B4-BE49-F238E27FC236}">
                <a16:creationId xmlns="" xmlns:a16="http://schemas.microsoft.com/office/drawing/2014/main" id="{EC624E89-541A-402B-ED3A-7F58E3C3B4EC}"/>
              </a:ext>
            </a:extLst>
          </p:cNvPr>
          <p:cNvSpPr/>
          <p:nvPr/>
        </p:nvSpPr>
        <p:spPr>
          <a:xfrm>
            <a:off x="2057640" y="3262708"/>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8" action="ppaction://hlinksldjump"/>
            <a:extLst>
              <a:ext uri="{FF2B5EF4-FFF2-40B4-BE49-F238E27FC236}">
                <a16:creationId xmlns="" xmlns:a16="http://schemas.microsoft.com/office/drawing/2014/main" id="{05C51935-1801-FCDA-5B87-3DE8B64D70FB}"/>
              </a:ext>
            </a:extLst>
          </p:cNvPr>
          <p:cNvSpPr/>
          <p:nvPr/>
        </p:nvSpPr>
        <p:spPr>
          <a:xfrm>
            <a:off x="2057640" y="3750078"/>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9" action="ppaction://hlinksldjump"/>
            <a:extLst>
              <a:ext uri="{FF2B5EF4-FFF2-40B4-BE49-F238E27FC236}">
                <a16:creationId xmlns="" xmlns:a16="http://schemas.microsoft.com/office/drawing/2014/main" id="{337E5FC9-2332-986E-F31E-43188DF19448}"/>
              </a:ext>
            </a:extLst>
          </p:cNvPr>
          <p:cNvSpPr/>
          <p:nvPr/>
        </p:nvSpPr>
        <p:spPr>
          <a:xfrm>
            <a:off x="2057640" y="4235194"/>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10" action="ppaction://hlinksldjump"/>
            <a:extLst>
              <a:ext uri="{FF2B5EF4-FFF2-40B4-BE49-F238E27FC236}">
                <a16:creationId xmlns="" xmlns:a16="http://schemas.microsoft.com/office/drawing/2014/main" id="{1A0777E4-18FB-4A1E-7FBE-E87DB45709B9}"/>
              </a:ext>
            </a:extLst>
          </p:cNvPr>
          <p:cNvSpPr/>
          <p:nvPr/>
        </p:nvSpPr>
        <p:spPr>
          <a:xfrm>
            <a:off x="2057640" y="4720312"/>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44" name="Câu 8">
            <a:hlinkClick r:id="rId11" action="ppaction://hlinksldjump"/>
            <a:extLst>
              <a:ext uri="{FF2B5EF4-FFF2-40B4-BE49-F238E27FC236}">
                <a16:creationId xmlns="" xmlns:a16="http://schemas.microsoft.com/office/drawing/2014/main" id="{9E07BC3A-00BA-A416-512B-A944961AFBB2}"/>
              </a:ext>
            </a:extLst>
          </p:cNvPr>
          <p:cNvSpPr/>
          <p:nvPr/>
        </p:nvSpPr>
        <p:spPr>
          <a:xfrm>
            <a:off x="2057640" y="5207682"/>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pic>
        <p:nvPicPr>
          <p:cNvPr id="8" name="Picture 7" descr="A black and blue logo&#10;&#10;Description automatically generated">
            <a:extLst>
              <a:ext uri="{FF2B5EF4-FFF2-40B4-BE49-F238E27FC236}">
                <a16:creationId xmlns="" xmlns:a16="http://schemas.microsoft.com/office/drawing/2014/main" id="{E8A67EBE-8938-264E-D6FA-868A6BE5A46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a:ln>
            <a:noFill/>
          </a:ln>
        </p:spPr>
      </p:pic>
      <p:sp>
        <p:nvSpPr>
          <p:cNvPr id="1898" name="Rectangle 1897">
            <a:extLst>
              <a:ext uri="{FF2B5EF4-FFF2-40B4-BE49-F238E27FC236}">
                <a16:creationId xmlns="" xmlns:a16="http://schemas.microsoft.com/office/drawing/2014/main" id="{15EE39A1-80CE-FED6-6FF0-D16A7CA88DE4}"/>
              </a:ext>
            </a:extLst>
          </p:cNvPr>
          <p:cNvSpPr/>
          <p:nvPr/>
        </p:nvSpPr>
        <p:spPr>
          <a:xfrm>
            <a:off x="5803150" y="180510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Rectangle 1899">
            <a:extLst>
              <a:ext uri="{FF2B5EF4-FFF2-40B4-BE49-F238E27FC236}">
                <a16:creationId xmlns="" xmlns:a16="http://schemas.microsoft.com/office/drawing/2014/main" id="{F147537A-899E-F760-88B9-F78A3DF89148}"/>
              </a:ext>
            </a:extLst>
          </p:cNvPr>
          <p:cNvSpPr/>
          <p:nvPr/>
        </p:nvSpPr>
        <p:spPr>
          <a:xfrm>
            <a:off x="6256753" y="180510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2" name="Rectangle 1901">
            <a:extLst>
              <a:ext uri="{FF2B5EF4-FFF2-40B4-BE49-F238E27FC236}">
                <a16:creationId xmlns="" xmlns:a16="http://schemas.microsoft.com/office/drawing/2014/main" id="{60BA5FAF-3FE4-9B89-41B1-2DEEF5FD9B80}"/>
              </a:ext>
            </a:extLst>
          </p:cNvPr>
          <p:cNvSpPr/>
          <p:nvPr/>
        </p:nvSpPr>
        <p:spPr>
          <a:xfrm>
            <a:off x="7169933" y="18074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 name="Rectangle 13">
            <a:extLst>
              <a:ext uri="{FF2B5EF4-FFF2-40B4-BE49-F238E27FC236}">
                <a16:creationId xmlns="" xmlns:a16="http://schemas.microsoft.com/office/drawing/2014/main" id="{7AF1C4DE-ADDD-68C8-8376-C0CD30D242A1}"/>
              </a:ext>
            </a:extLst>
          </p:cNvPr>
          <p:cNvSpPr/>
          <p:nvPr/>
        </p:nvSpPr>
        <p:spPr>
          <a:xfrm>
            <a:off x="6712402" y="22897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Rectangle 14">
            <a:extLst>
              <a:ext uri="{FF2B5EF4-FFF2-40B4-BE49-F238E27FC236}">
                <a16:creationId xmlns="" xmlns:a16="http://schemas.microsoft.com/office/drawing/2014/main" id="{939AA33E-16F5-3EC5-3FF0-55609F568F99}"/>
              </a:ext>
            </a:extLst>
          </p:cNvPr>
          <p:cNvSpPr/>
          <p:nvPr/>
        </p:nvSpPr>
        <p:spPr>
          <a:xfrm>
            <a:off x="5349001" y="2288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6" name="Rectangle 15">
            <a:extLst>
              <a:ext uri="{FF2B5EF4-FFF2-40B4-BE49-F238E27FC236}">
                <a16:creationId xmlns="" xmlns:a16="http://schemas.microsoft.com/office/drawing/2014/main" id="{1352D364-BEE5-79D8-0969-36B5E5DEB19C}"/>
              </a:ext>
            </a:extLst>
          </p:cNvPr>
          <p:cNvSpPr/>
          <p:nvPr/>
        </p:nvSpPr>
        <p:spPr>
          <a:xfrm>
            <a:off x="5803150" y="228839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 name="Rectangle 16">
            <a:extLst>
              <a:ext uri="{FF2B5EF4-FFF2-40B4-BE49-F238E27FC236}">
                <a16:creationId xmlns="" xmlns:a16="http://schemas.microsoft.com/office/drawing/2014/main" id="{1874A009-FA18-393B-72F3-74BD067A1358}"/>
              </a:ext>
            </a:extLst>
          </p:cNvPr>
          <p:cNvSpPr/>
          <p:nvPr/>
        </p:nvSpPr>
        <p:spPr>
          <a:xfrm>
            <a:off x="6256753" y="2288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7" name="TextBox 26">
            <a:extLst>
              <a:ext uri="{FF2B5EF4-FFF2-40B4-BE49-F238E27FC236}">
                <a16:creationId xmlns="" xmlns:a16="http://schemas.microsoft.com/office/drawing/2014/main" id="{2C21D054-54EF-AEB8-7276-AB7AE5404790}"/>
              </a:ext>
            </a:extLst>
          </p:cNvPr>
          <p:cNvSpPr txBox="1"/>
          <p:nvPr/>
        </p:nvSpPr>
        <p:spPr>
          <a:xfrm>
            <a:off x="6727238" y="2312857"/>
            <a:ext cx="343364" cy="369332"/>
          </a:xfrm>
          <a:prstGeom prst="rect">
            <a:avLst/>
          </a:prstGeom>
          <a:noFill/>
        </p:spPr>
        <p:txBody>
          <a:bodyPr wrap="none" rtlCol="0">
            <a:spAutoFit/>
          </a:bodyPr>
          <a:lstStyle/>
          <a:p>
            <a:pPr algn="ctr"/>
            <a:r>
              <a:rPr lang="en-US" b="1"/>
              <a:t>U</a:t>
            </a:r>
            <a:endParaRPr lang="en-US" b="1" dirty="0"/>
          </a:p>
        </p:txBody>
      </p:sp>
      <p:sp>
        <p:nvSpPr>
          <p:cNvPr id="28" name="TextBox 27">
            <a:extLst>
              <a:ext uri="{FF2B5EF4-FFF2-40B4-BE49-F238E27FC236}">
                <a16:creationId xmlns="" xmlns:a16="http://schemas.microsoft.com/office/drawing/2014/main" id="{8662F5A2-38F9-7D1B-4CA6-BFA37C500FAF}"/>
              </a:ext>
            </a:extLst>
          </p:cNvPr>
          <p:cNvSpPr txBox="1"/>
          <p:nvPr/>
        </p:nvSpPr>
        <p:spPr>
          <a:xfrm>
            <a:off x="5369446" y="2311549"/>
            <a:ext cx="332143" cy="369332"/>
          </a:xfrm>
          <a:prstGeom prst="rect">
            <a:avLst/>
          </a:prstGeom>
          <a:noFill/>
        </p:spPr>
        <p:txBody>
          <a:bodyPr wrap="none" rtlCol="0">
            <a:spAutoFit/>
          </a:bodyPr>
          <a:lstStyle/>
          <a:p>
            <a:pPr algn="ctr"/>
            <a:r>
              <a:rPr lang="en-US" b="1"/>
              <a:t>D</a:t>
            </a:r>
            <a:endParaRPr lang="en-US" b="1" dirty="0"/>
          </a:p>
        </p:txBody>
      </p:sp>
      <p:sp>
        <p:nvSpPr>
          <p:cNvPr id="30" name="TextBox 29">
            <a:extLst>
              <a:ext uri="{FF2B5EF4-FFF2-40B4-BE49-F238E27FC236}">
                <a16:creationId xmlns="" xmlns:a16="http://schemas.microsoft.com/office/drawing/2014/main" id="{0EB9F395-CD75-6D86-974E-CC45DB2FAD46}"/>
              </a:ext>
            </a:extLst>
          </p:cNvPr>
          <p:cNvSpPr txBox="1"/>
          <p:nvPr/>
        </p:nvSpPr>
        <p:spPr>
          <a:xfrm>
            <a:off x="5816315" y="2311549"/>
            <a:ext cx="360996" cy="369332"/>
          </a:xfrm>
          <a:prstGeom prst="rect">
            <a:avLst/>
          </a:prstGeom>
          <a:noFill/>
          <a:ln>
            <a:noFill/>
          </a:ln>
        </p:spPr>
        <p:txBody>
          <a:bodyPr wrap="none" rtlCol="0">
            <a:spAutoFit/>
          </a:bodyPr>
          <a:lstStyle/>
          <a:p>
            <a:pPr algn="ctr"/>
            <a:r>
              <a:rPr lang="en-US" b="1">
                <a:solidFill>
                  <a:srgbClr val="FF0000"/>
                </a:solidFill>
              </a:rPr>
              <a:t>Ự</a:t>
            </a:r>
            <a:endParaRPr lang="en-US" b="1" dirty="0">
              <a:solidFill>
                <a:srgbClr val="FF0000"/>
              </a:solidFill>
            </a:endParaRPr>
          </a:p>
        </p:txBody>
      </p:sp>
      <p:sp>
        <p:nvSpPr>
          <p:cNvPr id="31" name="TextBox 30">
            <a:extLst>
              <a:ext uri="{FF2B5EF4-FFF2-40B4-BE49-F238E27FC236}">
                <a16:creationId xmlns="" xmlns:a16="http://schemas.microsoft.com/office/drawing/2014/main" id="{13387FB4-2A34-A190-1DB2-713E631A7ACE}"/>
              </a:ext>
            </a:extLst>
          </p:cNvPr>
          <p:cNvSpPr txBox="1"/>
          <p:nvPr/>
        </p:nvSpPr>
        <p:spPr>
          <a:xfrm>
            <a:off x="6294030" y="2311549"/>
            <a:ext cx="298479" cy="369332"/>
          </a:xfrm>
          <a:prstGeom prst="rect">
            <a:avLst/>
          </a:prstGeom>
          <a:noFill/>
        </p:spPr>
        <p:txBody>
          <a:bodyPr wrap="none" rtlCol="0">
            <a:spAutoFit/>
          </a:bodyPr>
          <a:lstStyle/>
          <a:p>
            <a:pPr algn="ctr"/>
            <a:r>
              <a:rPr lang="en-US" b="1"/>
              <a:t>T</a:t>
            </a:r>
            <a:endParaRPr lang="en-US" b="1" dirty="0"/>
          </a:p>
        </p:txBody>
      </p:sp>
      <p:sp>
        <p:nvSpPr>
          <p:cNvPr id="36" name="Rectangle 35">
            <a:extLst>
              <a:ext uri="{FF2B5EF4-FFF2-40B4-BE49-F238E27FC236}">
                <a16:creationId xmlns="" xmlns:a16="http://schemas.microsoft.com/office/drawing/2014/main" id="{9F501E2A-74D5-6009-2AE4-81AEF05F596F}"/>
              </a:ext>
            </a:extLst>
          </p:cNvPr>
          <p:cNvSpPr/>
          <p:nvPr/>
        </p:nvSpPr>
        <p:spPr>
          <a:xfrm>
            <a:off x="7620489" y="27751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7" name="Rectangle 36">
            <a:extLst>
              <a:ext uri="{FF2B5EF4-FFF2-40B4-BE49-F238E27FC236}">
                <a16:creationId xmlns="" xmlns:a16="http://schemas.microsoft.com/office/drawing/2014/main" id="{8E59F1F2-8764-1D15-6BE5-E81B5E93D86A}"/>
              </a:ext>
            </a:extLst>
          </p:cNvPr>
          <p:cNvSpPr/>
          <p:nvPr/>
        </p:nvSpPr>
        <p:spPr>
          <a:xfrm>
            <a:off x="8074091" y="27751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9" name="Rectangle 38">
            <a:extLst>
              <a:ext uri="{FF2B5EF4-FFF2-40B4-BE49-F238E27FC236}">
                <a16:creationId xmlns="" xmlns:a16="http://schemas.microsoft.com/office/drawing/2014/main" id="{D5100C93-D2EE-4489-FAF9-9B7ACC7BB7F4}"/>
              </a:ext>
            </a:extLst>
          </p:cNvPr>
          <p:cNvSpPr/>
          <p:nvPr/>
        </p:nvSpPr>
        <p:spPr>
          <a:xfrm>
            <a:off x="5803150" y="277169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1" name="Rectangle 40">
            <a:extLst>
              <a:ext uri="{FF2B5EF4-FFF2-40B4-BE49-F238E27FC236}">
                <a16:creationId xmlns="" xmlns:a16="http://schemas.microsoft.com/office/drawing/2014/main" id="{23472FA5-CA55-EAFC-A3CD-A90E5C7B0107}"/>
              </a:ext>
            </a:extLst>
          </p:cNvPr>
          <p:cNvSpPr/>
          <p:nvPr/>
        </p:nvSpPr>
        <p:spPr>
          <a:xfrm>
            <a:off x="6256753" y="2771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2" name="Rectangle 41">
            <a:extLst>
              <a:ext uri="{FF2B5EF4-FFF2-40B4-BE49-F238E27FC236}">
                <a16:creationId xmlns="" xmlns:a16="http://schemas.microsoft.com/office/drawing/2014/main" id="{7290BFF1-B8ED-F8FF-07A4-F0FC45AEFD36}"/>
              </a:ext>
            </a:extLst>
          </p:cNvPr>
          <p:cNvSpPr/>
          <p:nvPr/>
        </p:nvSpPr>
        <p:spPr>
          <a:xfrm>
            <a:off x="6712736" y="27751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3" name="Rectangle 42">
            <a:extLst>
              <a:ext uri="{FF2B5EF4-FFF2-40B4-BE49-F238E27FC236}">
                <a16:creationId xmlns="" xmlns:a16="http://schemas.microsoft.com/office/drawing/2014/main" id="{2FA7644D-A0CB-84F1-0E28-85E941A810F5}"/>
              </a:ext>
            </a:extLst>
          </p:cNvPr>
          <p:cNvSpPr/>
          <p:nvPr/>
        </p:nvSpPr>
        <p:spPr>
          <a:xfrm>
            <a:off x="7166339" y="27751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7" name="Rectangle 56">
            <a:extLst>
              <a:ext uri="{FF2B5EF4-FFF2-40B4-BE49-F238E27FC236}">
                <a16:creationId xmlns="" xmlns:a16="http://schemas.microsoft.com/office/drawing/2014/main" id="{1400627E-D9EE-C2D2-D94E-D9DF6FE6CD83}"/>
              </a:ext>
            </a:extLst>
          </p:cNvPr>
          <p:cNvSpPr/>
          <p:nvPr/>
        </p:nvSpPr>
        <p:spPr>
          <a:xfrm>
            <a:off x="5346620" y="32549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Rectangle 57">
            <a:extLst>
              <a:ext uri="{FF2B5EF4-FFF2-40B4-BE49-F238E27FC236}">
                <a16:creationId xmlns="" xmlns:a16="http://schemas.microsoft.com/office/drawing/2014/main" id="{A4050B5D-FDB2-3BC9-F36D-FBF663069E87}"/>
              </a:ext>
            </a:extLst>
          </p:cNvPr>
          <p:cNvSpPr/>
          <p:nvPr/>
        </p:nvSpPr>
        <p:spPr>
          <a:xfrm>
            <a:off x="5803150" y="325499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9" name="Rectangle 58">
            <a:extLst>
              <a:ext uri="{FF2B5EF4-FFF2-40B4-BE49-F238E27FC236}">
                <a16:creationId xmlns="" xmlns:a16="http://schemas.microsoft.com/office/drawing/2014/main" id="{F09E7B88-E5B7-19EB-06F8-BDFEB09913DB}"/>
              </a:ext>
            </a:extLst>
          </p:cNvPr>
          <p:cNvSpPr/>
          <p:nvPr/>
        </p:nvSpPr>
        <p:spPr>
          <a:xfrm>
            <a:off x="6256753" y="32549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0" name="Rectangle 59">
            <a:extLst>
              <a:ext uri="{FF2B5EF4-FFF2-40B4-BE49-F238E27FC236}">
                <a16:creationId xmlns="" xmlns:a16="http://schemas.microsoft.com/office/drawing/2014/main" id="{EFECD7D2-BED6-4871-2429-34A19F5313EC}"/>
              </a:ext>
            </a:extLst>
          </p:cNvPr>
          <p:cNvSpPr/>
          <p:nvPr/>
        </p:nvSpPr>
        <p:spPr>
          <a:xfrm>
            <a:off x="6710355" y="32549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8" name="Rectangle 1807">
            <a:extLst>
              <a:ext uri="{FF2B5EF4-FFF2-40B4-BE49-F238E27FC236}">
                <a16:creationId xmlns="" xmlns:a16="http://schemas.microsoft.com/office/drawing/2014/main" id="{F383235B-42C4-526A-8585-15E4C0C32821}"/>
              </a:ext>
            </a:extLst>
          </p:cNvPr>
          <p:cNvSpPr/>
          <p:nvPr/>
        </p:nvSpPr>
        <p:spPr>
          <a:xfrm>
            <a:off x="6710355" y="373765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Rectangle 1812">
            <a:extLst>
              <a:ext uri="{FF2B5EF4-FFF2-40B4-BE49-F238E27FC236}">
                <a16:creationId xmlns="" xmlns:a16="http://schemas.microsoft.com/office/drawing/2014/main" id="{C3613EE8-D5C1-6325-AE9C-15824A15B3F7}"/>
              </a:ext>
            </a:extLst>
          </p:cNvPr>
          <p:cNvSpPr/>
          <p:nvPr/>
        </p:nvSpPr>
        <p:spPr>
          <a:xfrm>
            <a:off x="7163958" y="373765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4" name="Rectangle 1813">
            <a:extLst>
              <a:ext uri="{FF2B5EF4-FFF2-40B4-BE49-F238E27FC236}">
                <a16:creationId xmlns="" xmlns:a16="http://schemas.microsoft.com/office/drawing/2014/main" id="{42DAAD22-323A-6A53-71FF-FFC6D0997455}"/>
              </a:ext>
            </a:extLst>
          </p:cNvPr>
          <p:cNvSpPr/>
          <p:nvPr/>
        </p:nvSpPr>
        <p:spPr>
          <a:xfrm>
            <a:off x="8518842" y="373845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Rectangle 1814">
            <a:extLst>
              <a:ext uri="{FF2B5EF4-FFF2-40B4-BE49-F238E27FC236}">
                <a16:creationId xmlns="" xmlns:a16="http://schemas.microsoft.com/office/drawing/2014/main" id="{58814728-FABB-20EF-B567-42EF05EC8D4A}"/>
              </a:ext>
            </a:extLst>
          </p:cNvPr>
          <p:cNvSpPr/>
          <p:nvPr/>
        </p:nvSpPr>
        <p:spPr>
          <a:xfrm>
            <a:off x="5349001" y="37382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6" name="Rectangle 1815">
            <a:extLst>
              <a:ext uri="{FF2B5EF4-FFF2-40B4-BE49-F238E27FC236}">
                <a16:creationId xmlns="" xmlns:a16="http://schemas.microsoft.com/office/drawing/2014/main" id="{75FE0EA5-E0A3-1F6D-BC6C-66E9E0FE2815}"/>
              </a:ext>
            </a:extLst>
          </p:cNvPr>
          <p:cNvSpPr/>
          <p:nvPr/>
        </p:nvSpPr>
        <p:spPr>
          <a:xfrm>
            <a:off x="5803150" y="373828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Rectangle 1816">
            <a:extLst>
              <a:ext uri="{FF2B5EF4-FFF2-40B4-BE49-F238E27FC236}">
                <a16:creationId xmlns="" xmlns:a16="http://schemas.microsoft.com/office/drawing/2014/main" id="{EEE5D3D6-9223-9148-6B51-4A6FEDDBDF42}"/>
              </a:ext>
            </a:extLst>
          </p:cNvPr>
          <p:cNvSpPr/>
          <p:nvPr/>
        </p:nvSpPr>
        <p:spPr>
          <a:xfrm>
            <a:off x="6256753" y="37382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9" name="TextBox 1828">
            <a:extLst>
              <a:ext uri="{FF2B5EF4-FFF2-40B4-BE49-F238E27FC236}">
                <a16:creationId xmlns="" xmlns:a16="http://schemas.microsoft.com/office/drawing/2014/main" id="{12E4F947-F235-F337-C281-4C8C348DE701}"/>
              </a:ext>
            </a:extLst>
          </p:cNvPr>
          <p:cNvSpPr txBox="1"/>
          <p:nvPr/>
        </p:nvSpPr>
        <p:spPr>
          <a:xfrm>
            <a:off x="6728396" y="3760800"/>
            <a:ext cx="336952" cy="369332"/>
          </a:xfrm>
          <a:prstGeom prst="rect">
            <a:avLst/>
          </a:prstGeom>
          <a:noFill/>
        </p:spPr>
        <p:txBody>
          <a:bodyPr wrap="none" rtlCol="0">
            <a:spAutoFit/>
          </a:bodyPr>
          <a:lstStyle/>
          <a:p>
            <a:pPr algn="ctr"/>
            <a:r>
              <a:rPr lang="en-US" b="1"/>
              <a:t>N</a:t>
            </a:r>
            <a:endParaRPr lang="en-US" b="1" dirty="0"/>
          </a:p>
        </p:txBody>
      </p:sp>
      <p:sp>
        <p:nvSpPr>
          <p:cNvPr id="1830" name="TextBox 1829">
            <a:extLst>
              <a:ext uri="{FF2B5EF4-FFF2-40B4-BE49-F238E27FC236}">
                <a16:creationId xmlns="" xmlns:a16="http://schemas.microsoft.com/office/drawing/2014/main" id="{EFF04A57-DC95-82F0-3ED0-3DB4921E4929}"/>
              </a:ext>
            </a:extLst>
          </p:cNvPr>
          <p:cNvSpPr txBox="1"/>
          <p:nvPr/>
        </p:nvSpPr>
        <p:spPr>
          <a:xfrm>
            <a:off x="7197228" y="3760800"/>
            <a:ext cx="306494" cy="369332"/>
          </a:xfrm>
          <a:prstGeom prst="rect">
            <a:avLst/>
          </a:prstGeom>
          <a:noFill/>
        </p:spPr>
        <p:txBody>
          <a:bodyPr wrap="none" rtlCol="0">
            <a:spAutoFit/>
          </a:bodyPr>
          <a:lstStyle/>
          <a:p>
            <a:pPr algn="ctr"/>
            <a:r>
              <a:rPr lang="en-US" b="1"/>
              <a:t>C</a:t>
            </a:r>
            <a:endParaRPr lang="en-US" b="1" dirty="0"/>
          </a:p>
        </p:txBody>
      </p:sp>
      <p:sp>
        <p:nvSpPr>
          <p:cNvPr id="1831" name="TextBox 1830">
            <a:extLst>
              <a:ext uri="{FF2B5EF4-FFF2-40B4-BE49-F238E27FC236}">
                <a16:creationId xmlns="" xmlns:a16="http://schemas.microsoft.com/office/drawing/2014/main" id="{2472A2E5-6DE7-EA46-50B2-C22D3292261B}"/>
              </a:ext>
            </a:extLst>
          </p:cNvPr>
          <p:cNvSpPr txBox="1"/>
          <p:nvPr/>
        </p:nvSpPr>
        <p:spPr>
          <a:xfrm>
            <a:off x="8537685" y="3761606"/>
            <a:ext cx="335348" cy="369332"/>
          </a:xfrm>
          <a:prstGeom prst="rect">
            <a:avLst/>
          </a:prstGeom>
          <a:noFill/>
        </p:spPr>
        <p:txBody>
          <a:bodyPr wrap="none" rtlCol="0">
            <a:spAutoFit/>
          </a:bodyPr>
          <a:lstStyle/>
          <a:p>
            <a:pPr algn="ctr"/>
            <a:r>
              <a:rPr lang="en-US" b="1"/>
              <a:t>N</a:t>
            </a:r>
            <a:endParaRPr lang="en-US" b="1" dirty="0"/>
          </a:p>
        </p:txBody>
      </p:sp>
      <p:sp>
        <p:nvSpPr>
          <p:cNvPr id="1832" name="TextBox 1831">
            <a:extLst>
              <a:ext uri="{FF2B5EF4-FFF2-40B4-BE49-F238E27FC236}">
                <a16:creationId xmlns="" xmlns:a16="http://schemas.microsoft.com/office/drawing/2014/main" id="{E84573C7-E4E7-B604-76C6-6111C815A9CD}"/>
              </a:ext>
            </a:extLst>
          </p:cNvPr>
          <p:cNvSpPr txBox="1"/>
          <p:nvPr/>
        </p:nvSpPr>
        <p:spPr>
          <a:xfrm>
            <a:off x="5363836" y="3761437"/>
            <a:ext cx="343364" cy="369332"/>
          </a:xfrm>
          <a:prstGeom prst="rect">
            <a:avLst/>
          </a:prstGeom>
          <a:noFill/>
        </p:spPr>
        <p:txBody>
          <a:bodyPr wrap="none" rtlCol="0">
            <a:spAutoFit/>
          </a:bodyPr>
          <a:lstStyle/>
          <a:p>
            <a:pPr algn="ctr"/>
            <a:r>
              <a:rPr lang="en-US" b="1"/>
              <a:t>Q</a:t>
            </a:r>
            <a:endParaRPr lang="en-US" b="1" dirty="0"/>
          </a:p>
        </p:txBody>
      </p:sp>
      <p:sp>
        <p:nvSpPr>
          <p:cNvPr id="1833" name="TextBox 1832">
            <a:extLst>
              <a:ext uri="{FF2B5EF4-FFF2-40B4-BE49-F238E27FC236}">
                <a16:creationId xmlns="" xmlns:a16="http://schemas.microsoft.com/office/drawing/2014/main" id="{E120E3B3-674A-9D71-37E8-C67E24708B1B}"/>
              </a:ext>
            </a:extLst>
          </p:cNvPr>
          <p:cNvSpPr txBox="1"/>
          <p:nvPr/>
        </p:nvSpPr>
        <p:spPr>
          <a:xfrm>
            <a:off x="5829138" y="3761437"/>
            <a:ext cx="335349" cy="369332"/>
          </a:xfrm>
          <a:prstGeom prst="rect">
            <a:avLst/>
          </a:prstGeom>
          <a:noFill/>
          <a:ln>
            <a:noFill/>
          </a:ln>
        </p:spPr>
        <p:txBody>
          <a:bodyPr wrap="none" rtlCol="0">
            <a:spAutoFit/>
          </a:bodyPr>
          <a:lstStyle/>
          <a:p>
            <a:pPr algn="ctr"/>
            <a:r>
              <a:rPr lang="en-US" b="1">
                <a:solidFill>
                  <a:srgbClr val="FF0000"/>
                </a:solidFill>
              </a:rPr>
              <a:t>U</a:t>
            </a:r>
            <a:endParaRPr lang="en-US" b="1" dirty="0">
              <a:solidFill>
                <a:srgbClr val="FF0000"/>
              </a:solidFill>
            </a:endParaRPr>
          </a:p>
        </p:txBody>
      </p:sp>
      <p:sp>
        <p:nvSpPr>
          <p:cNvPr id="1834" name="TextBox 1833">
            <a:extLst>
              <a:ext uri="{FF2B5EF4-FFF2-40B4-BE49-F238E27FC236}">
                <a16:creationId xmlns="" xmlns:a16="http://schemas.microsoft.com/office/drawing/2014/main" id="{04698EFB-0DB0-C63E-82FC-4768E073A0D0}"/>
              </a:ext>
            </a:extLst>
          </p:cNvPr>
          <p:cNvSpPr txBox="1"/>
          <p:nvPr/>
        </p:nvSpPr>
        <p:spPr>
          <a:xfrm>
            <a:off x="6281206" y="3761437"/>
            <a:ext cx="324128" cy="369332"/>
          </a:xfrm>
          <a:prstGeom prst="rect">
            <a:avLst/>
          </a:prstGeom>
          <a:noFill/>
        </p:spPr>
        <p:txBody>
          <a:bodyPr wrap="none" rtlCol="0">
            <a:spAutoFit/>
          </a:bodyPr>
          <a:lstStyle/>
          <a:p>
            <a:pPr algn="ctr"/>
            <a:r>
              <a:rPr lang="en-US" b="1"/>
              <a:t>Ầ</a:t>
            </a:r>
            <a:endParaRPr lang="en-US" b="1" dirty="0"/>
          </a:p>
        </p:txBody>
      </p:sp>
      <p:sp>
        <p:nvSpPr>
          <p:cNvPr id="1348" name="Rectangle 1347">
            <a:extLst>
              <a:ext uri="{FF2B5EF4-FFF2-40B4-BE49-F238E27FC236}">
                <a16:creationId xmlns="" xmlns:a16="http://schemas.microsoft.com/office/drawing/2014/main" id="{11DC0331-37FC-470C-24D1-2BE22FFA4C52}"/>
              </a:ext>
            </a:extLst>
          </p:cNvPr>
          <p:cNvSpPr/>
          <p:nvPr/>
        </p:nvSpPr>
        <p:spPr>
          <a:xfrm>
            <a:off x="5803150" y="422158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9" name="Rectangle 1348">
            <a:extLst>
              <a:ext uri="{FF2B5EF4-FFF2-40B4-BE49-F238E27FC236}">
                <a16:creationId xmlns="" xmlns:a16="http://schemas.microsoft.com/office/drawing/2014/main" id="{00DA0C3F-6289-C139-1EFD-6E333E0431E8}"/>
              </a:ext>
            </a:extLst>
          </p:cNvPr>
          <p:cNvSpPr/>
          <p:nvPr/>
        </p:nvSpPr>
        <p:spPr>
          <a:xfrm>
            <a:off x="6256753" y="4221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0" name="Rectangle 1349">
            <a:extLst>
              <a:ext uri="{FF2B5EF4-FFF2-40B4-BE49-F238E27FC236}">
                <a16:creationId xmlns="" xmlns:a16="http://schemas.microsoft.com/office/drawing/2014/main" id="{15CC1EC6-5235-13E5-428F-7CDFFD3AC640}"/>
              </a:ext>
            </a:extLst>
          </p:cNvPr>
          <p:cNvSpPr/>
          <p:nvPr/>
        </p:nvSpPr>
        <p:spPr>
          <a:xfrm>
            <a:off x="6710355" y="4221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1" name="Rectangle 1350">
            <a:extLst>
              <a:ext uri="{FF2B5EF4-FFF2-40B4-BE49-F238E27FC236}">
                <a16:creationId xmlns="" xmlns:a16="http://schemas.microsoft.com/office/drawing/2014/main" id="{947C6FE0-351A-04D1-E4DF-3F3C7A6297D1}"/>
              </a:ext>
            </a:extLst>
          </p:cNvPr>
          <p:cNvSpPr/>
          <p:nvPr/>
        </p:nvSpPr>
        <p:spPr>
          <a:xfrm>
            <a:off x="7163958" y="4221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3" name="Rectangle 1362">
            <a:extLst>
              <a:ext uri="{FF2B5EF4-FFF2-40B4-BE49-F238E27FC236}">
                <a16:creationId xmlns="" xmlns:a16="http://schemas.microsoft.com/office/drawing/2014/main" id="{36F81ADB-46ED-551D-655C-C1A8B94762CD}"/>
              </a:ext>
            </a:extLst>
          </p:cNvPr>
          <p:cNvSpPr/>
          <p:nvPr/>
        </p:nvSpPr>
        <p:spPr>
          <a:xfrm>
            <a:off x="4446408" y="470964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5" name="Rectangle 1364">
            <a:extLst>
              <a:ext uri="{FF2B5EF4-FFF2-40B4-BE49-F238E27FC236}">
                <a16:creationId xmlns="" xmlns:a16="http://schemas.microsoft.com/office/drawing/2014/main" id="{B82C789B-4176-9726-368C-129AC8AF8210}"/>
              </a:ext>
            </a:extLst>
          </p:cNvPr>
          <p:cNvSpPr/>
          <p:nvPr/>
        </p:nvSpPr>
        <p:spPr>
          <a:xfrm>
            <a:off x="5349001" y="47048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6" name="Rectangle 1365">
            <a:extLst>
              <a:ext uri="{FF2B5EF4-FFF2-40B4-BE49-F238E27FC236}">
                <a16:creationId xmlns="" xmlns:a16="http://schemas.microsoft.com/office/drawing/2014/main" id="{6FEB627C-0857-9952-4AE9-876E7A25E1A1}"/>
              </a:ext>
            </a:extLst>
          </p:cNvPr>
          <p:cNvSpPr/>
          <p:nvPr/>
        </p:nvSpPr>
        <p:spPr>
          <a:xfrm>
            <a:off x="5803150" y="470487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7" name="Rectangle 1366">
            <a:extLst>
              <a:ext uri="{FF2B5EF4-FFF2-40B4-BE49-F238E27FC236}">
                <a16:creationId xmlns="" xmlns:a16="http://schemas.microsoft.com/office/drawing/2014/main" id="{87EE6868-1C21-9D3A-9831-BE0D22CA6F6F}"/>
              </a:ext>
            </a:extLst>
          </p:cNvPr>
          <p:cNvSpPr/>
          <p:nvPr/>
        </p:nvSpPr>
        <p:spPr>
          <a:xfrm>
            <a:off x="6256753" y="47048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8" name="Rectangle 1367">
            <a:extLst>
              <a:ext uri="{FF2B5EF4-FFF2-40B4-BE49-F238E27FC236}">
                <a16:creationId xmlns="" xmlns:a16="http://schemas.microsoft.com/office/drawing/2014/main" id="{B3907F12-7861-98ED-9808-34AB727DA36A}"/>
              </a:ext>
            </a:extLst>
          </p:cNvPr>
          <p:cNvSpPr/>
          <p:nvPr/>
        </p:nvSpPr>
        <p:spPr>
          <a:xfrm>
            <a:off x="3539202" y="470964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Rectangle 1368">
            <a:extLst>
              <a:ext uri="{FF2B5EF4-FFF2-40B4-BE49-F238E27FC236}">
                <a16:creationId xmlns="" xmlns:a16="http://schemas.microsoft.com/office/drawing/2014/main" id="{EF73254A-4FD1-CE48-6814-747DAF3FA4E8}"/>
              </a:ext>
            </a:extLst>
          </p:cNvPr>
          <p:cNvSpPr/>
          <p:nvPr/>
        </p:nvSpPr>
        <p:spPr>
          <a:xfrm>
            <a:off x="3992805" y="470964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0" name="Rectangle 1379">
            <a:extLst>
              <a:ext uri="{FF2B5EF4-FFF2-40B4-BE49-F238E27FC236}">
                <a16:creationId xmlns="" xmlns:a16="http://schemas.microsoft.com/office/drawing/2014/main" id="{7536EA98-413E-9F98-6450-A4B77C8BB1A1}"/>
              </a:ext>
            </a:extLst>
          </p:cNvPr>
          <p:cNvSpPr/>
          <p:nvPr/>
        </p:nvSpPr>
        <p:spPr>
          <a:xfrm>
            <a:off x="3991827" y="518640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1" name="Rectangle 1380">
            <a:extLst>
              <a:ext uri="{FF2B5EF4-FFF2-40B4-BE49-F238E27FC236}">
                <a16:creationId xmlns="" xmlns:a16="http://schemas.microsoft.com/office/drawing/2014/main" id="{6A2E650D-7E4E-5597-EBD2-B9BD8C1DB14C}"/>
              </a:ext>
            </a:extLst>
          </p:cNvPr>
          <p:cNvSpPr/>
          <p:nvPr/>
        </p:nvSpPr>
        <p:spPr>
          <a:xfrm>
            <a:off x="4445430" y="518640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3" name="Rectangle 1382">
            <a:extLst>
              <a:ext uri="{FF2B5EF4-FFF2-40B4-BE49-F238E27FC236}">
                <a16:creationId xmlns="" xmlns:a16="http://schemas.microsoft.com/office/drawing/2014/main" id="{4E0AA6AA-1E42-C08F-BAC8-DECD4F1EE682}"/>
              </a:ext>
            </a:extLst>
          </p:cNvPr>
          <p:cNvSpPr/>
          <p:nvPr/>
        </p:nvSpPr>
        <p:spPr>
          <a:xfrm>
            <a:off x="4898406" y="518916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4" name="Rectangle 1383">
            <a:extLst>
              <a:ext uri="{FF2B5EF4-FFF2-40B4-BE49-F238E27FC236}">
                <a16:creationId xmlns="" xmlns:a16="http://schemas.microsoft.com/office/drawing/2014/main" id="{69788E34-FEF6-5B18-89AA-1FEE4C34ED4B}"/>
              </a:ext>
            </a:extLst>
          </p:cNvPr>
          <p:cNvSpPr/>
          <p:nvPr/>
        </p:nvSpPr>
        <p:spPr>
          <a:xfrm>
            <a:off x="5803150" y="518817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6" name="Rectangle 1385">
            <a:extLst>
              <a:ext uri="{FF2B5EF4-FFF2-40B4-BE49-F238E27FC236}">
                <a16:creationId xmlns="" xmlns:a16="http://schemas.microsoft.com/office/drawing/2014/main" id="{117224A4-7C63-F717-6611-DC3895CC7B7A}"/>
              </a:ext>
            </a:extLst>
          </p:cNvPr>
          <p:cNvSpPr/>
          <p:nvPr/>
        </p:nvSpPr>
        <p:spPr>
          <a:xfrm>
            <a:off x="3080410" y="518316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7" name="Rectangle 1386">
            <a:extLst>
              <a:ext uri="{FF2B5EF4-FFF2-40B4-BE49-F238E27FC236}">
                <a16:creationId xmlns="" xmlns:a16="http://schemas.microsoft.com/office/drawing/2014/main" id="{7C2E2C90-9CFF-AD9C-407E-B852F2669359}"/>
              </a:ext>
            </a:extLst>
          </p:cNvPr>
          <p:cNvSpPr/>
          <p:nvPr/>
        </p:nvSpPr>
        <p:spPr>
          <a:xfrm>
            <a:off x="3534013" y="518316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9" name="TextBox 1388">
            <a:extLst>
              <a:ext uri="{FF2B5EF4-FFF2-40B4-BE49-F238E27FC236}">
                <a16:creationId xmlns="" xmlns:a16="http://schemas.microsoft.com/office/drawing/2014/main" id="{EB29C625-49F2-91CA-E021-F79CB9C78F0D}"/>
              </a:ext>
            </a:extLst>
          </p:cNvPr>
          <p:cNvSpPr txBox="1"/>
          <p:nvPr/>
        </p:nvSpPr>
        <p:spPr>
          <a:xfrm>
            <a:off x="4029105" y="5209554"/>
            <a:ext cx="298479" cy="369332"/>
          </a:xfrm>
          <a:prstGeom prst="rect">
            <a:avLst/>
          </a:prstGeom>
          <a:noFill/>
        </p:spPr>
        <p:txBody>
          <a:bodyPr wrap="none" rtlCol="0">
            <a:spAutoFit/>
          </a:bodyPr>
          <a:lstStyle/>
          <a:p>
            <a:pPr algn="ctr"/>
            <a:r>
              <a:rPr lang="en-US" b="1"/>
              <a:t>T</a:t>
            </a:r>
            <a:endParaRPr lang="en-US" b="1" dirty="0"/>
          </a:p>
        </p:txBody>
      </p:sp>
      <p:sp>
        <p:nvSpPr>
          <p:cNvPr id="1390" name="TextBox 1389">
            <a:extLst>
              <a:ext uri="{FF2B5EF4-FFF2-40B4-BE49-F238E27FC236}">
                <a16:creationId xmlns="" xmlns:a16="http://schemas.microsoft.com/office/drawing/2014/main" id="{D14199B9-DA98-EFC7-6927-430D22EE7267}"/>
              </a:ext>
            </a:extLst>
          </p:cNvPr>
          <p:cNvSpPr txBox="1"/>
          <p:nvPr/>
        </p:nvSpPr>
        <p:spPr>
          <a:xfrm>
            <a:off x="4464273" y="5209554"/>
            <a:ext cx="335349" cy="369332"/>
          </a:xfrm>
          <a:prstGeom prst="rect">
            <a:avLst/>
          </a:prstGeom>
          <a:noFill/>
        </p:spPr>
        <p:txBody>
          <a:bodyPr wrap="none" rtlCol="0">
            <a:spAutoFit/>
          </a:bodyPr>
          <a:lstStyle/>
          <a:p>
            <a:pPr algn="ctr"/>
            <a:r>
              <a:rPr lang="en-US" b="1"/>
              <a:t>U</a:t>
            </a:r>
            <a:endParaRPr lang="en-US" b="1" dirty="0"/>
          </a:p>
        </p:txBody>
      </p:sp>
      <p:sp>
        <p:nvSpPr>
          <p:cNvPr id="1393" name="TextBox 1392">
            <a:extLst>
              <a:ext uri="{FF2B5EF4-FFF2-40B4-BE49-F238E27FC236}">
                <a16:creationId xmlns="" xmlns:a16="http://schemas.microsoft.com/office/drawing/2014/main" id="{E2243955-F337-1CC6-5F1C-3C636CDCDB84}"/>
              </a:ext>
            </a:extLst>
          </p:cNvPr>
          <p:cNvSpPr txBox="1"/>
          <p:nvPr/>
        </p:nvSpPr>
        <p:spPr>
          <a:xfrm>
            <a:off x="4932477" y="5212309"/>
            <a:ext cx="304892" cy="369332"/>
          </a:xfrm>
          <a:prstGeom prst="rect">
            <a:avLst/>
          </a:prstGeom>
          <a:noFill/>
        </p:spPr>
        <p:txBody>
          <a:bodyPr wrap="none" rtlCol="0">
            <a:spAutoFit/>
          </a:bodyPr>
          <a:lstStyle/>
          <a:p>
            <a:pPr algn="ctr"/>
            <a:r>
              <a:rPr lang="en-US" b="1"/>
              <a:t>Y</a:t>
            </a:r>
            <a:endParaRPr lang="en-US" b="1" dirty="0"/>
          </a:p>
        </p:txBody>
      </p:sp>
      <p:sp>
        <p:nvSpPr>
          <p:cNvPr id="1394" name="TextBox 1393">
            <a:extLst>
              <a:ext uri="{FF2B5EF4-FFF2-40B4-BE49-F238E27FC236}">
                <a16:creationId xmlns="" xmlns:a16="http://schemas.microsoft.com/office/drawing/2014/main" id="{35E38548-5623-6EF5-F313-4C07EB3184FA}"/>
              </a:ext>
            </a:extLst>
          </p:cNvPr>
          <p:cNvSpPr txBox="1"/>
          <p:nvPr/>
        </p:nvSpPr>
        <p:spPr>
          <a:xfrm>
            <a:off x="5825130" y="5211324"/>
            <a:ext cx="343364"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396" name="TextBox 1395">
            <a:extLst>
              <a:ext uri="{FF2B5EF4-FFF2-40B4-BE49-F238E27FC236}">
                <a16:creationId xmlns="" xmlns:a16="http://schemas.microsoft.com/office/drawing/2014/main" id="{70E1EC02-B1EB-2ED5-D90D-3D6C17584428}"/>
              </a:ext>
            </a:extLst>
          </p:cNvPr>
          <p:cNvSpPr txBox="1"/>
          <p:nvPr/>
        </p:nvSpPr>
        <p:spPr>
          <a:xfrm>
            <a:off x="3120091" y="5206314"/>
            <a:ext cx="293671" cy="369332"/>
          </a:xfrm>
          <a:prstGeom prst="rect">
            <a:avLst/>
          </a:prstGeom>
          <a:noFill/>
        </p:spPr>
        <p:txBody>
          <a:bodyPr wrap="none" rtlCol="0">
            <a:spAutoFit/>
          </a:bodyPr>
          <a:lstStyle/>
          <a:p>
            <a:pPr algn="ctr"/>
            <a:r>
              <a:rPr lang="en-US" b="1"/>
              <a:t>S</a:t>
            </a:r>
            <a:endParaRPr lang="en-US" b="1" dirty="0"/>
          </a:p>
        </p:txBody>
      </p:sp>
      <p:sp>
        <p:nvSpPr>
          <p:cNvPr id="1397" name="TextBox 1396">
            <a:extLst>
              <a:ext uri="{FF2B5EF4-FFF2-40B4-BE49-F238E27FC236}">
                <a16:creationId xmlns="" xmlns:a16="http://schemas.microsoft.com/office/drawing/2014/main" id="{B668C4F2-77BA-88E9-E86E-526D13FA896E}"/>
              </a:ext>
            </a:extLst>
          </p:cNvPr>
          <p:cNvSpPr txBox="1"/>
          <p:nvPr/>
        </p:nvSpPr>
        <p:spPr>
          <a:xfrm>
            <a:off x="3540032" y="5206313"/>
            <a:ext cx="360996" cy="369332"/>
          </a:xfrm>
          <a:prstGeom prst="rect">
            <a:avLst/>
          </a:prstGeom>
          <a:noFill/>
        </p:spPr>
        <p:txBody>
          <a:bodyPr wrap="none" rtlCol="0">
            <a:spAutoFit/>
          </a:bodyPr>
          <a:lstStyle/>
          <a:p>
            <a:pPr algn="ctr"/>
            <a:r>
              <a:rPr lang="en-US" b="1"/>
              <a:t>Ơ</a:t>
            </a:r>
            <a:endParaRPr lang="en-US" b="1" dirty="0"/>
          </a:p>
        </p:txBody>
      </p:sp>
      <p:sp>
        <p:nvSpPr>
          <p:cNvPr id="1825" name="Rectangle 1824">
            <a:extLst>
              <a:ext uri="{FF2B5EF4-FFF2-40B4-BE49-F238E27FC236}">
                <a16:creationId xmlns="" xmlns:a16="http://schemas.microsoft.com/office/drawing/2014/main" id="{A9CE9C46-6D1B-F71F-8951-853A1C539A34}"/>
              </a:ext>
            </a:extLst>
          </p:cNvPr>
          <p:cNvSpPr/>
          <p:nvPr/>
        </p:nvSpPr>
        <p:spPr>
          <a:xfrm>
            <a:off x="6710355" y="18074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9" name="TextBox 1898">
            <a:extLst>
              <a:ext uri="{FF2B5EF4-FFF2-40B4-BE49-F238E27FC236}">
                <a16:creationId xmlns="" xmlns:a16="http://schemas.microsoft.com/office/drawing/2014/main" id="{9DA37932-9D68-6FD2-DC36-75B6462338F8}"/>
              </a:ext>
            </a:extLst>
          </p:cNvPr>
          <p:cNvSpPr txBox="1"/>
          <p:nvPr/>
        </p:nvSpPr>
        <p:spPr>
          <a:xfrm>
            <a:off x="5847571" y="1828253"/>
            <a:ext cx="298479" cy="369332"/>
          </a:xfrm>
          <a:prstGeom prst="rect">
            <a:avLst/>
          </a:prstGeom>
          <a:noFill/>
          <a:ln>
            <a:noFill/>
          </a:ln>
        </p:spPr>
        <p:txBody>
          <a:bodyPr wrap="none" rtlCol="0">
            <a:spAutoFit/>
          </a:bodyPr>
          <a:lstStyle/>
          <a:p>
            <a:pPr algn="ctr"/>
            <a:r>
              <a:rPr lang="en-US" b="1">
                <a:solidFill>
                  <a:srgbClr val="FF0000"/>
                </a:solidFill>
              </a:rPr>
              <a:t>T</a:t>
            </a:r>
            <a:endParaRPr lang="en-US" b="1" dirty="0">
              <a:solidFill>
                <a:srgbClr val="FF0000"/>
              </a:solidFill>
            </a:endParaRPr>
          </a:p>
        </p:txBody>
      </p:sp>
      <p:sp>
        <p:nvSpPr>
          <p:cNvPr id="1901" name="TextBox 1900">
            <a:extLst>
              <a:ext uri="{FF2B5EF4-FFF2-40B4-BE49-F238E27FC236}">
                <a16:creationId xmlns="" xmlns:a16="http://schemas.microsoft.com/office/drawing/2014/main" id="{5E58F09E-1EC2-0E89-8B62-DB36BD638805}"/>
              </a:ext>
            </a:extLst>
          </p:cNvPr>
          <p:cNvSpPr txBox="1"/>
          <p:nvPr/>
        </p:nvSpPr>
        <p:spPr>
          <a:xfrm>
            <a:off x="6275596" y="1828253"/>
            <a:ext cx="335349" cy="369332"/>
          </a:xfrm>
          <a:prstGeom prst="rect">
            <a:avLst/>
          </a:prstGeom>
          <a:noFill/>
        </p:spPr>
        <p:txBody>
          <a:bodyPr wrap="none" rtlCol="0">
            <a:spAutoFit/>
          </a:bodyPr>
          <a:lstStyle/>
          <a:p>
            <a:pPr algn="ctr"/>
            <a:r>
              <a:rPr lang="en-US" b="1"/>
              <a:t>U</a:t>
            </a:r>
            <a:endParaRPr lang="en-US" b="1" dirty="0"/>
          </a:p>
        </p:txBody>
      </p:sp>
      <p:sp>
        <p:nvSpPr>
          <p:cNvPr id="1903" name="TextBox 1902">
            <a:extLst>
              <a:ext uri="{FF2B5EF4-FFF2-40B4-BE49-F238E27FC236}">
                <a16:creationId xmlns="" xmlns:a16="http://schemas.microsoft.com/office/drawing/2014/main" id="{E07B7056-E793-BC0C-9C09-5A29F6ACF3F7}"/>
              </a:ext>
            </a:extLst>
          </p:cNvPr>
          <p:cNvSpPr txBox="1"/>
          <p:nvPr/>
        </p:nvSpPr>
        <p:spPr>
          <a:xfrm>
            <a:off x="7233659" y="1830634"/>
            <a:ext cx="245580" cy="369332"/>
          </a:xfrm>
          <a:prstGeom prst="rect">
            <a:avLst/>
          </a:prstGeom>
          <a:noFill/>
        </p:spPr>
        <p:txBody>
          <a:bodyPr wrap="none" rtlCol="0">
            <a:spAutoFit/>
          </a:bodyPr>
          <a:lstStyle/>
          <a:p>
            <a:pPr algn="ctr"/>
            <a:r>
              <a:rPr lang="en-US" b="1"/>
              <a:t>I</a:t>
            </a:r>
            <a:endParaRPr lang="en-US" b="1" dirty="0"/>
          </a:p>
        </p:txBody>
      </p:sp>
      <p:sp>
        <p:nvSpPr>
          <p:cNvPr id="1826" name="TextBox 1825">
            <a:extLst>
              <a:ext uri="{FF2B5EF4-FFF2-40B4-BE49-F238E27FC236}">
                <a16:creationId xmlns="" xmlns:a16="http://schemas.microsoft.com/office/drawing/2014/main" id="{5DA1C6C6-3766-C184-1084-CB83326DFB00}"/>
              </a:ext>
            </a:extLst>
          </p:cNvPr>
          <p:cNvSpPr txBox="1"/>
          <p:nvPr/>
        </p:nvSpPr>
        <p:spPr>
          <a:xfrm>
            <a:off x="6726793" y="1830634"/>
            <a:ext cx="340158" cy="369332"/>
          </a:xfrm>
          <a:prstGeom prst="rect">
            <a:avLst/>
          </a:prstGeom>
          <a:noFill/>
        </p:spPr>
        <p:txBody>
          <a:bodyPr wrap="none" rtlCol="0">
            <a:spAutoFit/>
          </a:bodyPr>
          <a:lstStyle/>
          <a:p>
            <a:pPr algn="ctr"/>
            <a:r>
              <a:rPr lang="en-US" b="1"/>
              <a:t>Ổ</a:t>
            </a:r>
            <a:endParaRPr lang="en-US" b="1" dirty="0"/>
          </a:p>
        </p:txBody>
      </p:sp>
      <p:sp>
        <p:nvSpPr>
          <p:cNvPr id="1852" name="Rectangle 1851">
            <a:extLst>
              <a:ext uri="{FF2B5EF4-FFF2-40B4-BE49-F238E27FC236}">
                <a16:creationId xmlns="" xmlns:a16="http://schemas.microsoft.com/office/drawing/2014/main" id="{AEED66DD-0D9C-5ADA-7E3A-5D7682574C9E}"/>
              </a:ext>
            </a:extLst>
          </p:cNvPr>
          <p:cNvSpPr/>
          <p:nvPr/>
        </p:nvSpPr>
        <p:spPr>
          <a:xfrm>
            <a:off x="5348123" y="4221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7" name="TextBox 1356">
            <a:extLst>
              <a:ext uri="{FF2B5EF4-FFF2-40B4-BE49-F238E27FC236}">
                <a16:creationId xmlns="" xmlns:a16="http://schemas.microsoft.com/office/drawing/2014/main" id="{837B1133-4235-DD0D-33AA-576C478F707D}"/>
              </a:ext>
            </a:extLst>
          </p:cNvPr>
          <p:cNvSpPr txBox="1"/>
          <p:nvPr/>
        </p:nvSpPr>
        <p:spPr>
          <a:xfrm>
            <a:off x="5844366" y="4244733"/>
            <a:ext cx="304892" cy="369332"/>
          </a:xfrm>
          <a:prstGeom prst="rect">
            <a:avLst/>
          </a:prstGeom>
          <a:noFill/>
          <a:ln>
            <a:noFill/>
          </a:ln>
        </p:spPr>
        <p:txBody>
          <a:bodyPr wrap="none" rtlCol="0">
            <a:spAutoFit/>
          </a:bodyPr>
          <a:lstStyle/>
          <a:p>
            <a:pPr algn="ctr"/>
            <a:r>
              <a:rPr lang="en-US" b="1">
                <a:solidFill>
                  <a:srgbClr val="FF0000"/>
                </a:solidFill>
              </a:rPr>
              <a:t>Y</a:t>
            </a:r>
            <a:endParaRPr lang="en-US" b="1" dirty="0">
              <a:solidFill>
                <a:srgbClr val="FF0000"/>
              </a:solidFill>
            </a:endParaRPr>
          </a:p>
        </p:txBody>
      </p:sp>
      <p:sp>
        <p:nvSpPr>
          <p:cNvPr id="1358" name="TextBox 1357">
            <a:extLst>
              <a:ext uri="{FF2B5EF4-FFF2-40B4-BE49-F238E27FC236}">
                <a16:creationId xmlns="" xmlns:a16="http://schemas.microsoft.com/office/drawing/2014/main" id="{541A78D2-1E60-F2E6-3DE2-6382A667D43B}"/>
              </a:ext>
            </a:extLst>
          </p:cNvPr>
          <p:cNvSpPr txBox="1"/>
          <p:nvPr/>
        </p:nvSpPr>
        <p:spPr>
          <a:xfrm>
            <a:off x="6290023" y="4244733"/>
            <a:ext cx="306494" cy="369332"/>
          </a:xfrm>
          <a:prstGeom prst="rect">
            <a:avLst/>
          </a:prstGeom>
          <a:noFill/>
        </p:spPr>
        <p:txBody>
          <a:bodyPr wrap="none" rtlCol="0">
            <a:spAutoFit/>
          </a:bodyPr>
          <a:lstStyle/>
          <a:p>
            <a:pPr algn="ctr"/>
            <a:r>
              <a:rPr lang="en-US" b="1"/>
              <a:t>C</a:t>
            </a:r>
            <a:endParaRPr lang="en-US" b="1" dirty="0"/>
          </a:p>
        </p:txBody>
      </p:sp>
      <p:sp>
        <p:nvSpPr>
          <p:cNvPr id="1359" name="TextBox 1358">
            <a:extLst>
              <a:ext uri="{FF2B5EF4-FFF2-40B4-BE49-F238E27FC236}">
                <a16:creationId xmlns="" xmlns:a16="http://schemas.microsoft.com/office/drawing/2014/main" id="{6C955293-2A30-85E0-2CE4-42AC516361C6}"/>
              </a:ext>
            </a:extLst>
          </p:cNvPr>
          <p:cNvSpPr txBox="1"/>
          <p:nvPr/>
        </p:nvSpPr>
        <p:spPr>
          <a:xfrm>
            <a:off x="6716374" y="4244733"/>
            <a:ext cx="360996" cy="369332"/>
          </a:xfrm>
          <a:prstGeom prst="rect">
            <a:avLst/>
          </a:prstGeom>
          <a:noFill/>
        </p:spPr>
        <p:txBody>
          <a:bodyPr wrap="none" rtlCol="0">
            <a:spAutoFit/>
          </a:bodyPr>
          <a:lstStyle/>
          <a:p>
            <a:pPr algn="ctr"/>
            <a:r>
              <a:rPr lang="en-US" b="1"/>
              <a:t>Ứ</a:t>
            </a:r>
            <a:endParaRPr lang="en-US" b="1" dirty="0"/>
          </a:p>
        </p:txBody>
      </p:sp>
      <p:sp>
        <p:nvSpPr>
          <p:cNvPr id="1360" name="TextBox 1359">
            <a:extLst>
              <a:ext uri="{FF2B5EF4-FFF2-40B4-BE49-F238E27FC236}">
                <a16:creationId xmlns="" xmlns:a16="http://schemas.microsoft.com/office/drawing/2014/main" id="{581794EA-B4F5-394E-6993-47F4AE1D3A03}"/>
              </a:ext>
            </a:extLst>
          </p:cNvPr>
          <p:cNvSpPr txBox="1"/>
          <p:nvPr/>
        </p:nvSpPr>
        <p:spPr>
          <a:xfrm>
            <a:off x="7182801" y="4244733"/>
            <a:ext cx="335348" cy="369332"/>
          </a:xfrm>
          <a:prstGeom prst="rect">
            <a:avLst/>
          </a:prstGeom>
          <a:noFill/>
        </p:spPr>
        <p:txBody>
          <a:bodyPr wrap="none" rtlCol="0">
            <a:spAutoFit/>
          </a:bodyPr>
          <a:lstStyle/>
          <a:p>
            <a:pPr algn="ctr"/>
            <a:r>
              <a:rPr lang="en-US" b="1"/>
              <a:t>U</a:t>
            </a:r>
            <a:endParaRPr lang="en-US" b="1" dirty="0"/>
          </a:p>
        </p:txBody>
      </p:sp>
      <p:sp>
        <p:nvSpPr>
          <p:cNvPr id="1853" name="TextBox 1852">
            <a:extLst>
              <a:ext uri="{FF2B5EF4-FFF2-40B4-BE49-F238E27FC236}">
                <a16:creationId xmlns="" xmlns:a16="http://schemas.microsoft.com/office/drawing/2014/main" id="{89EF4A38-F447-26B1-C51C-DC409665476B}"/>
              </a:ext>
            </a:extLst>
          </p:cNvPr>
          <p:cNvSpPr txBox="1"/>
          <p:nvPr/>
        </p:nvSpPr>
        <p:spPr>
          <a:xfrm>
            <a:off x="5366965" y="4244733"/>
            <a:ext cx="335348" cy="369332"/>
          </a:xfrm>
          <a:prstGeom prst="rect">
            <a:avLst/>
          </a:prstGeom>
          <a:noFill/>
        </p:spPr>
        <p:txBody>
          <a:bodyPr wrap="none" rtlCol="0">
            <a:spAutoFit/>
          </a:bodyPr>
          <a:lstStyle/>
          <a:p>
            <a:pPr algn="ctr"/>
            <a:r>
              <a:rPr lang="en-US" b="1"/>
              <a:t>U</a:t>
            </a:r>
            <a:endParaRPr lang="en-US" b="1" dirty="0"/>
          </a:p>
        </p:txBody>
      </p:sp>
      <p:sp>
        <p:nvSpPr>
          <p:cNvPr id="1372" name="TextBox 1371">
            <a:extLst>
              <a:ext uri="{FF2B5EF4-FFF2-40B4-BE49-F238E27FC236}">
                <a16:creationId xmlns="" xmlns:a16="http://schemas.microsoft.com/office/drawing/2014/main" id="{DF6FA407-97C3-FD70-A25E-4BBACD5B9ABB}"/>
              </a:ext>
            </a:extLst>
          </p:cNvPr>
          <p:cNvSpPr txBox="1"/>
          <p:nvPr/>
        </p:nvSpPr>
        <p:spPr>
          <a:xfrm>
            <a:off x="4460441" y="4732791"/>
            <a:ext cx="344967" cy="369332"/>
          </a:xfrm>
          <a:prstGeom prst="rect">
            <a:avLst/>
          </a:prstGeom>
          <a:noFill/>
        </p:spPr>
        <p:txBody>
          <a:bodyPr wrap="none" rtlCol="0">
            <a:spAutoFit/>
          </a:bodyPr>
          <a:lstStyle/>
          <a:p>
            <a:pPr algn="ctr"/>
            <a:r>
              <a:rPr lang="en-US" b="1"/>
              <a:t>U</a:t>
            </a:r>
            <a:endParaRPr lang="en-US" b="1" dirty="0"/>
          </a:p>
        </p:txBody>
      </p:sp>
      <p:sp>
        <p:nvSpPr>
          <p:cNvPr id="1374" name="TextBox 1373">
            <a:extLst>
              <a:ext uri="{FF2B5EF4-FFF2-40B4-BE49-F238E27FC236}">
                <a16:creationId xmlns="" xmlns:a16="http://schemas.microsoft.com/office/drawing/2014/main" id="{7BB18AB2-F385-E6B6-54E5-87F19FD7C396}"/>
              </a:ext>
            </a:extLst>
          </p:cNvPr>
          <p:cNvSpPr txBox="1"/>
          <p:nvPr/>
        </p:nvSpPr>
        <p:spPr>
          <a:xfrm>
            <a:off x="5412728" y="4728029"/>
            <a:ext cx="245580" cy="369332"/>
          </a:xfrm>
          <a:prstGeom prst="rect">
            <a:avLst/>
          </a:prstGeom>
          <a:noFill/>
        </p:spPr>
        <p:txBody>
          <a:bodyPr wrap="none" rtlCol="0">
            <a:spAutoFit/>
          </a:bodyPr>
          <a:lstStyle/>
          <a:p>
            <a:pPr algn="ctr"/>
            <a:r>
              <a:rPr lang="en-US" b="1"/>
              <a:t>I</a:t>
            </a:r>
            <a:endParaRPr lang="en-US" b="1" dirty="0"/>
          </a:p>
        </p:txBody>
      </p:sp>
      <p:sp>
        <p:nvSpPr>
          <p:cNvPr id="1375" name="TextBox 1374">
            <a:extLst>
              <a:ext uri="{FF2B5EF4-FFF2-40B4-BE49-F238E27FC236}">
                <a16:creationId xmlns="" xmlns:a16="http://schemas.microsoft.com/office/drawing/2014/main" id="{72B8331D-DF10-E317-223E-CE603E1FA6A3}"/>
              </a:ext>
            </a:extLst>
          </p:cNvPr>
          <p:cNvSpPr txBox="1"/>
          <p:nvPr/>
        </p:nvSpPr>
        <p:spPr>
          <a:xfrm>
            <a:off x="5848374" y="4728029"/>
            <a:ext cx="296876" cy="369332"/>
          </a:xfrm>
          <a:prstGeom prst="rect">
            <a:avLst/>
          </a:prstGeom>
          <a:noFill/>
          <a:ln>
            <a:noFill/>
          </a:ln>
        </p:spPr>
        <p:txBody>
          <a:bodyPr wrap="none" rtlCol="0">
            <a:spAutoFit/>
          </a:bodyPr>
          <a:lstStyle/>
          <a:p>
            <a:pPr algn="ctr"/>
            <a:r>
              <a:rPr lang="en-US" b="1">
                <a:solidFill>
                  <a:srgbClr val="FF0000"/>
                </a:solidFill>
              </a:rPr>
              <a:t>Ệ</a:t>
            </a:r>
            <a:endParaRPr lang="en-US" b="1" dirty="0">
              <a:solidFill>
                <a:srgbClr val="FF0000"/>
              </a:solidFill>
            </a:endParaRPr>
          </a:p>
        </p:txBody>
      </p:sp>
      <p:sp>
        <p:nvSpPr>
          <p:cNvPr id="1376" name="TextBox 1375">
            <a:extLst>
              <a:ext uri="{FF2B5EF4-FFF2-40B4-BE49-F238E27FC236}">
                <a16:creationId xmlns="" xmlns:a16="http://schemas.microsoft.com/office/drawing/2014/main" id="{837F6E86-D7C1-28AD-FCF5-BCDBD0F6C95A}"/>
              </a:ext>
            </a:extLst>
          </p:cNvPr>
          <p:cNvSpPr txBox="1"/>
          <p:nvPr/>
        </p:nvSpPr>
        <p:spPr>
          <a:xfrm>
            <a:off x="6274794" y="4728029"/>
            <a:ext cx="336952" cy="369332"/>
          </a:xfrm>
          <a:prstGeom prst="rect">
            <a:avLst/>
          </a:prstGeom>
          <a:noFill/>
        </p:spPr>
        <p:txBody>
          <a:bodyPr wrap="none" rtlCol="0">
            <a:spAutoFit/>
          </a:bodyPr>
          <a:lstStyle/>
          <a:p>
            <a:pPr algn="ctr"/>
            <a:r>
              <a:rPr lang="en-US" b="1"/>
              <a:t>N</a:t>
            </a:r>
            <a:endParaRPr lang="en-US" b="1" dirty="0"/>
          </a:p>
        </p:txBody>
      </p:sp>
      <p:sp>
        <p:nvSpPr>
          <p:cNvPr id="1377" name="TextBox 1376">
            <a:extLst>
              <a:ext uri="{FF2B5EF4-FFF2-40B4-BE49-F238E27FC236}">
                <a16:creationId xmlns="" xmlns:a16="http://schemas.microsoft.com/office/drawing/2014/main" id="{91E946FE-7EEC-AFAB-7347-40080B6DCDD0}"/>
              </a:ext>
            </a:extLst>
          </p:cNvPr>
          <p:cNvSpPr txBox="1"/>
          <p:nvPr/>
        </p:nvSpPr>
        <p:spPr>
          <a:xfrm>
            <a:off x="3602930" y="4732791"/>
            <a:ext cx="245580" cy="369332"/>
          </a:xfrm>
          <a:prstGeom prst="rect">
            <a:avLst/>
          </a:prstGeom>
          <a:noFill/>
        </p:spPr>
        <p:txBody>
          <a:bodyPr wrap="none" rtlCol="0">
            <a:spAutoFit/>
          </a:bodyPr>
          <a:lstStyle/>
          <a:p>
            <a:pPr algn="ctr"/>
            <a:r>
              <a:rPr lang="en-US" b="1"/>
              <a:t>I</a:t>
            </a:r>
            <a:endParaRPr lang="en-US" b="1" dirty="0"/>
          </a:p>
        </p:txBody>
      </p:sp>
      <p:sp>
        <p:nvSpPr>
          <p:cNvPr id="1378" name="TextBox 1377">
            <a:extLst>
              <a:ext uri="{FF2B5EF4-FFF2-40B4-BE49-F238E27FC236}">
                <a16:creationId xmlns="" xmlns:a16="http://schemas.microsoft.com/office/drawing/2014/main" id="{D7403003-E6A6-0BCB-0136-1D2A8AE5E655}"/>
              </a:ext>
            </a:extLst>
          </p:cNvPr>
          <p:cNvSpPr txBox="1"/>
          <p:nvPr/>
        </p:nvSpPr>
        <p:spPr>
          <a:xfrm>
            <a:off x="4030883" y="4732791"/>
            <a:ext cx="296876" cy="369332"/>
          </a:xfrm>
          <a:prstGeom prst="rect">
            <a:avLst/>
          </a:prstGeom>
          <a:noFill/>
        </p:spPr>
        <p:txBody>
          <a:bodyPr wrap="none" rtlCol="0">
            <a:spAutoFit/>
          </a:bodyPr>
          <a:lstStyle/>
          <a:p>
            <a:pPr algn="ctr"/>
            <a:r>
              <a:rPr lang="en-US" b="1"/>
              <a:t>Ề</a:t>
            </a:r>
            <a:endParaRPr lang="en-US" b="1" dirty="0"/>
          </a:p>
        </p:txBody>
      </p:sp>
      <p:pic>
        <p:nvPicPr>
          <p:cNvPr id="1418" name="NGÔI SAO">
            <a:extLst>
              <a:ext uri="{FF2B5EF4-FFF2-40B4-BE49-F238E27FC236}">
                <a16:creationId xmlns="" xmlns:a16="http://schemas.microsoft.com/office/drawing/2014/main" id="{490191FA-4088-5BB4-7032-916ABE5418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24295" y="1410469"/>
            <a:ext cx="334171" cy="334171"/>
          </a:xfrm>
          <a:prstGeom prst="rect">
            <a:avLst/>
          </a:prstGeom>
        </p:spPr>
      </p:pic>
      <p:sp>
        <p:nvSpPr>
          <p:cNvPr id="1846" name="Rectangle 1845">
            <a:extLst>
              <a:ext uri="{FF2B5EF4-FFF2-40B4-BE49-F238E27FC236}">
                <a16:creationId xmlns="" xmlns:a16="http://schemas.microsoft.com/office/drawing/2014/main" id="{0939B194-5B22-7A0A-C025-AC743C247E0A}"/>
              </a:ext>
            </a:extLst>
          </p:cNvPr>
          <p:cNvSpPr/>
          <p:nvPr/>
        </p:nvSpPr>
        <p:spPr>
          <a:xfrm>
            <a:off x="4894497" y="470789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6" name="TextBox 45">
            <a:extLst>
              <a:ext uri="{FF2B5EF4-FFF2-40B4-BE49-F238E27FC236}">
                <a16:creationId xmlns="" xmlns:a16="http://schemas.microsoft.com/office/drawing/2014/main" id="{362D78AE-1D02-19DC-BFCD-08C778E27EB7}"/>
              </a:ext>
            </a:extLst>
          </p:cNvPr>
          <p:cNvSpPr txBox="1"/>
          <p:nvPr/>
        </p:nvSpPr>
        <p:spPr>
          <a:xfrm>
            <a:off x="7644942" y="2798287"/>
            <a:ext cx="324128" cy="369332"/>
          </a:xfrm>
          <a:prstGeom prst="rect">
            <a:avLst/>
          </a:prstGeom>
          <a:noFill/>
        </p:spPr>
        <p:txBody>
          <a:bodyPr wrap="none" rtlCol="0">
            <a:spAutoFit/>
          </a:bodyPr>
          <a:lstStyle/>
          <a:p>
            <a:pPr algn="ctr"/>
            <a:r>
              <a:rPr lang="en-US" b="1"/>
              <a:t>Ầ</a:t>
            </a:r>
            <a:endParaRPr lang="en-US" b="1" dirty="0"/>
          </a:p>
        </p:txBody>
      </p:sp>
      <p:sp>
        <p:nvSpPr>
          <p:cNvPr id="47" name="TextBox 46">
            <a:extLst>
              <a:ext uri="{FF2B5EF4-FFF2-40B4-BE49-F238E27FC236}">
                <a16:creationId xmlns="" xmlns:a16="http://schemas.microsoft.com/office/drawing/2014/main" id="{AD385704-9ED4-394F-C0D4-726E6A435A19}"/>
              </a:ext>
            </a:extLst>
          </p:cNvPr>
          <p:cNvSpPr txBox="1"/>
          <p:nvPr/>
        </p:nvSpPr>
        <p:spPr>
          <a:xfrm>
            <a:off x="8090529" y="2798287"/>
            <a:ext cx="340158" cy="369332"/>
          </a:xfrm>
          <a:prstGeom prst="rect">
            <a:avLst/>
          </a:prstGeom>
          <a:noFill/>
        </p:spPr>
        <p:txBody>
          <a:bodyPr wrap="none" rtlCol="0">
            <a:spAutoFit/>
          </a:bodyPr>
          <a:lstStyle/>
          <a:p>
            <a:pPr algn="ctr"/>
            <a:r>
              <a:rPr lang="en-US" b="1"/>
              <a:t>U</a:t>
            </a:r>
            <a:endParaRPr lang="en-US" b="1" dirty="0"/>
          </a:p>
        </p:txBody>
      </p:sp>
      <p:sp>
        <p:nvSpPr>
          <p:cNvPr id="49" name="TextBox 48">
            <a:extLst>
              <a:ext uri="{FF2B5EF4-FFF2-40B4-BE49-F238E27FC236}">
                <a16:creationId xmlns="" xmlns:a16="http://schemas.microsoft.com/office/drawing/2014/main" id="{2E349971-C85B-69AF-C077-ABEE0AF2150B}"/>
              </a:ext>
            </a:extLst>
          </p:cNvPr>
          <p:cNvSpPr txBox="1"/>
          <p:nvPr/>
        </p:nvSpPr>
        <p:spPr>
          <a:xfrm>
            <a:off x="5825130" y="2794845"/>
            <a:ext cx="343364"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50" name="TextBox 49">
            <a:extLst>
              <a:ext uri="{FF2B5EF4-FFF2-40B4-BE49-F238E27FC236}">
                <a16:creationId xmlns="" xmlns:a16="http://schemas.microsoft.com/office/drawing/2014/main" id="{A3E4AD63-CCB4-AB24-DBDB-E24C3E94F14E}"/>
              </a:ext>
            </a:extLst>
          </p:cNvPr>
          <p:cNvSpPr txBox="1"/>
          <p:nvPr/>
        </p:nvSpPr>
        <p:spPr>
          <a:xfrm>
            <a:off x="6278000" y="2794845"/>
            <a:ext cx="330540" cy="369332"/>
          </a:xfrm>
          <a:prstGeom prst="rect">
            <a:avLst/>
          </a:prstGeom>
          <a:noFill/>
        </p:spPr>
        <p:txBody>
          <a:bodyPr wrap="none" rtlCol="0">
            <a:spAutoFit/>
          </a:bodyPr>
          <a:lstStyle/>
          <a:p>
            <a:pPr algn="ctr"/>
            <a:r>
              <a:rPr lang="en-US" b="1"/>
              <a:t>H</a:t>
            </a:r>
            <a:endParaRPr lang="en-US" b="1" dirty="0"/>
          </a:p>
        </p:txBody>
      </p:sp>
      <p:sp>
        <p:nvSpPr>
          <p:cNvPr id="51" name="TextBox 50">
            <a:extLst>
              <a:ext uri="{FF2B5EF4-FFF2-40B4-BE49-F238E27FC236}">
                <a16:creationId xmlns="" xmlns:a16="http://schemas.microsoft.com/office/drawing/2014/main" id="{2ADF281F-E0D6-CF80-868F-236073941784}"/>
              </a:ext>
            </a:extLst>
          </p:cNvPr>
          <p:cNvSpPr txBox="1"/>
          <p:nvPr/>
        </p:nvSpPr>
        <p:spPr>
          <a:xfrm>
            <a:off x="6731579" y="2798287"/>
            <a:ext cx="335348" cy="369332"/>
          </a:xfrm>
          <a:prstGeom prst="rect">
            <a:avLst/>
          </a:prstGeom>
          <a:noFill/>
        </p:spPr>
        <p:txBody>
          <a:bodyPr wrap="none" rtlCol="0">
            <a:spAutoFit/>
          </a:bodyPr>
          <a:lstStyle/>
          <a:p>
            <a:pPr algn="ctr"/>
            <a:r>
              <a:rPr lang="en-US" b="1"/>
              <a:t>U</a:t>
            </a:r>
            <a:endParaRPr lang="en-US" b="1" dirty="0"/>
          </a:p>
        </p:txBody>
      </p:sp>
      <p:sp>
        <p:nvSpPr>
          <p:cNvPr id="52" name="TextBox 51">
            <a:extLst>
              <a:ext uri="{FF2B5EF4-FFF2-40B4-BE49-F238E27FC236}">
                <a16:creationId xmlns="" xmlns:a16="http://schemas.microsoft.com/office/drawing/2014/main" id="{2F3626E8-2185-0955-4281-AA4D1E324243}"/>
              </a:ext>
            </a:extLst>
          </p:cNvPr>
          <p:cNvSpPr txBox="1"/>
          <p:nvPr/>
        </p:nvSpPr>
        <p:spPr>
          <a:xfrm>
            <a:off x="7199609" y="2798287"/>
            <a:ext cx="306494" cy="369332"/>
          </a:xfrm>
          <a:prstGeom prst="rect">
            <a:avLst/>
          </a:prstGeom>
          <a:noFill/>
        </p:spPr>
        <p:txBody>
          <a:bodyPr wrap="none" rtlCol="0">
            <a:spAutoFit/>
          </a:bodyPr>
          <a:lstStyle/>
          <a:p>
            <a:pPr algn="ctr"/>
            <a:r>
              <a:rPr lang="en-US" b="1"/>
              <a:t>C</a:t>
            </a:r>
            <a:endParaRPr lang="en-US" b="1" dirty="0"/>
          </a:p>
        </p:txBody>
      </p:sp>
      <p:sp>
        <p:nvSpPr>
          <p:cNvPr id="1847" name="TextBox 1846">
            <a:extLst>
              <a:ext uri="{FF2B5EF4-FFF2-40B4-BE49-F238E27FC236}">
                <a16:creationId xmlns="" xmlns:a16="http://schemas.microsoft.com/office/drawing/2014/main" id="{638006E0-0A64-ABBC-E567-7622C1914730}"/>
              </a:ext>
            </a:extLst>
          </p:cNvPr>
          <p:cNvSpPr txBox="1"/>
          <p:nvPr/>
        </p:nvSpPr>
        <p:spPr>
          <a:xfrm>
            <a:off x="4925362" y="4731044"/>
            <a:ext cx="311304" cy="369332"/>
          </a:xfrm>
          <a:prstGeom prst="rect">
            <a:avLst/>
          </a:prstGeom>
          <a:noFill/>
        </p:spPr>
        <p:txBody>
          <a:bodyPr wrap="none" rtlCol="0">
            <a:spAutoFit/>
          </a:bodyPr>
          <a:lstStyle/>
          <a:p>
            <a:pPr algn="ctr"/>
            <a:r>
              <a:rPr lang="en-US" b="1"/>
              <a:t>K</a:t>
            </a:r>
            <a:endParaRPr lang="en-US" b="1" dirty="0"/>
          </a:p>
        </p:txBody>
      </p:sp>
      <p:sp>
        <p:nvSpPr>
          <p:cNvPr id="1794" name="TextBox 1793">
            <a:extLst>
              <a:ext uri="{FF2B5EF4-FFF2-40B4-BE49-F238E27FC236}">
                <a16:creationId xmlns="" xmlns:a16="http://schemas.microsoft.com/office/drawing/2014/main" id="{25B1AC1A-5597-5014-50B7-214840C61C2F}"/>
              </a:ext>
            </a:extLst>
          </p:cNvPr>
          <p:cNvSpPr txBox="1"/>
          <p:nvPr/>
        </p:nvSpPr>
        <p:spPr>
          <a:xfrm>
            <a:off x="5339815" y="3278141"/>
            <a:ext cx="386644" cy="369332"/>
          </a:xfrm>
          <a:prstGeom prst="rect">
            <a:avLst/>
          </a:prstGeom>
          <a:noFill/>
        </p:spPr>
        <p:txBody>
          <a:bodyPr wrap="none" rtlCol="0">
            <a:spAutoFit/>
          </a:bodyPr>
          <a:lstStyle/>
          <a:p>
            <a:pPr algn="ctr"/>
            <a:r>
              <a:rPr lang="en-US" b="1"/>
              <a:t>M</a:t>
            </a:r>
            <a:endParaRPr lang="en-US" b="1" dirty="0"/>
          </a:p>
        </p:txBody>
      </p:sp>
      <p:sp>
        <p:nvSpPr>
          <p:cNvPr id="1801" name="TextBox 1800">
            <a:extLst>
              <a:ext uri="{FF2B5EF4-FFF2-40B4-BE49-F238E27FC236}">
                <a16:creationId xmlns="" xmlns:a16="http://schemas.microsoft.com/office/drawing/2014/main" id="{801323A5-1254-6680-0EBB-D917D89097D8}"/>
              </a:ext>
            </a:extLst>
          </p:cNvPr>
          <p:cNvSpPr txBox="1"/>
          <p:nvPr/>
        </p:nvSpPr>
        <p:spPr>
          <a:xfrm>
            <a:off x="5830742" y="3278141"/>
            <a:ext cx="332143" cy="369332"/>
          </a:xfrm>
          <a:prstGeom prst="rect">
            <a:avLst/>
          </a:prstGeom>
          <a:noFill/>
          <a:ln>
            <a:noFill/>
          </a:ln>
        </p:spPr>
        <p:txBody>
          <a:bodyPr wrap="none" rtlCol="0">
            <a:spAutoFit/>
          </a:bodyPr>
          <a:lstStyle/>
          <a:p>
            <a:pPr algn="ctr"/>
            <a:r>
              <a:rPr lang="en-US" b="1">
                <a:solidFill>
                  <a:srgbClr val="FF0000"/>
                </a:solidFill>
              </a:rPr>
              <a:t>G</a:t>
            </a:r>
            <a:endParaRPr lang="en-US" b="1" dirty="0">
              <a:solidFill>
                <a:srgbClr val="FF0000"/>
              </a:solidFill>
            </a:endParaRPr>
          </a:p>
        </p:txBody>
      </p:sp>
      <p:sp>
        <p:nvSpPr>
          <p:cNvPr id="1802" name="TextBox 1801">
            <a:extLst>
              <a:ext uri="{FF2B5EF4-FFF2-40B4-BE49-F238E27FC236}">
                <a16:creationId xmlns="" xmlns:a16="http://schemas.microsoft.com/office/drawing/2014/main" id="{5D0F8DE6-1634-CA31-A349-DD130A4B553E}"/>
              </a:ext>
            </a:extLst>
          </p:cNvPr>
          <p:cNvSpPr txBox="1"/>
          <p:nvPr/>
        </p:nvSpPr>
        <p:spPr>
          <a:xfrm>
            <a:off x="6320481" y="3278141"/>
            <a:ext cx="245580" cy="369332"/>
          </a:xfrm>
          <a:prstGeom prst="rect">
            <a:avLst/>
          </a:prstGeom>
          <a:noFill/>
        </p:spPr>
        <p:txBody>
          <a:bodyPr wrap="none" rtlCol="0">
            <a:spAutoFit/>
          </a:bodyPr>
          <a:lstStyle/>
          <a:p>
            <a:pPr algn="ctr"/>
            <a:r>
              <a:rPr lang="en-US" b="1"/>
              <a:t>I</a:t>
            </a:r>
            <a:endParaRPr lang="en-US" b="1" dirty="0"/>
          </a:p>
        </p:txBody>
      </p:sp>
      <p:sp>
        <p:nvSpPr>
          <p:cNvPr id="1803" name="TextBox 1802">
            <a:extLst>
              <a:ext uri="{FF2B5EF4-FFF2-40B4-BE49-F238E27FC236}">
                <a16:creationId xmlns="" xmlns:a16="http://schemas.microsoft.com/office/drawing/2014/main" id="{8D2A5DB7-0DC5-22C8-4D3A-BCA7C9F99B7E}"/>
              </a:ext>
            </a:extLst>
          </p:cNvPr>
          <p:cNvSpPr txBox="1"/>
          <p:nvPr/>
        </p:nvSpPr>
        <p:spPr>
          <a:xfrm>
            <a:off x="6728396" y="3278141"/>
            <a:ext cx="336952" cy="369332"/>
          </a:xfrm>
          <a:prstGeom prst="rect">
            <a:avLst/>
          </a:prstGeom>
          <a:noFill/>
        </p:spPr>
        <p:txBody>
          <a:bodyPr wrap="none" rtlCol="0">
            <a:spAutoFit/>
          </a:bodyPr>
          <a:lstStyle/>
          <a:p>
            <a:pPr algn="ctr"/>
            <a:r>
              <a:rPr lang="en-US" b="1"/>
              <a:t>A</a:t>
            </a:r>
            <a:endParaRPr lang="en-US" b="1" dirty="0"/>
          </a:p>
        </p:txBody>
      </p:sp>
      <p:sp>
        <p:nvSpPr>
          <p:cNvPr id="3" name="TextBox 2">
            <a:hlinkClick r:id="" action="ppaction://hlinkshowjump?jump=nextslide"/>
            <a:extLst>
              <a:ext uri="{FF2B5EF4-FFF2-40B4-BE49-F238E27FC236}">
                <a16:creationId xmlns="" xmlns:a16="http://schemas.microsoft.com/office/drawing/2014/main" id="{A93BD1E3-744D-8FF5-4B8D-D53D5FC078FA}"/>
              </a:ext>
            </a:extLst>
          </p:cNvPr>
          <p:cNvSpPr txBox="1"/>
          <p:nvPr/>
        </p:nvSpPr>
        <p:spPr>
          <a:xfrm>
            <a:off x="8956252" y="6148465"/>
            <a:ext cx="2869988"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clik</a:t>
            </a:r>
            <a:r>
              <a:rPr lang="en-US" sz="1400" dirty="0">
                <a:solidFill>
                  <a:srgbClr val="FF0000"/>
                </a:solidFill>
                <a:latin typeface="Times New Roman" panose="02020603050405020304" pitchFamily="18" charset="0"/>
                <a:cs typeface="Times New Roman" panose="02020603050405020304" pitchFamily="18" charset="0"/>
              </a:rPr>
              <a:t>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11" name="Rectangle 10">
            <a:extLst>
              <a:ext uri="{FF2B5EF4-FFF2-40B4-BE49-F238E27FC236}">
                <a16:creationId xmlns="" xmlns:a16="http://schemas.microsoft.com/office/drawing/2014/main" id="{A3D671DF-06B5-9CA8-BD60-C24715F17D58}"/>
              </a:ext>
            </a:extLst>
          </p:cNvPr>
          <p:cNvSpPr/>
          <p:nvPr/>
        </p:nvSpPr>
        <p:spPr>
          <a:xfrm>
            <a:off x="8067442" y="373851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 name="TextBox 17">
            <a:extLst>
              <a:ext uri="{FF2B5EF4-FFF2-40B4-BE49-F238E27FC236}">
                <a16:creationId xmlns="" xmlns:a16="http://schemas.microsoft.com/office/drawing/2014/main" id="{01F09D7C-E846-FF09-0902-A1C6BA234593}"/>
              </a:ext>
            </a:extLst>
          </p:cNvPr>
          <p:cNvSpPr txBox="1"/>
          <p:nvPr/>
        </p:nvSpPr>
        <p:spPr>
          <a:xfrm>
            <a:off x="8086286" y="3761667"/>
            <a:ext cx="335348" cy="369332"/>
          </a:xfrm>
          <a:prstGeom prst="rect">
            <a:avLst/>
          </a:prstGeom>
          <a:noFill/>
        </p:spPr>
        <p:txBody>
          <a:bodyPr wrap="none" rtlCol="0">
            <a:spAutoFit/>
          </a:bodyPr>
          <a:lstStyle/>
          <a:p>
            <a:pPr algn="ctr"/>
            <a:r>
              <a:rPr lang="en-US" b="1"/>
              <a:t>Ú</a:t>
            </a:r>
            <a:endParaRPr lang="en-US" b="1" dirty="0"/>
          </a:p>
        </p:txBody>
      </p:sp>
      <p:sp>
        <p:nvSpPr>
          <p:cNvPr id="22" name="Rectangle 21">
            <a:extLst>
              <a:ext uri="{FF2B5EF4-FFF2-40B4-BE49-F238E27FC236}">
                <a16:creationId xmlns="" xmlns:a16="http://schemas.microsoft.com/office/drawing/2014/main" id="{6C20F96D-930D-6B66-E1E1-56BB379A2475}"/>
              </a:ext>
            </a:extLst>
          </p:cNvPr>
          <p:cNvSpPr/>
          <p:nvPr/>
        </p:nvSpPr>
        <p:spPr>
          <a:xfrm>
            <a:off x="7615358" y="373954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TextBox 23">
            <a:extLst>
              <a:ext uri="{FF2B5EF4-FFF2-40B4-BE49-F238E27FC236}">
                <a16:creationId xmlns="" xmlns:a16="http://schemas.microsoft.com/office/drawing/2014/main" id="{03768269-35A6-EBA3-59B0-1D304A8B055F}"/>
              </a:ext>
            </a:extLst>
          </p:cNvPr>
          <p:cNvSpPr txBox="1"/>
          <p:nvPr/>
        </p:nvSpPr>
        <p:spPr>
          <a:xfrm>
            <a:off x="7636605" y="3762695"/>
            <a:ext cx="330540" cy="369332"/>
          </a:xfrm>
          <a:prstGeom prst="rect">
            <a:avLst/>
          </a:prstGeom>
          <a:noFill/>
        </p:spPr>
        <p:txBody>
          <a:bodyPr wrap="none" rtlCol="0">
            <a:spAutoFit/>
          </a:bodyPr>
          <a:lstStyle/>
          <a:p>
            <a:pPr algn="ctr"/>
            <a:r>
              <a:rPr lang="en-US" b="1"/>
              <a:t>H</a:t>
            </a:r>
            <a:endParaRPr lang="en-US" b="1" dirty="0"/>
          </a:p>
        </p:txBody>
      </p:sp>
      <p:sp>
        <p:nvSpPr>
          <p:cNvPr id="26" name="Rectangle 25">
            <a:extLst>
              <a:ext uri="{FF2B5EF4-FFF2-40B4-BE49-F238E27FC236}">
                <a16:creationId xmlns="" xmlns:a16="http://schemas.microsoft.com/office/drawing/2014/main" id="{ABE6BE61-95E8-C5E0-6A7A-FE907EC36E86}"/>
              </a:ext>
            </a:extLst>
          </p:cNvPr>
          <p:cNvSpPr/>
          <p:nvPr/>
        </p:nvSpPr>
        <p:spPr>
          <a:xfrm>
            <a:off x="5351382" y="518916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9" name="TextBox 28">
            <a:extLst>
              <a:ext uri="{FF2B5EF4-FFF2-40B4-BE49-F238E27FC236}">
                <a16:creationId xmlns="" xmlns:a16="http://schemas.microsoft.com/office/drawing/2014/main" id="{D8B7BCE3-DDFF-1C21-3F97-74AC2911BAE7}"/>
              </a:ext>
            </a:extLst>
          </p:cNvPr>
          <p:cNvSpPr txBox="1"/>
          <p:nvPr/>
        </p:nvSpPr>
        <p:spPr>
          <a:xfrm>
            <a:off x="5389461" y="5212309"/>
            <a:ext cx="296876" cy="369332"/>
          </a:xfrm>
          <a:prstGeom prst="rect">
            <a:avLst/>
          </a:prstGeom>
          <a:noFill/>
        </p:spPr>
        <p:txBody>
          <a:bodyPr wrap="none" rtlCol="0">
            <a:spAutoFit/>
          </a:bodyPr>
          <a:lstStyle/>
          <a:p>
            <a:pPr algn="ctr"/>
            <a:r>
              <a:rPr lang="en-US" b="1"/>
              <a:t>Ể</a:t>
            </a:r>
            <a:endParaRPr lang="en-US" b="1" dirty="0"/>
          </a:p>
        </p:txBody>
      </p:sp>
      <p:sp>
        <p:nvSpPr>
          <p:cNvPr id="12" name="Rectangle 11">
            <a:extLst>
              <a:ext uri="{FF2B5EF4-FFF2-40B4-BE49-F238E27FC236}">
                <a16:creationId xmlns="" xmlns:a16="http://schemas.microsoft.com/office/drawing/2014/main" id="{6CE9C685-B007-BF9A-E5CD-8479083C396A}"/>
              </a:ext>
            </a:extLst>
          </p:cNvPr>
          <p:cNvSpPr/>
          <p:nvPr/>
        </p:nvSpPr>
        <p:spPr>
          <a:xfrm>
            <a:off x="7169513" y="22900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 name="Rectangle 12">
            <a:extLst>
              <a:ext uri="{FF2B5EF4-FFF2-40B4-BE49-F238E27FC236}">
                <a16:creationId xmlns="" xmlns:a16="http://schemas.microsoft.com/office/drawing/2014/main" id="{F70F9F18-8446-C4E7-A04D-1EFF74B98FBE}"/>
              </a:ext>
            </a:extLst>
          </p:cNvPr>
          <p:cNvSpPr/>
          <p:nvPr/>
        </p:nvSpPr>
        <p:spPr>
          <a:xfrm>
            <a:off x="8082693" y="229247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 name="Rectangle 18">
            <a:extLst>
              <a:ext uri="{FF2B5EF4-FFF2-40B4-BE49-F238E27FC236}">
                <a16:creationId xmlns="" xmlns:a16="http://schemas.microsoft.com/office/drawing/2014/main" id="{83A8BD89-1935-7AD9-8E99-DE62F15CC0DB}"/>
              </a:ext>
            </a:extLst>
          </p:cNvPr>
          <p:cNvSpPr/>
          <p:nvPr/>
        </p:nvSpPr>
        <p:spPr>
          <a:xfrm>
            <a:off x="7623115" y="229247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 name="TextBox 20">
            <a:extLst>
              <a:ext uri="{FF2B5EF4-FFF2-40B4-BE49-F238E27FC236}">
                <a16:creationId xmlns="" xmlns:a16="http://schemas.microsoft.com/office/drawing/2014/main" id="{CA991ADE-EAD9-FB01-4D33-C2616C8DA90C}"/>
              </a:ext>
            </a:extLst>
          </p:cNvPr>
          <p:cNvSpPr txBox="1"/>
          <p:nvPr/>
        </p:nvSpPr>
        <p:spPr>
          <a:xfrm>
            <a:off x="7203584" y="2313247"/>
            <a:ext cx="304892" cy="369332"/>
          </a:xfrm>
          <a:prstGeom prst="rect">
            <a:avLst/>
          </a:prstGeom>
          <a:noFill/>
        </p:spPr>
        <p:txBody>
          <a:bodyPr wrap="none" rtlCol="0">
            <a:spAutoFit/>
          </a:bodyPr>
          <a:lstStyle/>
          <a:p>
            <a:pPr algn="ctr"/>
            <a:r>
              <a:rPr lang="en-US" b="1"/>
              <a:t>Y</a:t>
            </a:r>
            <a:endParaRPr lang="en-US" b="1" dirty="0"/>
          </a:p>
        </p:txBody>
      </p:sp>
      <p:sp>
        <p:nvSpPr>
          <p:cNvPr id="25" name="TextBox 24">
            <a:extLst>
              <a:ext uri="{FF2B5EF4-FFF2-40B4-BE49-F238E27FC236}">
                <a16:creationId xmlns="" xmlns:a16="http://schemas.microsoft.com/office/drawing/2014/main" id="{29D2ABAB-C32A-3E96-C8DE-63B8BB1CBE99}"/>
              </a:ext>
            </a:extLst>
          </p:cNvPr>
          <p:cNvSpPr txBox="1"/>
          <p:nvPr/>
        </p:nvSpPr>
        <p:spPr>
          <a:xfrm>
            <a:off x="8100733" y="2315628"/>
            <a:ext cx="336952" cy="369332"/>
          </a:xfrm>
          <a:prstGeom prst="rect">
            <a:avLst/>
          </a:prstGeom>
          <a:noFill/>
        </p:spPr>
        <p:txBody>
          <a:bodyPr wrap="none" rtlCol="0">
            <a:spAutoFit/>
          </a:bodyPr>
          <a:lstStyle/>
          <a:p>
            <a:pPr algn="ctr"/>
            <a:r>
              <a:rPr lang="en-US" b="1"/>
              <a:t>N</a:t>
            </a:r>
            <a:endParaRPr lang="en-US" b="1" dirty="0"/>
          </a:p>
        </p:txBody>
      </p:sp>
      <p:sp>
        <p:nvSpPr>
          <p:cNvPr id="33" name="TextBox 32">
            <a:extLst>
              <a:ext uri="{FF2B5EF4-FFF2-40B4-BE49-F238E27FC236}">
                <a16:creationId xmlns="" xmlns:a16="http://schemas.microsoft.com/office/drawing/2014/main" id="{23088489-00F9-49C8-18E6-00EDF7315A79}"/>
              </a:ext>
            </a:extLst>
          </p:cNvPr>
          <p:cNvSpPr txBox="1"/>
          <p:nvPr/>
        </p:nvSpPr>
        <p:spPr>
          <a:xfrm>
            <a:off x="7661194" y="2315628"/>
            <a:ext cx="296876" cy="369332"/>
          </a:xfrm>
          <a:prstGeom prst="rect">
            <a:avLst/>
          </a:prstGeom>
          <a:noFill/>
        </p:spPr>
        <p:txBody>
          <a:bodyPr wrap="none" rtlCol="0">
            <a:spAutoFit/>
          </a:bodyPr>
          <a:lstStyle/>
          <a:p>
            <a:pPr algn="ctr"/>
            <a:r>
              <a:rPr lang="en-US" b="1"/>
              <a:t>Ể</a:t>
            </a:r>
            <a:endParaRPr lang="en-US" b="1" dirty="0"/>
          </a:p>
        </p:txBody>
      </p:sp>
      <p:sp>
        <p:nvSpPr>
          <p:cNvPr id="35" name="Rectangle 34">
            <a:extLst>
              <a:ext uri="{FF2B5EF4-FFF2-40B4-BE49-F238E27FC236}">
                <a16:creationId xmlns="" xmlns:a16="http://schemas.microsoft.com/office/drawing/2014/main" id="{9C52C6EF-CB48-736D-F624-E16A1FE3E614}"/>
              </a:ext>
            </a:extLst>
          </p:cNvPr>
          <p:cNvSpPr/>
          <p:nvPr/>
        </p:nvSpPr>
        <p:spPr>
          <a:xfrm>
            <a:off x="4439414" y="32549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5" name="Rectangle 44">
            <a:extLst>
              <a:ext uri="{FF2B5EF4-FFF2-40B4-BE49-F238E27FC236}">
                <a16:creationId xmlns="" xmlns:a16="http://schemas.microsoft.com/office/drawing/2014/main" id="{BE326656-DA97-9368-EAB4-624D4FE12328}"/>
              </a:ext>
            </a:extLst>
          </p:cNvPr>
          <p:cNvSpPr/>
          <p:nvPr/>
        </p:nvSpPr>
        <p:spPr>
          <a:xfrm>
            <a:off x="4893017" y="32549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5" name="TextBox 54">
            <a:extLst>
              <a:ext uri="{FF2B5EF4-FFF2-40B4-BE49-F238E27FC236}">
                <a16:creationId xmlns="" xmlns:a16="http://schemas.microsoft.com/office/drawing/2014/main" id="{6BA11F42-2803-DA71-3BCE-799B70159501}"/>
              </a:ext>
            </a:extLst>
          </p:cNvPr>
          <p:cNvSpPr txBox="1"/>
          <p:nvPr/>
        </p:nvSpPr>
        <p:spPr>
          <a:xfrm>
            <a:off x="4458257" y="3278141"/>
            <a:ext cx="335348" cy="369332"/>
          </a:xfrm>
          <a:prstGeom prst="rect">
            <a:avLst/>
          </a:prstGeom>
          <a:noFill/>
        </p:spPr>
        <p:txBody>
          <a:bodyPr wrap="none" rtlCol="0">
            <a:spAutoFit/>
          </a:bodyPr>
          <a:lstStyle/>
          <a:p>
            <a:pPr algn="ctr"/>
            <a:r>
              <a:rPr lang="en-US" b="1"/>
              <a:t>H</a:t>
            </a:r>
            <a:endParaRPr lang="en-US" b="1" dirty="0"/>
          </a:p>
        </p:txBody>
      </p:sp>
      <p:sp>
        <p:nvSpPr>
          <p:cNvPr id="56" name="TextBox 55">
            <a:extLst>
              <a:ext uri="{FF2B5EF4-FFF2-40B4-BE49-F238E27FC236}">
                <a16:creationId xmlns="" xmlns:a16="http://schemas.microsoft.com/office/drawing/2014/main" id="{EA13A09E-4E16-3C5E-FFA3-61D398F656B0}"/>
              </a:ext>
            </a:extLst>
          </p:cNvPr>
          <p:cNvSpPr txBox="1"/>
          <p:nvPr/>
        </p:nvSpPr>
        <p:spPr>
          <a:xfrm>
            <a:off x="4917470" y="3278141"/>
            <a:ext cx="324128" cy="369332"/>
          </a:xfrm>
          <a:prstGeom prst="rect">
            <a:avLst/>
          </a:prstGeom>
          <a:noFill/>
        </p:spPr>
        <p:txBody>
          <a:bodyPr wrap="none" rtlCol="0">
            <a:spAutoFit/>
          </a:bodyPr>
          <a:lstStyle/>
          <a:p>
            <a:pPr algn="ctr"/>
            <a:r>
              <a:rPr lang="en-US" b="1"/>
              <a:t>A</a:t>
            </a:r>
            <a:endParaRPr lang="en-US" b="1" dirty="0"/>
          </a:p>
        </p:txBody>
      </p:sp>
      <p:sp>
        <p:nvSpPr>
          <p:cNvPr id="1792" name="Rectangle 1791">
            <a:extLst>
              <a:ext uri="{FF2B5EF4-FFF2-40B4-BE49-F238E27FC236}">
                <a16:creationId xmlns="" xmlns:a16="http://schemas.microsoft.com/office/drawing/2014/main" id="{FC880666-DC7B-C1F2-ED8C-60D72A66AF0D}"/>
              </a:ext>
            </a:extLst>
          </p:cNvPr>
          <p:cNvSpPr/>
          <p:nvPr/>
        </p:nvSpPr>
        <p:spPr>
          <a:xfrm>
            <a:off x="3988014" y="325505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3" name="TextBox 1792">
            <a:extLst>
              <a:ext uri="{FF2B5EF4-FFF2-40B4-BE49-F238E27FC236}">
                <a16:creationId xmlns="" xmlns:a16="http://schemas.microsoft.com/office/drawing/2014/main" id="{57FBB644-582D-B01F-FAAE-9117291F7D16}"/>
              </a:ext>
            </a:extLst>
          </p:cNvPr>
          <p:cNvSpPr txBox="1"/>
          <p:nvPr/>
        </p:nvSpPr>
        <p:spPr>
          <a:xfrm>
            <a:off x="4025291" y="3278202"/>
            <a:ext cx="298480" cy="369332"/>
          </a:xfrm>
          <a:prstGeom prst="rect">
            <a:avLst/>
          </a:prstGeom>
          <a:noFill/>
        </p:spPr>
        <p:txBody>
          <a:bodyPr wrap="none" rtlCol="0">
            <a:spAutoFit/>
          </a:bodyPr>
          <a:lstStyle/>
          <a:p>
            <a:pPr algn="ctr"/>
            <a:r>
              <a:rPr lang="en-US" b="1"/>
              <a:t>T</a:t>
            </a:r>
            <a:endParaRPr lang="en-US" b="1" dirty="0"/>
          </a:p>
        </p:txBody>
      </p:sp>
      <p:sp>
        <p:nvSpPr>
          <p:cNvPr id="1836" name="Rectangle 1835">
            <a:extLst>
              <a:ext uri="{FF2B5EF4-FFF2-40B4-BE49-F238E27FC236}">
                <a16:creationId xmlns="" xmlns:a16="http://schemas.microsoft.com/office/drawing/2014/main" id="{836D52D0-B923-41E9-3286-DDCFA6F83D04}"/>
              </a:ext>
            </a:extLst>
          </p:cNvPr>
          <p:cNvSpPr/>
          <p:nvPr/>
        </p:nvSpPr>
        <p:spPr>
          <a:xfrm>
            <a:off x="8967943" y="373765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9" name="TextBox 1838">
            <a:extLst>
              <a:ext uri="{FF2B5EF4-FFF2-40B4-BE49-F238E27FC236}">
                <a16:creationId xmlns="" xmlns:a16="http://schemas.microsoft.com/office/drawing/2014/main" id="{97D36082-ACC3-5DC9-E383-D67B34696794}"/>
              </a:ext>
            </a:extLst>
          </p:cNvPr>
          <p:cNvSpPr txBox="1"/>
          <p:nvPr/>
        </p:nvSpPr>
        <p:spPr>
          <a:xfrm>
            <a:off x="8986786" y="3760800"/>
            <a:ext cx="335348" cy="369332"/>
          </a:xfrm>
          <a:prstGeom prst="rect">
            <a:avLst/>
          </a:prstGeom>
          <a:noFill/>
        </p:spPr>
        <p:txBody>
          <a:bodyPr wrap="none" rtlCol="0">
            <a:spAutoFit/>
          </a:bodyPr>
          <a:lstStyle/>
          <a:p>
            <a:pPr algn="ctr"/>
            <a:r>
              <a:rPr lang="en-US" b="1"/>
              <a:t>G</a:t>
            </a:r>
            <a:endParaRPr lang="en-US" b="1" dirty="0"/>
          </a:p>
        </p:txBody>
      </p:sp>
      <p:sp>
        <p:nvSpPr>
          <p:cNvPr id="1840" name="Rectangle 1839">
            <a:extLst>
              <a:ext uri="{FF2B5EF4-FFF2-40B4-BE49-F238E27FC236}">
                <a16:creationId xmlns="" xmlns:a16="http://schemas.microsoft.com/office/drawing/2014/main" id="{E0E8521F-DD01-CA59-B56F-597B4E63E498}"/>
              </a:ext>
            </a:extLst>
          </p:cNvPr>
          <p:cNvSpPr/>
          <p:nvPr/>
        </p:nvSpPr>
        <p:spPr>
          <a:xfrm>
            <a:off x="4893017" y="4221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1" name="TextBox 1840">
            <a:extLst>
              <a:ext uri="{FF2B5EF4-FFF2-40B4-BE49-F238E27FC236}">
                <a16:creationId xmlns="" xmlns:a16="http://schemas.microsoft.com/office/drawing/2014/main" id="{E32A58FD-9FFF-7B9F-5247-A97CC0AAD19F}"/>
              </a:ext>
            </a:extLst>
          </p:cNvPr>
          <p:cNvSpPr txBox="1"/>
          <p:nvPr/>
        </p:nvSpPr>
        <p:spPr>
          <a:xfrm>
            <a:off x="4922279" y="4244733"/>
            <a:ext cx="314509" cy="369332"/>
          </a:xfrm>
          <a:prstGeom prst="rect">
            <a:avLst/>
          </a:prstGeom>
          <a:noFill/>
        </p:spPr>
        <p:txBody>
          <a:bodyPr wrap="none" rtlCol="0">
            <a:spAutoFit/>
          </a:bodyPr>
          <a:lstStyle/>
          <a:p>
            <a:pPr algn="ctr"/>
            <a:r>
              <a:rPr lang="en-US" b="1"/>
              <a:t>R</a:t>
            </a:r>
            <a:endParaRPr lang="en-US" b="1" dirty="0"/>
          </a:p>
        </p:txBody>
      </p:sp>
      <p:sp>
        <p:nvSpPr>
          <p:cNvPr id="1842" name="Rectangle 1841">
            <a:extLst>
              <a:ext uri="{FF2B5EF4-FFF2-40B4-BE49-F238E27FC236}">
                <a16:creationId xmlns="" xmlns:a16="http://schemas.microsoft.com/office/drawing/2014/main" id="{1DAEA9AC-1BCB-12BC-8DAC-BF5AA2C8878F}"/>
              </a:ext>
            </a:extLst>
          </p:cNvPr>
          <p:cNvSpPr/>
          <p:nvPr/>
        </p:nvSpPr>
        <p:spPr>
          <a:xfrm>
            <a:off x="4441617" y="422164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3" name="TextBox 1842">
            <a:extLst>
              <a:ext uri="{FF2B5EF4-FFF2-40B4-BE49-F238E27FC236}">
                <a16:creationId xmlns="" xmlns:a16="http://schemas.microsoft.com/office/drawing/2014/main" id="{E0B55B81-6BB2-3780-E3AC-A4ECCC586CB3}"/>
              </a:ext>
            </a:extLst>
          </p:cNvPr>
          <p:cNvSpPr txBox="1"/>
          <p:nvPr/>
        </p:nvSpPr>
        <p:spPr>
          <a:xfrm>
            <a:off x="4478894" y="4244794"/>
            <a:ext cx="298480" cy="369332"/>
          </a:xfrm>
          <a:prstGeom prst="rect">
            <a:avLst/>
          </a:prstGeom>
          <a:noFill/>
        </p:spPr>
        <p:txBody>
          <a:bodyPr wrap="none" rtlCol="0">
            <a:spAutoFit/>
          </a:bodyPr>
          <a:lstStyle/>
          <a:p>
            <a:pPr algn="ctr"/>
            <a:r>
              <a:rPr lang="en-US" b="1"/>
              <a:t>T</a:t>
            </a:r>
            <a:endParaRPr lang="en-US" b="1" dirty="0"/>
          </a:p>
        </p:txBody>
      </p:sp>
      <p:sp>
        <p:nvSpPr>
          <p:cNvPr id="1844" name="Rectangle 1843">
            <a:extLst>
              <a:ext uri="{FF2B5EF4-FFF2-40B4-BE49-F238E27FC236}">
                <a16:creationId xmlns="" xmlns:a16="http://schemas.microsoft.com/office/drawing/2014/main" id="{AD9CCDA9-5E92-ABEF-28A8-B64E54C084E1}"/>
              </a:ext>
            </a:extLst>
          </p:cNvPr>
          <p:cNvSpPr/>
          <p:nvPr/>
        </p:nvSpPr>
        <p:spPr>
          <a:xfrm>
            <a:off x="3091113" y="470726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5" name="TextBox 1844">
            <a:extLst>
              <a:ext uri="{FF2B5EF4-FFF2-40B4-BE49-F238E27FC236}">
                <a16:creationId xmlns="" xmlns:a16="http://schemas.microsoft.com/office/drawing/2014/main" id="{CDBC2D6F-22D1-6230-68A6-5B3940FD0689}"/>
              </a:ext>
            </a:extLst>
          </p:cNvPr>
          <p:cNvSpPr txBox="1"/>
          <p:nvPr/>
        </p:nvSpPr>
        <p:spPr>
          <a:xfrm>
            <a:off x="3111559" y="4730410"/>
            <a:ext cx="332143" cy="369332"/>
          </a:xfrm>
          <a:prstGeom prst="rect">
            <a:avLst/>
          </a:prstGeom>
          <a:noFill/>
        </p:spPr>
        <p:txBody>
          <a:bodyPr wrap="none" rtlCol="0">
            <a:spAutoFit/>
          </a:bodyPr>
          <a:lstStyle/>
          <a:p>
            <a:pPr algn="ctr"/>
            <a:r>
              <a:rPr lang="en-US" b="1"/>
              <a:t>Đ</a:t>
            </a:r>
            <a:endParaRPr lang="en-US" b="1" dirty="0"/>
          </a:p>
        </p:txBody>
      </p:sp>
      <p:pic>
        <p:nvPicPr>
          <p:cNvPr id="129" name="Picture 128" descr="A colorful kite with a black background&#10;&#10;Description automatically generated">
            <a:extLst>
              <a:ext uri="{FF2B5EF4-FFF2-40B4-BE49-F238E27FC236}">
                <a16:creationId xmlns="" xmlns:a16="http://schemas.microsoft.com/office/drawing/2014/main" id="{FE975F84-7126-4BB9-9A1F-577F53265A6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055380" y="621867"/>
            <a:ext cx="470304" cy="470304"/>
          </a:xfrm>
          <a:prstGeom prst="rect">
            <a:avLst/>
          </a:prstGeom>
          <a:ln>
            <a:noFill/>
          </a:ln>
          <a:effectLst>
            <a:glow rad="12700">
              <a:schemeClr val="bg1">
                <a:alpha val="60000"/>
              </a:schemeClr>
            </a:glow>
          </a:effectLst>
        </p:spPr>
      </p:pic>
      <p:grpSp>
        <p:nvGrpSpPr>
          <p:cNvPr id="130" name="Group 11">
            <a:extLst>
              <a:ext uri="{FF2B5EF4-FFF2-40B4-BE49-F238E27FC236}">
                <a16:creationId xmlns="" xmlns:a16="http://schemas.microsoft.com/office/drawing/2014/main" id="{2F885C91-10E2-417C-A250-964AE022CC8F}"/>
              </a:ext>
            </a:extLst>
          </p:cNvPr>
          <p:cNvGrpSpPr>
            <a:grpSpLocks/>
          </p:cNvGrpSpPr>
          <p:nvPr/>
        </p:nvGrpSpPr>
        <p:grpSpPr bwMode="auto">
          <a:xfrm>
            <a:off x="11562120" y="704720"/>
            <a:ext cx="427000" cy="336488"/>
            <a:chOff x="0" y="0"/>
            <a:chExt cx="666" cy="559"/>
          </a:xfrm>
        </p:grpSpPr>
        <p:sp>
          <p:nvSpPr>
            <p:cNvPr id="131" name="Freeform 12">
              <a:extLst>
                <a:ext uri="{FF2B5EF4-FFF2-40B4-BE49-F238E27FC236}">
                  <a16:creationId xmlns="" xmlns:a16="http://schemas.microsoft.com/office/drawing/2014/main" id="{52ADD174-75E5-407B-A3E4-0685C729092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Graphic 4" descr="Right pointing backhand index with solid fill">
            <a:hlinkClick r:id="rId15" action="ppaction://hlinksldjump"/>
            <a:extLst>
              <a:ext uri="{FF2B5EF4-FFF2-40B4-BE49-F238E27FC236}">
                <a16:creationId xmlns="" xmlns:a16="http://schemas.microsoft.com/office/drawing/2014/main" id="{68B5EE61-30E0-4417-91B6-991343799D7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11423079" y="6146450"/>
            <a:ext cx="352541" cy="352541"/>
          </a:xfrm>
          <a:prstGeom prst="rect">
            <a:avLst/>
          </a:prstGeom>
        </p:spPr>
      </p:pic>
    </p:spTree>
    <p:extLst>
      <p:ext uri="{BB962C8B-B14F-4D97-AF65-F5344CB8AC3E}">
        <p14:creationId xmlns:p14="http://schemas.microsoft.com/office/powerpoint/2010/main" val="24338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 fill="hold"/>
                                        <p:tgtEl>
                                          <p:spTgt spid="14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2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1899"/>
                                        </p:tgtEl>
                                        <p:attrNameLst>
                                          <p:attrName>style.visibility</p:attrName>
                                        </p:attrNameLst>
                                      </p:cBhvr>
                                      <p:to>
                                        <p:strVal val="visible"/>
                                      </p:to>
                                    </p:set>
                                    <p:animEffect transition="in" filter="fade">
                                      <p:cBhvr>
                                        <p:cTn id="12" dur="500"/>
                                        <p:tgtEl>
                                          <p:spTgt spid="189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01"/>
                                        </p:tgtEl>
                                        <p:attrNameLst>
                                          <p:attrName>style.visibility</p:attrName>
                                        </p:attrNameLst>
                                      </p:cBhvr>
                                      <p:to>
                                        <p:strVal val="visible"/>
                                      </p:to>
                                    </p:set>
                                    <p:animEffect transition="in" filter="fade">
                                      <p:cBhvr>
                                        <p:cTn id="15" dur="500"/>
                                        <p:tgtEl>
                                          <p:spTgt spid="190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26"/>
                                        </p:tgtEl>
                                        <p:attrNameLst>
                                          <p:attrName>style.visibility</p:attrName>
                                        </p:attrNameLst>
                                      </p:cBhvr>
                                      <p:to>
                                        <p:strVal val="visible"/>
                                      </p:to>
                                    </p:set>
                                    <p:animEffect transition="in" filter="fade">
                                      <p:cBhvr>
                                        <p:cTn id="18" dur="500"/>
                                        <p:tgtEl>
                                          <p:spTgt spid="18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03"/>
                                        </p:tgtEl>
                                        <p:attrNameLst>
                                          <p:attrName>style.visibility</p:attrName>
                                        </p:attrNameLst>
                                      </p:cBhvr>
                                      <p:to>
                                        <p:strVal val="visible"/>
                                      </p:to>
                                    </p:set>
                                    <p:animEffect transition="in" filter="fade">
                                      <p:cBhvr>
                                        <p:cTn id="21" dur="500"/>
                                        <p:tgtEl>
                                          <p:spTgt spid="1903"/>
                                        </p:tgtEl>
                                      </p:cBhvr>
                                    </p:animEffect>
                                  </p:childTnLst>
                                </p:cTn>
                              </p:par>
                            </p:childTnLst>
                          </p:cTn>
                        </p:par>
                      </p:childTnLst>
                    </p:cTn>
                  </p:par>
                </p:childTnLst>
              </p:cTn>
              <p:nextCondLst>
                <p:cond evt="onClick" delay="0">
                  <p:tgtEl>
                    <p:spTgt spid="1422"/>
                  </p:tgtEl>
                </p:cond>
              </p:nextCondLst>
            </p:seq>
            <p:seq concurrent="1" nextAc="seek">
              <p:cTn id="22" restart="whenNotActive" fill="hold" evtFilter="cancelBubble" nodeType="interactiveSeq">
                <p:stCondLst>
                  <p:cond evt="onClick" delay="0">
                    <p:tgtEl>
                      <p:spTgt spid="142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childTnLst>
              </p:cTn>
              <p:nextCondLst>
                <p:cond evt="onClick" delay="0">
                  <p:tgtEl>
                    <p:spTgt spid="1423"/>
                  </p:tgtEl>
                </p:cond>
              </p:nextCondLst>
            </p:seq>
            <p:seq concurrent="1" nextAc="seek">
              <p:cTn id="46" restart="whenNotActive" fill="hold" evtFilter="cancelBubble" nodeType="interactiveSeq">
                <p:stCondLst>
                  <p:cond evt="onClick" delay="0">
                    <p:tgtEl>
                      <p:spTgt spid="1424"/>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childTnLst>
                          </p:cTn>
                        </p:par>
                      </p:childTnLst>
                    </p:cTn>
                  </p:par>
                </p:childTnLst>
              </p:cTn>
              <p:nextCondLst>
                <p:cond evt="onClick" delay="0">
                  <p:tgtEl>
                    <p:spTgt spid="1424"/>
                  </p:tgtEl>
                </p:cond>
              </p:nextCondLst>
            </p:seq>
            <p:seq concurrent="1" nextAc="seek">
              <p:cTn id="67" restart="whenNotActive" fill="hold" evtFilter="cancelBubble" nodeType="interactiveSeq">
                <p:stCondLst>
                  <p:cond evt="onClick" delay="0">
                    <p:tgtEl>
                      <p:spTgt spid="144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withEffect">
                                  <p:stCondLst>
                                    <p:cond delay="0"/>
                                  </p:stCondLst>
                                  <p:childTnLst>
                                    <p:set>
                                      <p:cBhvr>
                                        <p:cTn id="71" dur="1" fill="hold">
                                          <p:stCondLst>
                                            <p:cond delay="0"/>
                                          </p:stCondLst>
                                        </p:cTn>
                                        <p:tgtEl>
                                          <p:spTgt spid="1794"/>
                                        </p:tgtEl>
                                        <p:attrNameLst>
                                          <p:attrName>style.visibility</p:attrName>
                                        </p:attrNameLst>
                                      </p:cBhvr>
                                      <p:to>
                                        <p:strVal val="visible"/>
                                      </p:to>
                                    </p:set>
                                    <p:animEffect transition="in" filter="fade">
                                      <p:cBhvr>
                                        <p:cTn id="72" dur="500"/>
                                        <p:tgtEl>
                                          <p:spTgt spid="179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01"/>
                                        </p:tgtEl>
                                        <p:attrNameLst>
                                          <p:attrName>style.visibility</p:attrName>
                                        </p:attrNameLst>
                                      </p:cBhvr>
                                      <p:to>
                                        <p:strVal val="visible"/>
                                      </p:to>
                                    </p:set>
                                    <p:animEffect transition="in" filter="fade">
                                      <p:cBhvr>
                                        <p:cTn id="75" dur="500"/>
                                        <p:tgtEl>
                                          <p:spTgt spid="180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02"/>
                                        </p:tgtEl>
                                        <p:attrNameLst>
                                          <p:attrName>style.visibility</p:attrName>
                                        </p:attrNameLst>
                                      </p:cBhvr>
                                      <p:to>
                                        <p:strVal val="visible"/>
                                      </p:to>
                                    </p:set>
                                    <p:animEffect transition="in" filter="fade">
                                      <p:cBhvr>
                                        <p:cTn id="78" dur="500"/>
                                        <p:tgtEl>
                                          <p:spTgt spid="180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03"/>
                                        </p:tgtEl>
                                        <p:attrNameLst>
                                          <p:attrName>style.visibility</p:attrName>
                                        </p:attrNameLst>
                                      </p:cBhvr>
                                      <p:to>
                                        <p:strVal val="visible"/>
                                      </p:to>
                                    </p:set>
                                    <p:animEffect transition="in" filter="fade">
                                      <p:cBhvr>
                                        <p:cTn id="81" dur="500"/>
                                        <p:tgtEl>
                                          <p:spTgt spid="180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500"/>
                                        <p:tgtEl>
                                          <p:spTgt spid="5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93"/>
                                        </p:tgtEl>
                                        <p:attrNameLst>
                                          <p:attrName>style.visibility</p:attrName>
                                        </p:attrNameLst>
                                      </p:cBhvr>
                                      <p:to>
                                        <p:strVal val="visible"/>
                                      </p:to>
                                    </p:set>
                                    <p:animEffect transition="in" filter="fade">
                                      <p:cBhvr>
                                        <p:cTn id="87" dur="500"/>
                                        <p:tgtEl>
                                          <p:spTgt spid="179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childTnLst>
                          </p:cTn>
                        </p:par>
                      </p:childTnLst>
                    </p:cTn>
                  </p:par>
                </p:childTnLst>
              </p:cTn>
              <p:nextCondLst>
                <p:cond evt="onClick" delay="0">
                  <p:tgtEl>
                    <p:spTgt spid="1440"/>
                  </p:tgtEl>
                </p:cond>
              </p:nextCondLst>
            </p:seq>
            <p:seq concurrent="1" nextAc="seek">
              <p:cTn id="91" restart="whenNotActive" fill="hold" evtFilter="cancelBubble" nodeType="interactiveSeq">
                <p:stCondLst>
                  <p:cond evt="onClick" delay="0">
                    <p:tgtEl>
                      <p:spTgt spid="1441"/>
                    </p:tgtEl>
                  </p:cond>
                </p:stCondLst>
                <p:endSync evt="end" delay="0">
                  <p:rtn val="all"/>
                </p:endSync>
                <p:childTnLst>
                  <p:par>
                    <p:cTn id="92" fill="hold">
                      <p:stCondLst>
                        <p:cond delay="0"/>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831"/>
                                        </p:tgtEl>
                                        <p:attrNameLst>
                                          <p:attrName>style.visibility</p:attrName>
                                        </p:attrNameLst>
                                      </p:cBhvr>
                                      <p:to>
                                        <p:strVal val="visible"/>
                                      </p:to>
                                    </p:set>
                                    <p:animEffect transition="in" filter="fade">
                                      <p:cBhvr>
                                        <p:cTn id="96" dur="500"/>
                                        <p:tgtEl>
                                          <p:spTgt spid="183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500"/>
                                        <p:tgtEl>
                                          <p:spTgt spid="1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832"/>
                                        </p:tgtEl>
                                        <p:attrNameLst>
                                          <p:attrName>style.visibility</p:attrName>
                                        </p:attrNameLst>
                                      </p:cBhvr>
                                      <p:to>
                                        <p:strVal val="visible"/>
                                      </p:to>
                                    </p:set>
                                    <p:animEffect transition="in" filter="fade">
                                      <p:cBhvr>
                                        <p:cTn id="105" dur="500"/>
                                        <p:tgtEl>
                                          <p:spTgt spid="183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33"/>
                                        </p:tgtEl>
                                        <p:attrNameLst>
                                          <p:attrName>style.visibility</p:attrName>
                                        </p:attrNameLst>
                                      </p:cBhvr>
                                      <p:to>
                                        <p:strVal val="visible"/>
                                      </p:to>
                                    </p:set>
                                    <p:animEffect transition="in" filter="fade">
                                      <p:cBhvr>
                                        <p:cTn id="108" dur="500"/>
                                        <p:tgtEl>
                                          <p:spTgt spid="183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834"/>
                                        </p:tgtEl>
                                        <p:attrNameLst>
                                          <p:attrName>style.visibility</p:attrName>
                                        </p:attrNameLst>
                                      </p:cBhvr>
                                      <p:to>
                                        <p:strVal val="visible"/>
                                      </p:to>
                                    </p:set>
                                    <p:animEffect transition="in" filter="fade">
                                      <p:cBhvr>
                                        <p:cTn id="111" dur="500"/>
                                        <p:tgtEl>
                                          <p:spTgt spid="183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829"/>
                                        </p:tgtEl>
                                        <p:attrNameLst>
                                          <p:attrName>style.visibility</p:attrName>
                                        </p:attrNameLst>
                                      </p:cBhvr>
                                      <p:to>
                                        <p:strVal val="visible"/>
                                      </p:to>
                                    </p:set>
                                    <p:animEffect transition="in" filter="fade">
                                      <p:cBhvr>
                                        <p:cTn id="114" dur="500"/>
                                        <p:tgtEl>
                                          <p:spTgt spid="182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830"/>
                                        </p:tgtEl>
                                        <p:attrNameLst>
                                          <p:attrName>style.visibility</p:attrName>
                                        </p:attrNameLst>
                                      </p:cBhvr>
                                      <p:to>
                                        <p:strVal val="visible"/>
                                      </p:to>
                                    </p:set>
                                    <p:animEffect transition="in" filter="fade">
                                      <p:cBhvr>
                                        <p:cTn id="117" dur="500"/>
                                        <p:tgtEl>
                                          <p:spTgt spid="183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839"/>
                                        </p:tgtEl>
                                        <p:attrNameLst>
                                          <p:attrName>style.visibility</p:attrName>
                                        </p:attrNameLst>
                                      </p:cBhvr>
                                      <p:to>
                                        <p:strVal val="visible"/>
                                      </p:to>
                                    </p:set>
                                    <p:animEffect transition="in" filter="fade">
                                      <p:cBhvr>
                                        <p:cTn id="120" dur="500"/>
                                        <p:tgtEl>
                                          <p:spTgt spid="1839"/>
                                        </p:tgtEl>
                                      </p:cBhvr>
                                    </p:animEffect>
                                  </p:childTnLst>
                                </p:cTn>
                              </p:par>
                            </p:childTnLst>
                          </p:cTn>
                        </p:par>
                      </p:childTnLst>
                    </p:cTn>
                  </p:par>
                </p:childTnLst>
              </p:cTn>
              <p:nextCondLst>
                <p:cond evt="onClick" delay="0">
                  <p:tgtEl>
                    <p:spTgt spid="1441"/>
                  </p:tgtEl>
                </p:cond>
              </p:nextCondLst>
            </p:seq>
            <p:seq concurrent="1" nextAc="seek">
              <p:cTn id="121" restart="whenNotActive" fill="hold" evtFilter="cancelBubble" nodeType="interactiveSeq">
                <p:stCondLst>
                  <p:cond evt="onClick" delay="0">
                    <p:tgtEl>
                      <p:spTgt spid="1442"/>
                    </p:tgtEl>
                  </p:cond>
                </p:stCondLst>
                <p:endSync evt="end" delay="0">
                  <p:rtn val="all"/>
                </p:endSync>
                <p:childTnLst>
                  <p:par>
                    <p:cTn id="122" fill="hold">
                      <p:stCondLst>
                        <p:cond delay="0"/>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357"/>
                                        </p:tgtEl>
                                        <p:attrNameLst>
                                          <p:attrName>style.visibility</p:attrName>
                                        </p:attrNameLst>
                                      </p:cBhvr>
                                      <p:to>
                                        <p:strVal val="visible"/>
                                      </p:to>
                                    </p:set>
                                    <p:animEffect transition="in" filter="fade">
                                      <p:cBhvr>
                                        <p:cTn id="126" dur="500"/>
                                        <p:tgtEl>
                                          <p:spTgt spid="135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358"/>
                                        </p:tgtEl>
                                        <p:attrNameLst>
                                          <p:attrName>style.visibility</p:attrName>
                                        </p:attrNameLst>
                                      </p:cBhvr>
                                      <p:to>
                                        <p:strVal val="visible"/>
                                      </p:to>
                                    </p:set>
                                    <p:animEffect transition="in" filter="fade">
                                      <p:cBhvr>
                                        <p:cTn id="129" dur="500"/>
                                        <p:tgtEl>
                                          <p:spTgt spid="1358"/>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359"/>
                                        </p:tgtEl>
                                        <p:attrNameLst>
                                          <p:attrName>style.visibility</p:attrName>
                                        </p:attrNameLst>
                                      </p:cBhvr>
                                      <p:to>
                                        <p:strVal val="visible"/>
                                      </p:to>
                                    </p:set>
                                    <p:animEffect transition="in" filter="fade">
                                      <p:cBhvr>
                                        <p:cTn id="132" dur="500"/>
                                        <p:tgtEl>
                                          <p:spTgt spid="135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360"/>
                                        </p:tgtEl>
                                        <p:attrNameLst>
                                          <p:attrName>style.visibility</p:attrName>
                                        </p:attrNameLst>
                                      </p:cBhvr>
                                      <p:to>
                                        <p:strVal val="visible"/>
                                      </p:to>
                                    </p:set>
                                    <p:animEffect transition="in" filter="fade">
                                      <p:cBhvr>
                                        <p:cTn id="135" dur="500"/>
                                        <p:tgtEl>
                                          <p:spTgt spid="1360"/>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853"/>
                                        </p:tgtEl>
                                        <p:attrNameLst>
                                          <p:attrName>style.visibility</p:attrName>
                                        </p:attrNameLst>
                                      </p:cBhvr>
                                      <p:to>
                                        <p:strVal val="visible"/>
                                      </p:to>
                                    </p:set>
                                    <p:animEffect transition="in" filter="fade">
                                      <p:cBhvr>
                                        <p:cTn id="138" dur="500"/>
                                        <p:tgtEl>
                                          <p:spTgt spid="185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841"/>
                                        </p:tgtEl>
                                        <p:attrNameLst>
                                          <p:attrName>style.visibility</p:attrName>
                                        </p:attrNameLst>
                                      </p:cBhvr>
                                      <p:to>
                                        <p:strVal val="visible"/>
                                      </p:to>
                                    </p:set>
                                    <p:animEffect transition="in" filter="fade">
                                      <p:cBhvr>
                                        <p:cTn id="141" dur="500"/>
                                        <p:tgtEl>
                                          <p:spTgt spid="1841"/>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843"/>
                                        </p:tgtEl>
                                        <p:attrNameLst>
                                          <p:attrName>style.visibility</p:attrName>
                                        </p:attrNameLst>
                                      </p:cBhvr>
                                      <p:to>
                                        <p:strVal val="visible"/>
                                      </p:to>
                                    </p:set>
                                    <p:animEffect transition="in" filter="fade">
                                      <p:cBhvr>
                                        <p:cTn id="144" dur="500"/>
                                        <p:tgtEl>
                                          <p:spTgt spid="1843"/>
                                        </p:tgtEl>
                                      </p:cBhvr>
                                    </p:animEffect>
                                  </p:childTnLst>
                                </p:cTn>
                              </p:par>
                            </p:childTnLst>
                          </p:cTn>
                        </p:par>
                      </p:childTnLst>
                    </p:cTn>
                  </p:par>
                </p:childTnLst>
              </p:cTn>
              <p:nextCondLst>
                <p:cond evt="onClick" delay="0">
                  <p:tgtEl>
                    <p:spTgt spid="1442"/>
                  </p:tgtEl>
                </p:cond>
              </p:nextCondLst>
            </p:seq>
            <p:seq concurrent="1" nextAc="seek">
              <p:cTn id="145" restart="whenNotActive" fill="hold" evtFilter="cancelBubble" nodeType="interactiveSeq">
                <p:stCondLst>
                  <p:cond evt="onClick" delay="0">
                    <p:tgtEl>
                      <p:spTgt spid="1443"/>
                    </p:tgtEl>
                  </p:cond>
                </p:stCondLst>
                <p:endSync evt="end" delay="0">
                  <p:rtn val="all"/>
                </p:endSync>
                <p:childTnLst>
                  <p:par>
                    <p:cTn id="146" fill="hold">
                      <p:stCondLst>
                        <p:cond delay="0"/>
                      </p:stCondLst>
                      <p:childTnLst>
                        <p:par>
                          <p:cTn id="147" fill="hold">
                            <p:stCondLst>
                              <p:cond delay="0"/>
                            </p:stCondLst>
                            <p:childTnLst>
                              <p:par>
                                <p:cTn id="148" presetID="10" presetClass="entr" presetSubtype="0" fill="hold" grpId="0" nodeType="withEffect">
                                  <p:stCondLst>
                                    <p:cond delay="0"/>
                                  </p:stCondLst>
                                  <p:childTnLst>
                                    <p:set>
                                      <p:cBhvr>
                                        <p:cTn id="149" dur="1" fill="hold">
                                          <p:stCondLst>
                                            <p:cond delay="0"/>
                                          </p:stCondLst>
                                        </p:cTn>
                                        <p:tgtEl>
                                          <p:spTgt spid="1374"/>
                                        </p:tgtEl>
                                        <p:attrNameLst>
                                          <p:attrName>style.visibility</p:attrName>
                                        </p:attrNameLst>
                                      </p:cBhvr>
                                      <p:to>
                                        <p:strVal val="visible"/>
                                      </p:to>
                                    </p:set>
                                    <p:animEffect transition="in" filter="fade">
                                      <p:cBhvr>
                                        <p:cTn id="150" dur="500"/>
                                        <p:tgtEl>
                                          <p:spTgt spid="1374"/>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375"/>
                                        </p:tgtEl>
                                        <p:attrNameLst>
                                          <p:attrName>style.visibility</p:attrName>
                                        </p:attrNameLst>
                                      </p:cBhvr>
                                      <p:to>
                                        <p:strVal val="visible"/>
                                      </p:to>
                                    </p:set>
                                    <p:animEffect transition="in" filter="fade">
                                      <p:cBhvr>
                                        <p:cTn id="153" dur="500"/>
                                        <p:tgtEl>
                                          <p:spTgt spid="137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376"/>
                                        </p:tgtEl>
                                        <p:attrNameLst>
                                          <p:attrName>style.visibility</p:attrName>
                                        </p:attrNameLst>
                                      </p:cBhvr>
                                      <p:to>
                                        <p:strVal val="visible"/>
                                      </p:to>
                                    </p:set>
                                    <p:animEffect transition="in" filter="fade">
                                      <p:cBhvr>
                                        <p:cTn id="156" dur="500"/>
                                        <p:tgtEl>
                                          <p:spTgt spid="137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377"/>
                                        </p:tgtEl>
                                        <p:attrNameLst>
                                          <p:attrName>style.visibility</p:attrName>
                                        </p:attrNameLst>
                                      </p:cBhvr>
                                      <p:to>
                                        <p:strVal val="visible"/>
                                      </p:to>
                                    </p:set>
                                    <p:animEffect transition="in" filter="fade">
                                      <p:cBhvr>
                                        <p:cTn id="159" dur="500"/>
                                        <p:tgtEl>
                                          <p:spTgt spid="1377"/>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378"/>
                                        </p:tgtEl>
                                        <p:attrNameLst>
                                          <p:attrName>style.visibility</p:attrName>
                                        </p:attrNameLst>
                                      </p:cBhvr>
                                      <p:to>
                                        <p:strVal val="visible"/>
                                      </p:to>
                                    </p:set>
                                    <p:animEffect transition="in" filter="fade">
                                      <p:cBhvr>
                                        <p:cTn id="162" dur="500"/>
                                        <p:tgtEl>
                                          <p:spTgt spid="137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372"/>
                                        </p:tgtEl>
                                        <p:attrNameLst>
                                          <p:attrName>style.visibility</p:attrName>
                                        </p:attrNameLst>
                                      </p:cBhvr>
                                      <p:to>
                                        <p:strVal val="visible"/>
                                      </p:to>
                                    </p:set>
                                    <p:animEffect transition="in" filter="fade">
                                      <p:cBhvr>
                                        <p:cTn id="165" dur="500"/>
                                        <p:tgtEl>
                                          <p:spTgt spid="1372"/>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847"/>
                                        </p:tgtEl>
                                        <p:attrNameLst>
                                          <p:attrName>style.visibility</p:attrName>
                                        </p:attrNameLst>
                                      </p:cBhvr>
                                      <p:to>
                                        <p:strVal val="visible"/>
                                      </p:to>
                                    </p:set>
                                    <p:animEffect transition="in" filter="fade">
                                      <p:cBhvr>
                                        <p:cTn id="168" dur="500"/>
                                        <p:tgtEl>
                                          <p:spTgt spid="1847"/>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845"/>
                                        </p:tgtEl>
                                        <p:attrNameLst>
                                          <p:attrName>style.visibility</p:attrName>
                                        </p:attrNameLst>
                                      </p:cBhvr>
                                      <p:to>
                                        <p:strVal val="visible"/>
                                      </p:to>
                                    </p:set>
                                    <p:animEffect transition="in" filter="fade">
                                      <p:cBhvr>
                                        <p:cTn id="171" dur="500"/>
                                        <p:tgtEl>
                                          <p:spTgt spid="1845"/>
                                        </p:tgtEl>
                                      </p:cBhvr>
                                    </p:animEffect>
                                  </p:childTnLst>
                                </p:cTn>
                              </p:par>
                            </p:childTnLst>
                          </p:cTn>
                        </p:par>
                      </p:childTnLst>
                    </p:cTn>
                  </p:par>
                </p:childTnLst>
              </p:cTn>
              <p:nextCondLst>
                <p:cond evt="onClick" delay="0">
                  <p:tgtEl>
                    <p:spTgt spid="1443"/>
                  </p:tgtEl>
                </p:cond>
              </p:nextCondLst>
            </p:seq>
            <p:seq concurrent="1" nextAc="seek">
              <p:cTn id="172" restart="whenNotActive" fill="hold" evtFilter="cancelBubble" nodeType="interactiveSeq">
                <p:stCondLst>
                  <p:cond evt="onClick" delay="0">
                    <p:tgtEl>
                      <p:spTgt spid="1444"/>
                    </p:tgtEl>
                  </p:cond>
                </p:stCondLst>
                <p:endSync evt="end" delay="0">
                  <p:rtn val="all"/>
                </p:endSync>
                <p:childTnLst>
                  <p:par>
                    <p:cTn id="173" fill="hold">
                      <p:stCondLst>
                        <p:cond delay="0"/>
                      </p:stCondLst>
                      <p:childTnLst>
                        <p:par>
                          <p:cTn id="174" fill="hold">
                            <p:stCondLst>
                              <p:cond delay="0"/>
                            </p:stCondLst>
                            <p:childTnLst>
                              <p:par>
                                <p:cTn id="175" presetID="10" presetClass="entr" presetSubtype="0" fill="hold" grpId="0" nodeType="withEffect">
                                  <p:stCondLst>
                                    <p:cond delay="0"/>
                                  </p:stCondLst>
                                  <p:childTnLst>
                                    <p:set>
                                      <p:cBhvr>
                                        <p:cTn id="176" dur="1" fill="hold">
                                          <p:stCondLst>
                                            <p:cond delay="0"/>
                                          </p:stCondLst>
                                        </p:cTn>
                                        <p:tgtEl>
                                          <p:spTgt spid="1396"/>
                                        </p:tgtEl>
                                        <p:attrNameLst>
                                          <p:attrName>style.visibility</p:attrName>
                                        </p:attrNameLst>
                                      </p:cBhvr>
                                      <p:to>
                                        <p:strVal val="visible"/>
                                      </p:to>
                                    </p:set>
                                    <p:animEffect transition="in" filter="fade">
                                      <p:cBhvr>
                                        <p:cTn id="177" dur="500"/>
                                        <p:tgtEl>
                                          <p:spTgt spid="1396"/>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397"/>
                                        </p:tgtEl>
                                        <p:attrNameLst>
                                          <p:attrName>style.visibility</p:attrName>
                                        </p:attrNameLst>
                                      </p:cBhvr>
                                      <p:to>
                                        <p:strVal val="visible"/>
                                      </p:to>
                                    </p:set>
                                    <p:animEffect transition="in" filter="fade">
                                      <p:cBhvr>
                                        <p:cTn id="180" dur="500"/>
                                        <p:tgtEl>
                                          <p:spTgt spid="139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389"/>
                                        </p:tgtEl>
                                        <p:attrNameLst>
                                          <p:attrName>style.visibility</p:attrName>
                                        </p:attrNameLst>
                                      </p:cBhvr>
                                      <p:to>
                                        <p:strVal val="visible"/>
                                      </p:to>
                                    </p:set>
                                    <p:animEffect transition="in" filter="fade">
                                      <p:cBhvr>
                                        <p:cTn id="183" dur="500"/>
                                        <p:tgtEl>
                                          <p:spTgt spid="1389"/>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390"/>
                                        </p:tgtEl>
                                        <p:attrNameLst>
                                          <p:attrName>style.visibility</p:attrName>
                                        </p:attrNameLst>
                                      </p:cBhvr>
                                      <p:to>
                                        <p:strVal val="visible"/>
                                      </p:to>
                                    </p:set>
                                    <p:animEffect transition="in" filter="fade">
                                      <p:cBhvr>
                                        <p:cTn id="186" dur="500"/>
                                        <p:tgtEl>
                                          <p:spTgt spid="1390"/>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393"/>
                                        </p:tgtEl>
                                        <p:attrNameLst>
                                          <p:attrName>style.visibility</p:attrName>
                                        </p:attrNameLst>
                                      </p:cBhvr>
                                      <p:to>
                                        <p:strVal val="visible"/>
                                      </p:to>
                                    </p:set>
                                    <p:animEffect transition="in" filter="fade">
                                      <p:cBhvr>
                                        <p:cTn id="189" dur="500"/>
                                        <p:tgtEl>
                                          <p:spTgt spid="139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394"/>
                                        </p:tgtEl>
                                        <p:attrNameLst>
                                          <p:attrName>style.visibility</p:attrName>
                                        </p:attrNameLst>
                                      </p:cBhvr>
                                      <p:to>
                                        <p:strVal val="visible"/>
                                      </p:to>
                                    </p:set>
                                    <p:animEffect transition="in" filter="fade">
                                      <p:cBhvr>
                                        <p:cTn id="192" dur="500"/>
                                        <p:tgtEl>
                                          <p:spTgt spid="139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29"/>
                                        </p:tgtEl>
                                        <p:attrNameLst>
                                          <p:attrName>style.visibility</p:attrName>
                                        </p:attrNameLst>
                                      </p:cBhvr>
                                      <p:to>
                                        <p:strVal val="visible"/>
                                      </p:to>
                                    </p:set>
                                    <p:animEffect transition="in" filter="fade">
                                      <p:cBhvr>
                                        <p:cTn id="195" dur="500"/>
                                        <p:tgtEl>
                                          <p:spTgt spid="29"/>
                                        </p:tgtEl>
                                      </p:cBhvr>
                                    </p:animEffect>
                                  </p:childTnLst>
                                </p:cTn>
                              </p:par>
                            </p:childTnLst>
                          </p:cTn>
                        </p:par>
                      </p:childTnLst>
                    </p:cTn>
                  </p:par>
                </p:childTnLst>
              </p:cTn>
              <p:nextCondLst>
                <p:cond evt="onClick" delay="0">
                  <p:tgtEl>
                    <p:spTgt spid="1444"/>
                  </p:tgtEl>
                </p:cond>
              </p:nextCondLst>
            </p:seq>
          </p:childTnLst>
        </p:cTn>
      </p:par>
    </p:tnLst>
    <p:bldLst>
      <p:bldP spid="27" grpId="0"/>
      <p:bldP spid="28" grpId="0"/>
      <p:bldP spid="30" grpId="0"/>
      <p:bldP spid="31" grpId="0"/>
      <p:bldP spid="1829" grpId="0"/>
      <p:bldP spid="1830" grpId="0"/>
      <p:bldP spid="1831" grpId="0"/>
      <p:bldP spid="1832" grpId="0"/>
      <p:bldP spid="1833" grpId="0"/>
      <p:bldP spid="1834" grpId="0"/>
      <p:bldP spid="1389" grpId="0"/>
      <p:bldP spid="1390" grpId="0"/>
      <p:bldP spid="1393" grpId="0"/>
      <p:bldP spid="1394" grpId="0"/>
      <p:bldP spid="1396" grpId="0"/>
      <p:bldP spid="1397" grpId="0"/>
      <p:bldP spid="1899" grpId="0"/>
      <p:bldP spid="1901" grpId="0"/>
      <p:bldP spid="1903" grpId="0"/>
      <p:bldP spid="1826" grpId="0"/>
      <p:bldP spid="1357" grpId="0"/>
      <p:bldP spid="1358" grpId="0"/>
      <p:bldP spid="1359" grpId="0"/>
      <p:bldP spid="1360" grpId="0"/>
      <p:bldP spid="1853" grpId="0"/>
      <p:bldP spid="1372" grpId="0"/>
      <p:bldP spid="1374" grpId="0"/>
      <p:bldP spid="1375" grpId="0"/>
      <p:bldP spid="1376" grpId="0"/>
      <p:bldP spid="1377" grpId="0"/>
      <p:bldP spid="1378" grpId="0"/>
      <p:bldP spid="46" grpId="0"/>
      <p:bldP spid="47" grpId="0"/>
      <p:bldP spid="49" grpId="0"/>
      <p:bldP spid="50" grpId="0"/>
      <p:bldP spid="51" grpId="0"/>
      <p:bldP spid="52" grpId="0"/>
      <p:bldP spid="1847" grpId="0"/>
      <p:bldP spid="1794" grpId="0"/>
      <p:bldP spid="1801" grpId="0"/>
      <p:bldP spid="1802" grpId="0"/>
      <p:bldP spid="1803" grpId="0"/>
      <p:bldP spid="18" grpId="0"/>
      <p:bldP spid="24" grpId="0"/>
      <p:bldP spid="29" grpId="0"/>
      <p:bldP spid="21" grpId="0"/>
      <p:bldP spid="25" grpId="0"/>
      <p:bldP spid="33" grpId="0"/>
      <p:bldP spid="55" grpId="0"/>
      <p:bldP spid="56" grpId="0"/>
      <p:bldP spid="1793" grpId="0"/>
      <p:bldP spid="1839" grpId="0"/>
      <p:bldP spid="1841" grpId="0"/>
      <p:bldP spid="1843" grpId="0"/>
      <p:bldP spid="184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1475117" y="1517440"/>
            <a:ext cx="8063418" cy="73447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893451" y="1649619"/>
            <a:ext cx="9195296" cy="461665"/>
          </a:xfrm>
          <a:prstGeom prst="rect">
            <a:avLst/>
          </a:prstGeom>
          <a:noFill/>
        </p:spPr>
        <p:txBody>
          <a:bodyPr wrap="square" rtlCol="0">
            <a:spAutoFit/>
          </a:bodyPr>
          <a:lstStyle/>
          <a:p>
            <a:pPr algn="ct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ăm</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712338" y="246745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6287280" y="31235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3884165" y="312353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5484719" y="31235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6348881" y="318599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3954818" y="319098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T</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5548415" y="318599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Ổ</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4684442" y="31235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4742389" y="318599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141406" y="1033545"/>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sp>
        <p:nvSpPr>
          <p:cNvPr id="5" name="TextBox 4">
            <a:hlinkClick r:id="rId9"/>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29A03E10-18C8-CA36-5174-BC05FC4E371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47E8DFC9-C3E6-C00D-2EE4-5148874FA81B}"/>
              </a:ext>
            </a:extLst>
          </p:cNvPr>
          <p:cNvSpPr txBox="1"/>
          <p:nvPr/>
        </p:nvSpPr>
        <p:spPr>
          <a:xfrm>
            <a:off x="617328" y="4234440"/>
            <a:ext cx="10162890" cy="1200329"/>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Body)"/>
              </a:rPr>
              <a:t>I</a:t>
            </a:r>
            <a:r>
              <a:rPr lang="vi-VN" sz="2400">
                <a:solidFill>
                  <a:srgbClr val="00B050"/>
                </a:solidFill>
              </a:rPr>
              <a:t> Bài </a:t>
            </a:r>
            <a:r>
              <a:rPr lang="en-US" sz="2400">
                <a:solidFill>
                  <a:srgbClr val="00B050"/>
                </a:solidFill>
                <a:latin typeface="Arial (Body)"/>
              </a:rPr>
              <a:t>3</a:t>
            </a:r>
            <a:r>
              <a:rPr lang="vi-VN" sz="2400">
                <a:solidFill>
                  <a:srgbClr val="00B050"/>
                </a:solidFill>
              </a:rPr>
              <a:t> SGK: </a:t>
            </a:r>
            <a:r>
              <a:rPr lang="vi-VN" sz="2400"/>
              <a:t>“</a:t>
            </a:r>
            <a:r>
              <a:rPr lang="en-GB" sz="2400">
                <a:latin typeface="Arial (Body)"/>
              </a:rPr>
              <a:t>Bộ trưởng Bộ Công an quy định cụ thể độ </a:t>
            </a:r>
            <a:r>
              <a:rPr lang="en-GB" sz="2400">
                <a:solidFill>
                  <a:srgbClr val="FF0000"/>
                </a:solidFill>
                <a:latin typeface="Arial (Body)"/>
              </a:rPr>
              <a:t>tuổi</a:t>
            </a:r>
            <a:r>
              <a:rPr lang="en-GB" sz="2400">
                <a:latin typeface="Arial (Body)"/>
              </a:rPr>
              <a:t> tuyển chọn công dân và ngành nghề cần thiết để tuyển chọn công dân nữ thực hiện nghĩa vụ tham gia Công an nhân dân.</a:t>
            </a:r>
            <a:r>
              <a:rPr lang="vi-VN" sz="2400"/>
              <a:t>”</a:t>
            </a:r>
            <a:endParaRPr lang="en-US" sz="2800" dirty="0">
              <a:cs typeface="Arial" panose="020B0604020202020204" pitchFamily="34" charset="0"/>
            </a:endParaRPr>
          </a:p>
        </p:txBody>
      </p:sp>
      <p:pic>
        <p:nvPicPr>
          <p:cNvPr id="41" name="Picture 40" descr="A colorful kite with a black background&#10;&#10;Description automatically generated">
            <a:extLst>
              <a:ext uri="{FF2B5EF4-FFF2-40B4-BE49-F238E27FC236}">
                <a16:creationId xmlns="" xmlns:a16="http://schemas.microsoft.com/office/drawing/2014/main" id="{60572812-5303-48B9-950C-FE1331D1A95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42" name="Group 11">
            <a:extLst>
              <a:ext uri="{FF2B5EF4-FFF2-40B4-BE49-F238E27FC236}">
                <a16:creationId xmlns="" xmlns:a16="http://schemas.microsoft.com/office/drawing/2014/main" id="{136AA43E-B7E6-4A2B-AC90-97D18C4AB8E0}"/>
              </a:ext>
            </a:extLst>
          </p:cNvPr>
          <p:cNvGrpSpPr>
            <a:grpSpLocks/>
          </p:cNvGrpSpPr>
          <p:nvPr/>
        </p:nvGrpSpPr>
        <p:grpSpPr bwMode="auto">
          <a:xfrm>
            <a:off x="11236198" y="912947"/>
            <a:ext cx="427000" cy="336488"/>
            <a:chOff x="0" y="0"/>
            <a:chExt cx="666" cy="559"/>
          </a:xfrm>
        </p:grpSpPr>
        <p:sp>
          <p:nvSpPr>
            <p:cNvPr id="43" name="Freeform 12">
              <a:extLst>
                <a:ext uri="{FF2B5EF4-FFF2-40B4-BE49-F238E27FC236}">
                  <a16:creationId xmlns="" xmlns:a16="http://schemas.microsoft.com/office/drawing/2014/main" id="{852C3D41-EEE9-4347-8FD8-36069F5B3BE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87362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3" fill="hold" display="0">
                  <p:stCondLst>
                    <p:cond delay="indefinite"/>
                  </p:stCondLst>
                  <p:endCondLst>
                    <p:cond evt="onStopAudio" delay="0">
                      <p:tgtEl>
                        <p:sldTgt/>
                      </p:tgtEl>
                    </p:cond>
                  </p:endCondLst>
                </p:cTn>
                <p:tgtEl>
                  <p:spTgt spid="11"/>
                </p:tgtEl>
              </p:cMediaNode>
            </p:audio>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afterEffect">
                                  <p:stCondLst>
                                    <p:cond delay="0"/>
                                  </p:stCondLst>
                                  <p:childTnLst>
                                    <p:set>
                                      <p:cBhvr>
                                        <p:cTn id="28"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5" name="demgiay.wav"/>
                                        </p:tgtEl>
                                      </p:cMediaNode>
                                    </p:audio>
                                  </p:sub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5" name="demgiay.wav"/>
                                        </p:tgtEl>
                                      </p:cMediaNode>
                                    </p:audio>
                                  </p:sub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5" name="demgiay.wav"/>
                                        </p:tgtEl>
                                      </p:cMediaNode>
                                    </p:audio>
                                  </p:subTnLst>
                                </p:cTn>
                              </p:par>
                            </p:childTnLst>
                          </p:cTn>
                        </p:par>
                        <p:par>
                          <p:cTn id="35" fill="hold">
                            <p:stCondLst>
                              <p:cond delay="3000"/>
                            </p:stCondLst>
                            <p:childTnLst>
                              <p:par>
                                <p:cTn id="36" presetID="1" presetClass="entr" presetSubtype="0" fill="hold" grpId="0" nodeType="afterEffect">
                                  <p:stCondLst>
                                    <p:cond delay="0"/>
                                  </p:stCondLst>
                                  <p:childTnLst>
                                    <p:set>
                                      <p:cBhvr>
                                        <p:cTn id="37"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5" name="demgiay.wav"/>
                                        </p:tgtEl>
                                      </p:cMediaNode>
                                    </p:audio>
                                  </p:subTnLst>
                                </p:cTn>
                              </p:par>
                            </p:childTnLst>
                          </p:cTn>
                        </p:par>
                        <p:par>
                          <p:cTn id="38" fill="hold">
                            <p:stCondLst>
                              <p:cond delay="4000"/>
                            </p:stCondLst>
                            <p:childTnLst>
                              <p:par>
                                <p:cTn id="39" presetID="1" presetClass="entr" presetSubtype="0" fill="hold" grpId="0" nodeType="afterEffect">
                                  <p:stCondLst>
                                    <p:cond delay="0"/>
                                  </p:stCondLst>
                                  <p:childTnLst>
                                    <p:set>
                                      <p:cBhvr>
                                        <p:cTn id="40"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5" name="demgiay.wav"/>
                                        </p:tgtEl>
                                      </p:cMediaNode>
                                    </p:audio>
                                  </p:subTnLst>
                                </p:cTn>
                              </p:par>
                            </p:childTnLst>
                          </p:cTn>
                        </p:par>
                        <p:par>
                          <p:cTn id="41" fill="hold">
                            <p:stCondLst>
                              <p:cond delay="5000"/>
                            </p:stCondLst>
                            <p:childTnLst>
                              <p:par>
                                <p:cTn id="42" presetID="1" presetClass="entr" presetSubtype="0" fill="hold" grpId="0" nodeType="afterEffect">
                                  <p:stCondLst>
                                    <p:cond delay="0"/>
                                  </p:stCondLst>
                                  <p:childTnLst>
                                    <p:set>
                                      <p:cBhvr>
                                        <p:cTn id="4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5" name="demgiay.wav"/>
                                        </p:tgtEl>
                                      </p:cMediaNode>
                                    </p:audio>
                                  </p:subTnLst>
                                </p:cTn>
                              </p:par>
                            </p:childTnLst>
                          </p:cTn>
                        </p:par>
                        <p:par>
                          <p:cTn id="44" fill="hold">
                            <p:stCondLst>
                              <p:cond delay="6000"/>
                            </p:stCondLst>
                            <p:childTnLst>
                              <p:par>
                                <p:cTn id="45" presetID="1" presetClass="entr" presetSubtype="0" fill="hold" grpId="0" nodeType="afterEffect">
                                  <p:stCondLst>
                                    <p:cond delay="0"/>
                                  </p:stCondLst>
                                  <p:childTnLst>
                                    <p:set>
                                      <p:cBhvr>
                                        <p:cTn id="4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5" name="demgiay.wav"/>
                                        </p:tgtEl>
                                      </p:cMediaNode>
                                    </p:audio>
                                  </p:subTnLst>
                                </p:cTn>
                              </p:par>
                            </p:childTnLst>
                          </p:cTn>
                        </p:par>
                        <p:par>
                          <p:cTn id="47" fill="hold">
                            <p:stCondLst>
                              <p:cond delay="7000"/>
                            </p:stCondLst>
                            <p:childTnLst>
                              <p:par>
                                <p:cTn id="48" presetID="1" presetClass="entr" presetSubtype="0" fill="hold" grpId="0" nodeType="afterEffect">
                                  <p:stCondLst>
                                    <p:cond delay="0"/>
                                  </p:stCondLst>
                                  <p:childTnLst>
                                    <p:set>
                                      <p:cBhvr>
                                        <p:cTn id="4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demgiay.wav"/>
                                        </p:tgtEl>
                                      </p:cMediaNode>
                                    </p:audio>
                                  </p:subTnLst>
                                </p:cTn>
                              </p:par>
                            </p:childTnLst>
                          </p:cTn>
                        </p:par>
                        <p:par>
                          <p:cTn id="50" fill="hold">
                            <p:stCondLst>
                              <p:cond delay="8000"/>
                            </p:stCondLst>
                            <p:childTnLst>
                              <p:par>
                                <p:cTn id="51" presetID="1" presetClass="entr" presetSubtype="0" fill="hold" grpId="0" nodeType="afterEffect">
                                  <p:stCondLst>
                                    <p:cond delay="0"/>
                                  </p:stCondLst>
                                  <p:childTnLst>
                                    <p:set>
                                      <p:cBhvr>
                                        <p:cTn id="5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5" name="demgiay.wav"/>
                                        </p:tgtEl>
                                      </p:cMediaNode>
                                    </p:audio>
                                  </p:subTnLst>
                                </p:cTn>
                              </p:par>
                            </p:childTnLst>
                          </p:cTn>
                        </p:par>
                        <p:par>
                          <p:cTn id="53" fill="hold">
                            <p:stCondLst>
                              <p:cond delay="9000"/>
                            </p:stCondLst>
                            <p:childTnLst>
                              <p:par>
                                <p:cTn id="54" presetID="1" presetClass="entr" presetSubtype="0" fill="hold" grpId="0" nodeType="afterEffect">
                                  <p:stCondLst>
                                    <p:cond delay="0"/>
                                  </p:stCondLst>
                                  <p:childTnLst>
                                    <p:set>
                                      <p:cBhvr>
                                        <p:cTn id="5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demgiay.wav"/>
                                        </p:tgtEl>
                                      </p:cMediaNode>
                                    </p:audio>
                                  </p:subTnLst>
                                </p:cTn>
                              </p:par>
                            </p:childTnLst>
                          </p:cTn>
                        </p:par>
                        <p:par>
                          <p:cTn id="56" fill="hold">
                            <p:stCondLst>
                              <p:cond delay="10000"/>
                            </p:stCondLst>
                            <p:childTnLst>
                              <p:par>
                                <p:cTn id="57" presetID="1" presetClass="entr" presetSubtype="0" fill="hold" grpId="0" nodeType="afterEffect">
                                  <p:stCondLst>
                                    <p:cond delay="0"/>
                                  </p:stCondLst>
                                  <p:childTnLst>
                                    <p:set>
                                      <p:cBhvr>
                                        <p:cTn id="5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5" name="demgiay.wav"/>
                                        </p:tgtEl>
                                      </p:cMediaNode>
                                    </p:audio>
                                  </p:subTnLst>
                                </p:cTn>
                              </p:par>
                            </p:childTnLst>
                          </p:cTn>
                        </p:par>
                        <p:par>
                          <p:cTn id="59" fill="hold">
                            <p:stCondLst>
                              <p:cond delay="11000"/>
                            </p:stCondLst>
                            <p:childTnLst>
                              <p:par>
                                <p:cTn id="60" presetID="1" presetClass="entr" presetSubtype="0" fill="hold" grpId="0" nodeType="afterEffect">
                                  <p:stCondLst>
                                    <p:cond delay="0"/>
                                  </p:stCondLst>
                                  <p:childTnLst>
                                    <p:set>
                                      <p:cBhvr>
                                        <p:cTn id="6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5" name="demgiay.wav"/>
                                        </p:tgtEl>
                                      </p:cMediaNode>
                                    </p:audio>
                                  </p:subTnLst>
                                </p:cTn>
                              </p:par>
                            </p:childTnLst>
                          </p:cTn>
                        </p:par>
                        <p:par>
                          <p:cTn id="62" fill="hold">
                            <p:stCondLst>
                              <p:cond delay="12000"/>
                            </p:stCondLst>
                            <p:childTnLst>
                              <p:par>
                                <p:cTn id="63" presetID="1" presetClass="entr" presetSubtype="0" fill="hold" grpId="0" nodeType="afterEffect">
                                  <p:stCondLst>
                                    <p:cond delay="0"/>
                                  </p:stCondLst>
                                  <p:childTnLst>
                                    <p:set>
                                      <p:cBhvr>
                                        <p:cTn id="6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5" name="demgiay.wav"/>
                                        </p:tgtEl>
                                      </p:cMediaNode>
                                    </p:audio>
                                  </p:subTnLst>
                                </p:cTn>
                              </p:par>
                            </p:childTnLst>
                          </p:cTn>
                        </p:par>
                        <p:par>
                          <p:cTn id="65" fill="hold">
                            <p:stCondLst>
                              <p:cond delay="13000"/>
                            </p:stCondLst>
                            <p:childTnLst>
                              <p:par>
                                <p:cTn id="66" presetID="1" presetClass="entr" presetSubtype="0" fill="hold" grpId="0" nodeType="afterEffect">
                                  <p:stCondLst>
                                    <p:cond delay="0"/>
                                  </p:stCondLst>
                                  <p:childTnLst>
                                    <p:set>
                                      <p:cBhvr>
                                        <p:cTn id="6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5" name="demgiay.wav"/>
                                        </p:tgtEl>
                                      </p:cMediaNode>
                                    </p:audio>
                                  </p:subTnLst>
                                </p:cTn>
                              </p:par>
                            </p:childTnLst>
                          </p:cTn>
                        </p:par>
                        <p:par>
                          <p:cTn id="68" fill="hold">
                            <p:stCondLst>
                              <p:cond delay="14000"/>
                            </p:stCondLst>
                            <p:childTnLst>
                              <p:par>
                                <p:cTn id="69" presetID="1" presetClass="entr" presetSubtype="0" fill="hold" grpId="0" nodeType="afterEffect">
                                  <p:stCondLst>
                                    <p:cond delay="0"/>
                                  </p:stCondLst>
                                  <p:childTnLst>
                                    <p:set>
                                      <p:cBhvr>
                                        <p:cTn id="7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6"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1663337" y="1455763"/>
            <a:ext cx="7733212" cy="57797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166949" y="1497649"/>
            <a:ext cx="8844130" cy="461665"/>
          </a:xfrm>
          <a:prstGeom prst="rect">
            <a:avLst/>
          </a:prstGeom>
          <a:noFill/>
        </p:spPr>
        <p:txBody>
          <a:bodyPr wrap="square" rtlCol="0">
            <a:spAutoFit/>
          </a:bodyPr>
          <a:lstStyle/>
          <a:p>
            <a:pPr algn="ct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tuyển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712338" y="216862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2694327" y="27412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3494604" y="274088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5095158" y="27408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2755928" y="28037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D</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3565257" y="280833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Ự</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5158854" y="280334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4294881" y="27408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4352828" y="280334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163278" y="963237"/>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29A03E10-18C8-CA36-5174-BC05FC4E37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47E8DFC9-C3E6-C00D-2EE4-5148874FA81B}"/>
              </a:ext>
            </a:extLst>
          </p:cNvPr>
          <p:cNvSpPr txBox="1"/>
          <p:nvPr/>
        </p:nvSpPr>
        <p:spPr>
          <a:xfrm>
            <a:off x="617328" y="3669057"/>
            <a:ext cx="10162890" cy="1938992"/>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3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Body)"/>
              </a:rPr>
              <a:t>Thủ tục: Công an cấp xã tham mưu với Uỷ ban nhân dân cùng cấp tổ chức thông báo, tuyên truyền và niêm yết công khai tại trụ sở Công an, Uỷ ban nhân dân cấp xã về đối tượng, tiêu chuẩn, điều kiện, thời gian tiếp nhận hồ sơ đăng kí </a:t>
            </a:r>
            <a:r>
              <a:rPr lang="en-GB" sz="2400">
                <a:solidFill>
                  <a:srgbClr val="FF0000"/>
                </a:solidFill>
                <a:latin typeface="Arial (Body)"/>
              </a:rPr>
              <a:t>dự tuyển </a:t>
            </a:r>
            <a:r>
              <a:rPr lang="en-GB" sz="2400">
                <a:latin typeface="Arial (Body)"/>
              </a:rPr>
              <a:t>(ít nhất là 30 ngày, kể từ ngày thông báo);…</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0CD6E53E-FDFE-4413-A58E-CE3F4E4EB693}"/>
              </a:ext>
            </a:extLst>
          </p:cNvPr>
          <p:cNvSpPr/>
          <p:nvPr/>
        </p:nvSpPr>
        <p:spPr>
          <a:xfrm>
            <a:off x="6695712" y="27408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2" name="Rectangle 11">
            <a:extLst>
              <a:ext uri="{FF2B5EF4-FFF2-40B4-BE49-F238E27FC236}">
                <a16:creationId xmlns="" xmlns:a16="http://schemas.microsoft.com/office/drawing/2014/main" id="{1AF8939E-7167-F6F7-F01A-80984FC4FB8A}"/>
              </a:ext>
            </a:extLst>
          </p:cNvPr>
          <p:cNvSpPr/>
          <p:nvPr/>
        </p:nvSpPr>
        <p:spPr>
          <a:xfrm>
            <a:off x="6759408" y="280334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Ể</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 xmlns:a16="http://schemas.microsoft.com/office/drawing/2014/main" id="{048AFF04-D551-5ECD-B882-FC26E31A8FA8}"/>
              </a:ext>
            </a:extLst>
          </p:cNvPr>
          <p:cNvSpPr/>
          <p:nvPr/>
        </p:nvSpPr>
        <p:spPr>
          <a:xfrm>
            <a:off x="5895435" y="27408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 xmlns:a16="http://schemas.microsoft.com/office/drawing/2014/main" id="{DAF5D546-B807-7633-E33B-4B30F82C1F21}"/>
              </a:ext>
            </a:extLst>
          </p:cNvPr>
          <p:cNvSpPr/>
          <p:nvPr/>
        </p:nvSpPr>
        <p:spPr>
          <a:xfrm>
            <a:off x="5953382" y="280334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 xmlns:a16="http://schemas.microsoft.com/office/drawing/2014/main" id="{93CD06C0-99C5-7D1D-91C6-9317073A5B50}"/>
              </a:ext>
            </a:extLst>
          </p:cNvPr>
          <p:cNvSpPr/>
          <p:nvPr/>
        </p:nvSpPr>
        <p:spPr>
          <a:xfrm>
            <a:off x="7495989" y="27412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5" name="Rectangle 34">
            <a:extLst>
              <a:ext uri="{FF2B5EF4-FFF2-40B4-BE49-F238E27FC236}">
                <a16:creationId xmlns="" xmlns:a16="http://schemas.microsoft.com/office/drawing/2014/main" id="{4F5EAA49-C71D-CF77-B27E-00BA59CBDC71}"/>
              </a:ext>
            </a:extLst>
          </p:cNvPr>
          <p:cNvSpPr/>
          <p:nvPr/>
        </p:nvSpPr>
        <p:spPr>
          <a:xfrm>
            <a:off x="7559685" y="28037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pic>
        <p:nvPicPr>
          <p:cNvPr id="47" name="Picture 46" descr="A colorful kite with a black background&#10;&#10;Description automatically generated">
            <a:extLst>
              <a:ext uri="{FF2B5EF4-FFF2-40B4-BE49-F238E27FC236}">
                <a16:creationId xmlns="" xmlns:a16="http://schemas.microsoft.com/office/drawing/2014/main" id="{08D37408-DF12-4651-A729-3BF92D024E5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0" name="Group 11">
            <a:extLst>
              <a:ext uri="{FF2B5EF4-FFF2-40B4-BE49-F238E27FC236}">
                <a16:creationId xmlns="" xmlns:a16="http://schemas.microsoft.com/office/drawing/2014/main" id="{065D860F-8349-4B30-BBF8-17D35F8E2116}"/>
              </a:ext>
            </a:extLst>
          </p:cNvPr>
          <p:cNvGrpSpPr>
            <a:grpSpLocks/>
          </p:cNvGrpSpPr>
          <p:nvPr/>
        </p:nvGrpSpPr>
        <p:grpSpPr bwMode="auto">
          <a:xfrm>
            <a:off x="11236198" y="912947"/>
            <a:ext cx="427000" cy="336488"/>
            <a:chOff x="0" y="0"/>
            <a:chExt cx="666" cy="559"/>
          </a:xfrm>
        </p:grpSpPr>
        <p:sp>
          <p:nvSpPr>
            <p:cNvPr id="51" name="Freeform 12">
              <a:extLst>
                <a:ext uri="{FF2B5EF4-FFF2-40B4-BE49-F238E27FC236}">
                  <a16:creationId xmlns="" xmlns:a16="http://schemas.microsoft.com/office/drawing/2014/main" id="{419971C3-1DD8-4028-B19B-49B789CB613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513864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1"/>
                </p:tgtEl>
              </p:cMediaNode>
            </p:audio>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12" grpId="0" animBg="1"/>
      <p:bldP spid="14" grpId="0" animBg="1"/>
      <p:bldP spid="3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1933303" y="1116989"/>
            <a:ext cx="7358743" cy="62048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933303" y="1177862"/>
            <a:ext cx="6958148" cy="461665"/>
          </a:xfrm>
          <a:prstGeom prst="rect">
            <a:avLst/>
          </a:prstGeom>
          <a:noFill/>
        </p:spPr>
        <p:txBody>
          <a:bodyPr wrap="square" rtlCol="0">
            <a:spAutoFit/>
          </a:bodyPr>
          <a:lstStyle/>
          <a:p>
            <a:pPr algn="ct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đòi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693288" y="182985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5498581" y="240210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3099932" y="24018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4696020" y="240210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5560182" y="24645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3170585" y="246930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4759716" y="24645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3900209" y="2401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3958156" y="24643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127764" y="645318"/>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 xmlns:a16="http://schemas.microsoft.com/office/drawing/2014/main" id="{7FA6FEAC-FAE2-FE29-A1AF-22DA611DB862}"/>
              </a:ext>
            </a:extLst>
          </p:cNvPr>
          <p:cNvSpPr/>
          <p:nvPr/>
        </p:nvSpPr>
        <p:spPr>
          <a:xfrm>
            <a:off x="6301142" y="240210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 xmlns:a16="http://schemas.microsoft.com/office/drawing/2014/main" id="{A98C6BEC-E879-21D0-9487-67FDBF8E1327}"/>
              </a:ext>
            </a:extLst>
          </p:cNvPr>
          <p:cNvSpPr/>
          <p:nvPr/>
        </p:nvSpPr>
        <p:spPr>
          <a:xfrm>
            <a:off x="6359089" y="246405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Ầ</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 xmlns:a16="http://schemas.microsoft.com/office/drawing/2014/main" id="{A7485D24-EDE9-59C3-14E4-50BD6A40FF58}"/>
              </a:ext>
            </a:extLst>
          </p:cNvPr>
          <p:cNvSpPr/>
          <p:nvPr/>
        </p:nvSpPr>
        <p:spPr>
          <a:xfrm>
            <a:off x="7107394" y="240210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 xmlns:a16="http://schemas.microsoft.com/office/drawing/2014/main" id="{1CA8D3F1-B78A-09C0-027C-0AB0380F82DD}"/>
              </a:ext>
            </a:extLst>
          </p:cNvPr>
          <p:cNvSpPr/>
          <p:nvPr/>
        </p:nvSpPr>
        <p:spPr>
          <a:xfrm>
            <a:off x="7165341" y="246405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 xmlns:a16="http://schemas.microsoft.com/office/drawing/2014/main" id="{29A03E10-18C8-CA36-5174-BC05FC4E37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47E8DFC9-C3E6-C00D-2EE4-5148874FA81B}"/>
              </a:ext>
            </a:extLst>
          </p:cNvPr>
          <p:cNvSpPr txBox="1"/>
          <p:nvPr/>
        </p:nvSpPr>
        <p:spPr>
          <a:xfrm>
            <a:off x="598278" y="3330284"/>
            <a:ext cx="10162890" cy="2308324"/>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3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Body)"/>
              </a:rPr>
              <a:t>Đối tượng: Công dân nam trong độ tuổi gọi nhập ngũ đã đăng kí nghĩa vụ quân sự theo quy định của Luật Nghĩa vụ quân sự. Công dân nữ trong độ tuổi gọi nhập ngũ đã đăng kí nghĩa vụ quân sự theo quy định của Luật Nghĩa vụ quân sự, có trình độ chuyên môn phù hợp với yêu cầu của Công an nhân dân, nếu tự nguyện và Công an nhân dân có </a:t>
            </a:r>
            <a:r>
              <a:rPr lang="en-GB" sz="2400">
                <a:solidFill>
                  <a:srgbClr val="FF0000"/>
                </a:solidFill>
                <a:latin typeface="Arial (Body)"/>
              </a:rPr>
              <a:t>nhu cầu</a:t>
            </a:r>
            <a:r>
              <a:rPr lang="en-GB" sz="2400">
                <a:latin typeface="Arial (Body)"/>
              </a:rPr>
              <a:t>.</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45" name="Picture 44" descr="A colorful kite with a black background&#10;&#10;Description automatically generated">
            <a:extLst>
              <a:ext uri="{FF2B5EF4-FFF2-40B4-BE49-F238E27FC236}">
                <a16:creationId xmlns="" xmlns:a16="http://schemas.microsoft.com/office/drawing/2014/main" id="{774BEF48-F276-4A03-978E-5B7EF4846DB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46" name="Group 11">
            <a:extLst>
              <a:ext uri="{FF2B5EF4-FFF2-40B4-BE49-F238E27FC236}">
                <a16:creationId xmlns="" xmlns:a16="http://schemas.microsoft.com/office/drawing/2014/main" id="{9B529336-1155-4053-A507-80DD0AEB7A05}"/>
              </a:ext>
            </a:extLst>
          </p:cNvPr>
          <p:cNvGrpSpPr>
            <a:grpSpLocks/>
          </p:cNvGrpSpPr>
          <p:nvPr/>
        </p:nvGrpSpPr>
        <p:grpSpPr bwMode="auto">
          <a:xfrm>
            <a:off x="11236198" y="912947"/>
            <a:ext cx="427000" cy="336488"/>
            <a:chOff x="0" y="0"/>
            <a:chExt cx="666" cy="559"/>
          </a:xfrm>
        </p:grpSpPr>
        <p:sp>
          <p:nvSpPr>
            <p:cNvPr id="47" name="Freeform 12">
              <a:extLst>
                <a:ext uri="{FF2B5EF4-FFF2-40B4-BE49-F238E27FC236}">
                  <a16:creationId xmlns="" xmlns:a16="http://schemas.microsoft.com/office/drawing/2014/main" id="{FB3A01D4-FB80-4240-BCDC-EFF16918A86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137410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9" fill="hold" display="0">
                  <p:stCondLst>
                    <p:cond delay="indefinite"/>
                  </p:stCondLst>
                  <p:endCondLst>
                    <p:cond evt="onStopAudio" delay="0">
                      <p:tgtEl>
                        <p:sldTgt/>
                      </p:tgtEl>
                    </p:cond>
                  </p:endCondLst>
                </p:cTn>
                <p:tgtEl>
                  <p:spTgt spid="11"/>
                </p:tgtEl>
              </p:cMediaNode>
            </p:audio>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afterEffect">
                                  <p:stCondLst>
                                    <p:cond delay="0"/>
                                  </p:stCondLst>
                                  <p:childTnLst>
                                    <p:set>
                                      <p:cBhvr>
                                        <p:cTn id="3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4000"/>
                            </p:stCondLst>
                            <p:childTnLst>
                              <p:par>
                                <p:cTn id="45" presetID="1" presetClass="entr" presetSubtype="0" fill="hold" grpId="0" nodeType="afterEffect">
                                  <p:stCondLst>
                                    <p:cond delay="0"/>
                                  </p:stCondLst>
                                  <p:childTnLst>
                                    <p:set>
                                      <p:cBhvr>
                                        <p:cTn id="4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5000"/>
                            </p:stCondLst>
                            <p:childTnLst>
                              <p:par>
                                <p:cTn id="48" presetID="1" presetClass="entr" presetSubtype="0" fill="hold" grpId="0" nodeType="afterEffect">
                                  <p:stCondLst>
                                    <p:cond delay="0"/>
                                  </p:stCondLst>
                                  <p:childTnLst>
                                    <p:set>
                                      <p:cBhvr>
                                        <p:cTn id="4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6000"/>
                            </p:stCondLst>
                            <p:childTnLst>
                              <p:par>
                                <p:cTn id="51" presetID="1" presetClass="entr" presetSubtype="0" fill="hold" grpId="0" nodeType="afterEffect">
                                  <p:stCondLst>
                                    <p:cond delay="0"/>
                                  </p:stCondLst>
                                  <p:childTnLst>
                                    <p:set>
                                      <p:cBhvr>
                                        <p:cTn id="5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8000"/>
                            </p:stCondLst>
                            <p:childTnLst>
                              <p:par>
                                <p:cTn id="57" presetID="1" presetClass="entr" presetSubtype="0" fill="hold" grpId="0" nodeType="afterEffect">
                                  <p:stCondLst>
                                    <p:cond delay="0"/>
                                  </p:stCondLst>
                                  <p:childTnLst>
                                    <p:set>
                                      <p:cBhvr>
                                        <p:cTn id="5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9000"/>
                            </p:stCondLst>
                            <p:childTnLst>
                              <p:par>
                                <p:cTn id="60" presetID="1" presetClass="entr" presetSubtype="0" fill="hold" grpId="0" nodeType="afterEffect">
                                  <p:stCondLst>
                                    <p:cond delay="0"/>
                                  </p:stCondLst>
                                  <p:childTnLst>
                                    <p:set>
                                      <p:cBhvr>
                                        <p:cTn id="6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0000"/>
                            </p:stCondLst>
                            <p:childTnLst>
                              <p:par>
                                <p:cTn id="63" presetID="1" presetClass="entr" presetSubtype="0" fill="hold" grpId="0" nodeType="afterEffect">
                                  <p:stCondLst>
                                    <p:cond delay="0"/>
                                  </p:stCondLst>
                                  <p:childTnLst>
                                    <p:set>
                                      <p:cBhvr>
                                        <p:cTn id="6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1000"/>
                            </p:stCondLst>
                            <p:childTnLst>
                              <p:par>
                                <p:cTn id="66" presetID="1" presetClass="entr" presetSubtype="0" fill="hold" grpId="0" nodeType="afterEffect">
                                  <p:stCondLst>
                                    <p:cond delay="0"/>
                                  </p:stCondLst>
                                  <p:childTnLst>
                                    <p:set>
                                      <p:cBhvr>
                                        <p:cTn id="6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2000"/>
                            </p:stCondLst>
                            <p:childTnLst>
                              <p:par>
                                <p:cTn id="69" presetID="1" presetClass="entr" presetSubtype="0" fill="hold" grpId="0" nodeType="afterEffect">
                                  <p:stCondLst>
                                    <p:cond delay="0"/>
                                  </p:stCondLst>
                                  <p:childTnLst>
                                    <p:set>
                                      <p:cBhvr>
                                        <p:cTn id="7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3000"/>
                            </p:stCondLst>
                            <p:childTnLst>
                              <p:par>
                                <p:cTn id="72" presetID="1" presetClass="entr" presetSubtype="0" fill="hold" grpId="0" nodeType="afterEffect">
                                  <p:stCondLst>
                                    <p:cond delay="0"/>
                                  </p:stCondLst>
                                  <p:childTnLst>
                                    <p:set>
                                      <p:cBhvr>
                                        <p:cTn id="7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4000"/>
                            </p:stCondLst>
                            <p:childTnLst>
                              <p:par>
                                <p:cTn id="75" presetID="1" presetClass="entr" presetSubtype="0" fill="hold" grpId="0" nodeType="afterEffect">
                                  <p:stCondLst>
                                    <p:cond delay="0"/>
                                  </p:stCondLst>
                                  <p:childTnLst>
                                    <p:set>
                                      <p:cBhvr>
                                        <p:cTn id="7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2046514" y="1374550"/>
            <a:ext cx="6914606" cy="94413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2834152" y="1409083"/>
            <a:ext cx="5254771" cy="830997"/>
          </a:xfrm>
          <a:prstGeom prst="rect">
            <a:avLst/>
          </a:prstGeom>
          <a:noFill/>
        </p:spPr>
        <p:txBody>
          <a:bodyPr wrap="square" rtlCol="0">
            <a:spAutoFit/>
          </a:bodyPr>
          <a:lstStyle/>
          <a:p>
            <a:pPr algn="ctr"/>
            <a:r>
              <a:rPr lang="en-GB"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óp</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712338" y="250577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5085820"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5886097" y="321137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7486651"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5147421"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5956750" y="327883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7550347"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6686374"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6744321"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308123" y="715547"/>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29A03E10-18C8-CA36-5174-BC05FC4E37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47E8DFC9-C3E6-C00D-2EE4-5148874FA81B}"/>
              </a:ext>
            </a:extLst>
          </p:cNvPr>
          <p:cNvSpPr txBox="1"/>
          <p:nvPr/>
        </p:nvSpPr>
        <p:spPr>
          <a:xfrm>
            <a:off x="617328" y="4139551"/>
            <a:ext cx="10162890" cy="830997"/>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3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Body)"/>
              </a:rPr>
              <a:t>Nghị định số 70/2019/NĐ-CP ngày 23-8-2019 của Chính phủ quy định về thực hiện nghĩa vụ </a:t>
            </a:r>
            <a:r>
              <a:rPr lang="en-GB" sz="2400">
                <a:solidFill>
                  <a:srgbClr val="FF0000"/>
                </a:solidFill>
                <a:latin typeface="Arial (Body)"/>
              </a:rPr>
              <a:t>tham gia </a:t>
            </a:r>
            <a:r>
              <a:rPr lang="en-GB" sz="2400">
                <a:latin typeface="Arial (Body)"/>
              </a:rPr>
              <a:t>Công an nhân dân</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D47AE1B7-ADD0-83CC-3B6F-87417E098A43}"/>
              </a:ext>
            </a:extLst>
          </p:cNvPr>
          <p:cNvSpPr/>
          <p:nvPr/>
        </p:nvSpPr>
        <p:spPr>
          <a:xfrm>
            <a:off x="4285543"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2" name="Rectangle 11">
            <a:extLst>
              <a:ext uri="{FF2B5EF4-FFF2-40B4-BE49-F238E27FC236}">
                <a16:creationId xmlns="" xmlns:a16="http://schemas.microsoft.com/office/drawing/2014/main" id="{2ACAA642-B031-6244-5E7D-E5247A205EE7}"/>
              </a:ext>
            </a:extLst>
          </p:cNvPr>
          <p:cNvSpPr/>
          <p:nvPr/>
        </p:nvSpPr>
        <p:spPr>
          <a:xfrm>
            <a:off x="4349239"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 xmlns:a16="http://schemas.microsoft.com/office/drawing/2014/main" id="{70E66F9B-9A25-AA68-9312-E44B5F8A67AE}"/>
              </a:ext>
            </a:extLst>
          </p:cNvPr>
          <p:cNvSpPr/>
          <p:nvPr/>
        </p:nvSpPr>
        <p:spPr>
          <a:xfrm>
            <a:off x="3485266"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 xmlns:a16="http://schemas.microsoft.com/office/drawing/2014/main" id="{E7F76745-8D52-94A4-37B1-11C0C34F93C3}"/>
              </a:ext>
            </a:extLst>
          </p:cNvPr>
          <p:cNvSpPr/>
          <p:nvPr/>
        </p:nvSpPr>
        <p:spPr>
          <a:xfrm>
            <a:off x="3543213"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 xmlns:a16="http://schemas.microsoft.com/office/drawing/2014/main" id="{4608F1FE-42E3-805F-505B-ABEE210789A7}"/>
              </a:ext>
            </a:extLst>
          </p:cNvPr>
          <p:cNvSpPr/>
          <p:nvPr/>
        </p:nvSpPr>
        <p:spPr>
          <a:xfrm>
            <a:off x="2690795"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5" name="Rectangle 34">
            <a:extLst>
              <a:ext uri="{FF2B5EF4-FFF2-40B4-BE49-F238E27FC236}">
                <a16:creationId xmlns="" xmlns:a16="http://schemas.microsoft.com/office/drawing/2014/main" id="{14F3E9B0-521B-7B80-ACB8-0FBA28CDCF39}"/>
              </a:ext>
            </a:extLst>
          </p:cNvPr>
          <p:cNvSpPr/>
          <p:nvPr/>
        </p:nvSpPr>
        <p:spPr>
          <a:xfrm>
            <a:off x="2748742"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pic>
        <p:nvPicPr>
          <p:cNvPr id="47" name="Picture 46" descr="A colorful kite with a black background&#10;&#10;Description automatically generated">
            <a:extLst>
              <a:ext uri="{FF2B5EF4-FFF2-40B4-BE49-F238E27FC236}">
                <a16:creationId xmlns="" xmlns:a16="http://schemas.microsoft.com/office/drawing/2014/main" id="{86B54B19-A9AF-466D-B7C5-0C107EC017A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0" name="Group 11">
            <a:extLst>
              <a:ext uri="{FF2B5EF4-FFF2-40B4-BE49-F238E27FC236}">
                <a16:creationId xmlns="" xmlns:a16="http://schemas.microsoft.com/office/drawing/2014/main" id="{2207A2B1-2362-4EE8-852A-F49444BEF733}"/>
              </a:ext>
            </a:extLst>
          </p:cNvPr>
          <p:cNvGrpSpPr>
            <a:grpSpLocks/>
          </p:cNvGrpSpPr>
          <p:nvPr/>
        </p:nvGrpSpPr>
        <p:grpSpPr bwMode="auto">
          <a:xfrm>
            <a:off x="11236198" y="912947"/>
            <a:ext cx="427000" cy="336488"/>
            <a:chOff x="0" y="0"/>
            <a:chExt cx="666" cy="559"/>
          </a:xfrm>
        </p:grpSpPr>
        <p:sp>
          <p:nvSpPr>
            <p:cNvPr id="51" name="Freeform 12">
              <a:extLst>
                <a:ext uri="{FF2B5EF4-FFF2-40B4-BE49-F238E27FC236}">
                  <a16:creationId xmlns="" xmlns:a16="http://schemas.microsoft.com/office/drawing/2014/main" id="{B7B0179B-955E-4128-ABEC-D52F9EFC1EF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605619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1"/>
                </p:tgtEl>
              </p:cMediaNode>
            </p:audio>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12" grpId="0" animBg="1"/>
      <p:bldP spid="14" grpId="0" animBg="1"/>
      <p:bldP spid="3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20188"/>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893451" y="1686462"/>
            <a:ext cx="9129486" cy="88516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893451" y="1756158"/>
            <a:ext cx="9117628" cy="830997"/>
          </a:xfrm>
          <a:prstGeom prst="rect">
            <a:avLst/>
          </a:prstGeom>
          <a:noFill/>
        </p:spPr>
        <p:txBody>
          <a:bodyPr wrap="square" rtlCol="0">
            <a:spAutoFit/>
          </a:bodyPr>
          <a:lstStyle/>
          <a:p>
            <a:pPr algn="just"/>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lãnh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712338" y="265637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5085949"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2682834" y="322862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4283388"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5147550" y="32910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2753487" y="329608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U</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4347084" y="32910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3483111"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3541058" y="32910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Ầ</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169207" y="1081191"/>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 xmlns:a16="http://schemas.microsoft.com/office/drawing/2014/main" id="{7FA6FEAC-FAE2-FE29-A1AF-22DA611DB862}"/>
              </a:ext>
            </a:extLst>
          </p:cNvPr>
          <p:cNvSpPr/>
          <p:nvPr/>
        </p:nvSpPr>
        <p:spPr>
          <a:xfrm>
            <a:off x="5888510"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 xmlns:a16="http://schemas.microsoft.com/office/drawing/2014/main" id="{A98C6BEC-E879-21D0-9487-67FDBF8E1327}"/>
              </a:ext>
            </a:extLst>
          </p:cNvPr>
          <p:cNvSpPr/>
          <p:nvPr/>
        </p:nvSpPr>
        <p:spPr>
          <a:xfrm>
            <a:off x="5946457" y="329057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 xmlns:a16="http://schemas.microsoft.com/office/drawing/2014/main" id="{29A03E10-18C8-CA36-5174-BC05FC4E37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47E8DFC9-C3E6-C00D-2EE4-5148874FA81B}"/>
              </a:ext>
            </a:extLst>
          </p:cNvPr>
          <p:cNvSpPr txBox="1"/>
          <p:nvPr/>
        </p:nvSpPr>
        <p:spPr>
          <a:xfrm>
            <a:off x="617328" y="4156801"/>
            <a:ext cx="10162890" cy="830997"/>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3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Body)"/>
              </a:rPr>
              <a:t>Tiêu chuẩn: có phẩm chất, đạo đức tốt, được </a:t>
            </a:r>
            <a:r>
              <a:rPr lang="en-GB" sz="2400">
                <a:solidFill>
                  <a:srgbClr val="FF0000"/>
                </a:solidFill>
                <a:latin typeface="Arial (Body)"/>
              </a:rPr>
              <a:t>quần chúng</a:t>
            </a:r>
            <a:r>
              <a:rPr lang="en-GB" sz="2400">
                <a:latin typeface="Arial (Body)"/>
              </a:rPr>
              <a:t> nhân dân nơi cư trú hoặc nơi học tập, công tác tín nhiệm</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4F10B1B7-CFA6-59A9-ACC8-FDDB31FF3F2A}"/>
              </a:ext>
            </a:extLst>
          </p:cNvPr>
          <p:cNvSpPr/>
          <p:nvPr/>
        </p:nvSpPr>
        <p:spPr>
          <a:xfrm>
            <a:off x="6691071"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5" name="Rectangle 34">
            <a:extLst>
              <a:ext uri="{FF2B5EF4-FFF2-40B4-BE49-F238E27FC236}">
                <a16:creationId xmlns="" xmlns:a16="http://schemas.microsoft.com/office/drawing/2014/main" id="{1D1E5658-C69E-96E2-5CF9-9E36E2C5FE70}"/>
              </a:ext>
            </a:extLst>
          </p:cNvPr>
          <p:cNvSpPr/>
          <p:nvPr/>
        </p:nvSpPr>
        <p:spPr>
          <a:xfrm>
            <a:off x="6752672" y="32910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Ú</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 xmlns:a16="http://schemas.microsoft.com/office/drawing/2014/main" id="{6A72C2A5-A324-41C9-1588-9E6FB0BFD85A}"/>
              </a:ext>
            </a:extLst>
          </p:cNvPr>
          <p:cNvSpPr/>
          <p:nvPr/>
        </p:nvSpPr>
        <p:spPr>
          <a:xfrm>
            <a:off x="7493632"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7" name="Rectangle 36">
            <a:extLst>
              <a:ext uri="{FF2B5EF4-FFF2-40B4-BE49-F238E27FC236}">
                <a16:creationId xmlns="" xmlns:a16="http://schemas.microsoft.com/office/drawing/2014/main" id="{887324D4-C63D-5198-AD16-57CF9EAC7E42}"/>
              </a:ext>
            </a:extLst>
          </p:cNvPr>
          <p:cNvSpPr/>
          <p:nvPr/>
        </p:nvSpPr>
        <p:spPr>
          <a:xfrm>
            <a:off x="7551579" y="329057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38" name="Rectangle 37">
            <a:extLst>
              <a:ext uri="{FF2B5EF4-FFF2-40B4-BE49-F238E27FC236}">
                <a16:creationId xmlns="" xmlns:a16="http://schemas.microsoft.com/office/drawing/2014/main" id="{5BF68769-6D36-BF84-2DD7-9CDCE267BC01}"/>
              </a:ext>
            </a:extLst>
          </p:cNvPr>
          <p:cNvSpPr/>
          <p:nvPr/>
        </p:nvSpPr>
        <p:spPr>
          <a:xfrm>
            <a:off x="1876582"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9" name="Rectangle 38">
            <a:extLst>
              <a:ext uri="{FF2B5EF4-FFF2-40B4-BE49-F238E27FC236}">
                <a16:creationId xmlns="" xmlns:a16="http://schemas.microsoft.com/office/drawing/2014/main" id="{27E4BB08-36A8-58CB-5B82-6F5C3B16AB2B}"/>
              </a:ext>
            </a:extLst>
          </p:cNvPr>
          <p:cNvSpPr/>
          <p:nvPr/>
        </p:nvSpPr>
        <p:spPr>
          <a:xfrm>
            <a:off x="1934529" y="329057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 xmlns:a16="http://schemas.microsoft.com/office/drawing/2014/main" id="{DA755972-2861-1F56-0F13-C43A96E5A704}"/>
              </a:ext>
            </a:extLst>
          </p:cNvPr>
          <p:cNvSpPr/>
          <p:nvPr/>
        </p:nvSpPr>
        <p:spPr>
          <a:xfrm>
            <a:off x="8296193"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 xmlns:a16="http://schemas.microsoft.com/office/drawing/2014/main" id="{108A0264-9113-5E45-0361-15B9C278D732}"/>
              </a:ext>
            </a:extLst>
          </p:cNvPr>
          <p:cNvSpPr/>
          <p:nvPr/>
        </p:nvSpPr>
        <p:spPr>
          <a:xfrm>
            <a:off x="8354140" y="329057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pic>
        <p:nvPicPr>
          <p:cNvPr id="51" name="Picture 50" descr="A colorful kite with a black background&#10;&#10;Description automatically generated">
            <a:extLst>
              <a:ext uri="{FF2B5EF4-FFF2-40B4-BE49-F238E27FC236}">
                <a16:creationId xmlns="" xmlns:a16="http://schemas.microsoft.com/office/drawing/2014/main" id="{82662352-92B3-44D3-9D6C-89F8F331BB7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3" name="Group 11">
            <a:extLst>
              <a:ext uri="{FF2B5EF4-FFF2-40B4-BE49-F238E27FC236}">
                <a16:creationId xmlns="" xmlns:a16="http://schemas.microsoft.com/office/drawing/2014/main" id="{E8ADEBD2-5D0F-4AFA-90AA-691130618F47}"/>
              </a:ext>
            </a:extLst>
          </p:cNvPr>
          <p:cNvGrpSpPr>
            <a:grpSpLocks/>
          </p:cNvGrpSpPr>
          <p:nvPr/>
        </p:nvGrpSpPr>
        <p:grpSpPr bwMode="auto">
          <a:xfrm>
            <a:off x="11236198" y="912947"/>
            <a:ext cx="427000" cy="336488"/>
            <a:chOff x="0" y="0"/>
            <a:chExt cx="666" cy="559"/>
          </a:xfrm>
        </p:grpSpPr>
        <p:sp>
          <p:nvSpPr>
            <p:cNvPr id="56" name="Freeform 12">
              <a:extLst>
                <a:ext uri="{FF2B5EF4-FFF2-40B4-BE49-F238E27FC236}">
                  <a16:creationId xmlns="" xmlns:a16="http://schemas.microsoft.com/office/drawing/2014/main" id="{831F6C8B-61E4-487B-B8E2-E936C903BE6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193875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8" fill="hold" display="0">
                  <p:stCondLst>
                    <p:cond delay="indefinite"/>
                  </p:stCondLst>
                  <p:endCondLst>
                    <p:cond evt="onStopAudio" delay="0">
                      <p:tgtEl>
                        <p:sldTgt/>
                      </p:tgtEl>
                    </p:cond>
                  </p:endCondLst>
                </p:cTn>
                <p:tgtEl>
                  <p:spTgt spid="11"/>
                </p:tgtEl>
              </p:cMediaNode>
            </p:audio>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3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6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7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9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0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1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2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4000"/>
                            </p:stCondLst>
                            <p:childTnLst>
                              <p:par>
                                <p:cTn id="84" presetID="1" presetClass="entr" presetSubtype="0" fill="hold" grpId="0" nodeType="afterEffect">
                                  <p:stCondLst>
                                    <p:cond delay="0"/>
                                  </p:stCondLst>
                                  <p:childTnLst>
                                    <p:set>
                                      <p:cBhvr>
                                        <p:cTn id="8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7" grpId="0" animBg="1"/>
      <p:bldP spid="39"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7</a:t>
            </a:fld>
            <a:endParaRPr lang="en-US" dirty="0"/>
          </a:p>
        </p:txBody>
      </p:sp>
      <p:sp>
        <p:nvSpPr>
          <p:cNvPr id="8" name="TextBox 7">
            <a:extLst>
              <a:ext uri="{FF2B5EF4-FFF2-40B4-BE49-F238E27FC236}">
                <a16:creationId xmlns="" xmlns:a16="http://schemas.microsoft.com/office/drawing/2014/main" id="{CA2BE11E-BC64-458B-A71B-9E19E4CEFE5F}"/>
              </a:ext>
            </a:extLst>
          </p:cNvPr>
          <p:cNvSpPr txBox="1"/>
          <p:nvPr/>
        </p:nvSpPr>
        <p:spPr>
          <a:xfrm>
            <a:off x="1928061" y="97701"/>
            <a:ext cx="9151151" cy="461665"/>
          </a:xfrm>
          <a:prstGeom prst="rect">
            <a:avLst/>
          </a:prstGeom>
          <a:noFill/>
        </p:spPr>
        <p:txBody>
          <a:bodyPr wrap="square">
            <a:spAutoFit/>
          </a:bodyPr>
          <a:lstStyle/>
          <a:p>
            <a:r>
              <a:rPr lang="vi-VN" sz="2400" b="1" i="0" dirty="0">
                <a:solidFill>
                  <a:srgbClr val="017F49"/>
                </a:solidFill>
                <a:effectLst/>
                <a:latin typeface="Roboto-Bold"/>
              </a:rPr>
              <a:t>I. MỘT SỐ NỘI DUNG CƠ BẢN CỦA LUẬT NGHĨA VỤ QUÂN SỰ</a:t>
            </a:r>
            <a:r>
              <a:rPr lang="vi-VN" sz="2400" dirty="0"/>
              <a:t> </a:t>
            </a:r>
            <a:endParaRPr lang="en-US" sz="2400" dirty="0"/>
          </a:p>
        </p:txBody>
      </p:sp>
      <p:sp>
        <p:nvSpPr>
          <p:cNvPr id="11" name="TextBox 10">
            <a:extLst>
              <a:ext uri="{FF2B5EF4-FFF2-40B4-BE49-F238E27FC236}">
                <a16:creationId xmlns="" xmlns:a16="http://schemas.microsoft.com/office/drawing/2014/main" id="{3A7658F7-49DA-4976-A027-4A44BD2FBB20}"/>
              </a:ext>
            </a:extLst>
          </p:cNvPr>
          <p:cNvSpPr txBox="1"/>
          <p:nvPr/>
        </p:nvSpPr>
        <p:spPr>
          <a:xfrm>
            <a:off x="1928060" y="724632"/>
            <a:ext cx="9880763" cy="830997"/>
          </a:xfrm>
          <a:prstGeom prst="rect">
            <a:avLst/>
          </a:prstGeom>
          <a:noFill/>
        </p:spPr>
        <p:txBody>
          <a:bodyPr wrap="square">
            <a:spAutoFit/>
          </a:bodyPr>
          <a:lstStyle/>
          <a:p>
            <a:pPr algn="just"/>
            <a:r>
              <a:rPr lang="vi-VN" sz="2400" b="1" i="0" dirty="0">
                <a:solidFill>
                  <a:srgbClr val="017F49"/>
                </a:solidFill>
                <a:effectLst/>
                <a:latin typeface="Arial" panose="020B0604020202020204" pitchFamily="34" charset="0"/>
                <a:cs typeface="Arial" panose="020B0604020202020204" pitchFamily="34" charset="0"/>
              </a:rPr>
              <a:t>1. Nghĩa vụ quân sự, đối tượng đăng kí nghĩa vụ quân sự</a:t>
            </a:r>
            <a:r>
              <a:rPr lang="en-US" sz="2400" b="1" i="0" dirty="0">
                <a:solidFill>
                  <a:srgbClr val="017F49"/>
                </a:solidFill>
                <a:effectLst/>
                <a:latin typeface="Arial" panose="020B0604020202020204" pitchFamily="34" charset="0"/>
                <a:cs typeface="Arial" panose="020B0604020202020204" pitchFamily="34" charset="0"/>
              </a:rPr>
              <a:t> </a:t>
            </a:r>
            <a:r>
              <a:rPr lang="vi-VN" sz="2400" b="1" i="0" dirty="0">
                <a:solidFill>
                  <a:srgbClr val="017F49"/>
                </a:solidFill>
                <a:effectLst/>
                <a:latin typeface="Arial" panose="020B0604020202020204" pitchFamily="34" charset="0"/>
                <a:cs typeface="Arial" panose="020B0604020202020204" pitchFamily="34" charset="0"/>
              </a:rPr>
              <a:t>và hồ sơ, thủ tục đăng kí nghĩa vụ quân sự lần đầu</a:t>
            </a:r>
            <a:r>
              <a:rPr lang="vi-VN"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5309C245-2288-450A-A11A-7955F855460D}"/>
              </a:ext>
            </a:extLst>
          </p:cNvPr>
          <p:cNvSpPr txBox="1"/>
          <p:nvPr/>
        </p:nvSpPr>
        <p:spPr>
          <a:xfrm>
            <a:off x="1963509" y="1561425"/>
            <a:ext cx="9845314" cy="1786964"/>
          </a:xfrm>
          <a:prstGeom prst="rect">
            <a:avLst/>
          </a:prstGeom>
          <a:solidFill>
            <a:schemeClr val="accent2">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solidFill>
                  <a:srgbClr val="FF0000"/>
                </a:solidFill>
              </a:rPr>
              <a:t>1. </a:t>
            </a:r>
            <a:r>
              <a:rPr lang="vi-VN" sz="2400" dirty="0"/>
              <a:t>Nghĩa vụ quân sự là gì? Đối tượng nào được đăng kí, không được đăng kí nghĩa vụ quân sự? </a:t>
            </a:r>
            <a:endParaRPr lang="en-US" sz="2400" dirty="0"/>
          </a:p>
          <a:p>
            <a:pPr algn="just">
              <a:lnSpc>
                <a:spcPts val="2880"/>
              </a:lnSpc>
              <a:spcBef>
                <a:spcPts val="600"/>
              </a:spcBef>
              <a:spcAft>
                <a:spcPts val="600"/>
              </a:spcAft>
            </a:pPr>
            <a:r>
              <a:rPr lang="vi-VN" sz="2400" dirty="0">
                <a:solidFill>
                  <a:srgbClr val="FF0000"/>
                </a:solidFill>
              </a:rPr>
              <a:t>2. </a:t>
            </a:r>
            <a:r>
              <a:rPr lang="vi-VN" sz="2400" dirty="0"/>
              <a:t>Đăng kí nghĩa vụ quân sự lần đầu được quy định như thế nào?</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7AF87FD2-4402-4C70-88D3-1F9213F4F70E}"/>
              </a:ext>
            </a:extLst>
          </p:cNvPr>
          <p:cNvSpPr txBox="1"/>
          <p:nvPr/>
        </p:nvSpPr>
        <p:spPr>
          <a:xfrm>
            <a:off x="1963509" y="3277129"/>
            <a:ext cx="9845314" cy="3185487"/>
          </a:xfrm>
          <a:prstGeom prst="rect">
            <a:avLst/>
          </a:prstGeom>
          <a:noFill/>
          <a:ln>
            <a:solidFill>
              <a:srgbClr val="00B050"/>
            </a:solidFill>
          </a:ln>
        </p:spPr>
        <p:txBody>
          <a:bodyPr wrap="square">
            <a:spAutoFit/>
          </a:bodyPr>
          <a:lstStyle/>
          <a:p>
            <a:pPr algn="ctr">
              <a:lnSpc>
                <a:spcPct val="15000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.1</a:t>
            </a:r>
            <a:endParaRPr lang="en-US" sz="2400" b="1" dirty="0">
              <a:solidFill>
                <a:srgbClr val="FF0000"/>
              </a:solidFill>
              <a:latin typeface="Times New Roman" panose="02020603050405020304" pitchFamily="18" charset="0"/>
              <a:cs typeface="Times New Roman" panose="02020603050405020304" pitchFamily="18" charset="0"/>
            </a:endParaRPr>
          </a:p>
          <a:p>
            <a:pPr marL="285750" indent="-285750">
              <a:lnSpc>
                <a:spcPts val="25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Nhiệm vụ:</a:t>
            </a:r>
            <a:r>
              <a:rPr lang="vi-VN" sz="2400"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a:p>
            <a:pPr algn="just">
              <a:lnSpc>
                <a:spcPts val="25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1, 2</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câu hỏi Khám phá 1, thông tin mục I/1 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i="1" dirty="0" err="1">
                <a:latin typeface="Times New Roman" panose="02020603050405020304" pitchFamily="18" charset="0"/>
                <a:cs typeface="Times New Roman" panose="02020603050405020304" pitchFamily="18" charset="0"/>
              </a:rPr>
              <a:t>Nghiã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(NVQS)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kí</a:t>
            </a:r>
            <a:r>
              <a:rPr lang="en-US" sz="2400" i="1" dirty="0">
                <a:latin typeface="Times New Roman" panose="02020603050405020304" pitchFamily="18" charset="0"/>
                <a:cs typeface="Times New Roman" panose="02020603050405020304" pitchFamily="18" charset="0"/>
              </a:rPr>
              <a:t> NVQS.</a:t>
            </a:r>
          </a:p>
          <a:p>
            <a:pPr algn="just">
              <a:lnSpc>
                <a:spcPts val="25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3, 4: </a:t>
            </a:r>
            <a:r>
              <a:rPr lang="vi-VN" sz="2400" dirty="0">
                <a:latin typeface="Times New Roman" panose="02020603050405020304" pitchFamily="18" charset="0"/>
                <a:cs typeface="Times New Roman" panose="02020603050405020304" pitchFamily="18" charset="0"/>
              </a:rPr>
              <a:t>Đọc câu hỏi Khám phá </a:t>
            </a:r>
            <a:r>
              <a:rPr lang="en-US"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thông tin mục I/1 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i="1" dirty="0" err="1">
                <a:latin typeface="Times New Roman" panose="02020603050405020304" pitchFamily="18" charset="0"/>
                <a:cs typeface="Times New Roman" panose="02020603050405020304" pitchFamily="18" charset="0"/>
              </a:rPr>
              <a:t>Đăng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kí</a:t>
            </a:r>
            <a:r>
              <a:rPr lang="en-US" sz="2400" i="1" dirty="0">
                <a:latin typeface="Times New Roman" panose="02020603050405020304" pitchFamily="18" charset="0"/>
                <a:cs typeface="Times New Roman" panose="02020603050405020304" pitchFamily="18" charset="0"/>
              </a:rPr>
              <a:t> NVQS </a:t>
            </a:r>
            <a:r>
              <a:rPr lang="en-US" sz="2400" i="1" dirty="0" err="1">
                <a:latin typeface="Times New Roman" panose="02020603050405020304" pitchFamily="18" charset="0"/>
                <a:cs typeface="Times New Roman" panose="02020603050405020304" pitchFamily="18" charset="0"/>
              </a:rPr>
              <a:t>lần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a:t>
            </a:r>
            <a:endParaRPr lang="en-US" sz="2400" i="1" dirty="0">
              <a:solidFill>
                <a:srgbClr val="00B050"/>
              </a:solidFill>
              <a:latin typeface="Times New Roman" panose="02020603050405020304" pitchFamily="18" charset="0"/>
              <a:cs typeface="Times New Roman" panose="02020603050405020304" pitchFamily="18" charset="0"/>
            </a:endParaRPr>
          </a:p>
          <a:p>
            <a:pPr marL="342900" indent="-342900">
              <a:lnSpc>
                <a:spcPts val="250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 xmlns:a16="http://schemas.microsoft.com/office/drawing/2014/main" id="{AF5F5F95-10FF-A5D6-8780-3C547FF5176A}"/>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B7621437-9919-B290-46CF-26328C5E682D}"/>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 xmlns:a16="http://schemas.microsoft.com/office/drawing/2014/main" id="{A5A7625C-D426-7D1D-7516-52887FD88DE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0797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style.rotation</p:attrName>
                                        </p:attrNameLst>
                                      </p:cBhvr>
                                      <p:tavLst>
                                        <p:tav tm="0">
                                          <p:val>
                                            <p:fltVal val="90"/>
                                          </p:val>
                                        </p:tav>
                                        <p:tav tm="100000">
                                          <p:val>
                                            <p:fltVal val="0"/>
                                          </p:val>
                                        </p:tav>
                                      </p:tavLst>
                                    </p:anim>
                                    <p:animEffect transition="in" filter="fade">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0"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893451" y="1665738"/>
            <a:ext cx="9129486" cy="69023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893451" y="1749548"/>
            <a:ext cx="9117628"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 hiểu đầy đủ các cứ liệu, các tình tiết về một vụ phạm pháp</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712338" y="244071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7487681"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5084566" y="301297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6685120"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7549282"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5155219" y="308042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Y</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6748816"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5884843"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5942790"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150181" y="1033768"/>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 xmlns:a16="http://schemas.microsoft.com/office/drawing/2014/main" id="{7FA6FEAC-FAE2-FE29-A1AF-22DA611DB862}"/>
              </a:ext>
            </a:extLst>
          </p:cNvPr>
          <p:cNvSpPr/>
          <p:nvPr/>
        </p:nvSpPr>
        <p:spPr>
          <a:xfrm>
            <a:off x="4277824"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 xmlns:a16="http://schemas.microsoft.com/office/drawing/2014/main" id="{A98C6BEC-E879-21D0-9487-67FDBF8E1327}"/>
              </a:ext>
            </a:extLst>
          </p:cNvPr>
          <p:cNvSpPr/>
          <p:nvPr/>
        </p:nvSpPr>
        <p:spPr>
          <a:xfrm>
            <a:off x="4335771" y="307491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 xmlns:a16="http://schemas.microsoft.com/office/drawing/2014/main" id="{29A03E10-18C8-CA36-5174-BC05FC4E37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47E8DFC9-C3E6-C00D-2EE4-5148874FA81B}"/>
              </a:ext>
            </a:extLst>
          </p:cNvPr>
          <p:cNvSpPr txBox="1"/>
          <p:nvPr/>
        </p:nvSpPr>
        <p:spPr>
          <a:xfrm>
            <a:off x="617328" y="3941147"/>
            <a:ext cx="10162890" cy="1569660"/>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3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Body)"/>
              </a:rPr>
              <a:t>Tiêu chuẩn: không có tiền án, tiền sự, không bị </a:t>
            </a:r>
            <a:r>
              <a:rPr lang="en-GB" sz="2400">
                <a:solidFill>
                  <a:srgbClr val="FF0000"/>
                </a:solidFill>
                <a:latin typeface="Arial (Body)"/>
              </a:rPr>
              <a:t>truy cứu</a:t>
            </a:r>
            <a:r>
              <a:rPr lang="en-GB" sz="2400">
                <a:latin typeface="Arial (Body)"/>
              </a:rPr>
              <a:t> trách nhiệm hình sự, quản chế, không trong thời gian bị áp dụng biện pháp giáo dục tại xã, phường, thị trấn hoặc đưa vào cơ sở chữa bệnh bắt buộc, cơ sở giáo dục bắt buộc</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EF74DF16-1409-A19E-6562-8AE5FA09ABFD}"/>
              </a:ext>
            </a:extLst>
          </p:cNvPr>
          <p:cNvSpPr/>
          <p:nvPr/>
        </p:nvSpPr>
        <p:spPr>
          <a:xfrm>
            <a:off x="3471082"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2" name="Rectangle 11">
            <a:extLst>
              <a:ext uri="{FF2B5EF4-FFF2-40B4-BE49-F238E27FC236}">
                <a16:creationId xmlns="" xmlns:a16="http://schemas.microsoft.com/office/drawing/2014/main" id="{940CA385-F791-6A53-D3FC-0A8827D10CA3}"/>
              </a:ext>
            </a:extLst>
          </p:cNvPr>
          <p:cNvSpPr/>
          <p:nvPr/>
        </p:nvSpPr>
        <p:spPr>
          <a:xfrm>
            <a:off x="2668521"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 xmlns:a16="http://schemas.microsoft.com/office/drawing/2014/main" id="{524A1ED6-33D0-2BDE-9AC2-113BD44B9515}"/>
              </a:ext>
            </a:extLst>
          </p:cNvPr>
          <p:cNvSpPr/>
          <p:nvPr/>
        </p:nvSpPr>
        <p:spPr>
          <a:xfrm>
            <a:off x="3532683"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35" name="Rectangle 34">
            <a:extLst>
              <a:ext uri="{FF2B5EF4-FFF2-40B4-BE49-F238E27FC236}">
                <a16:creationId xmlns="" xmlns:a16="http://schemas.microsoft.com/office/drawing/2014/main" id="{5EC450EA-FE38-7895-BC94-A04DE8CF7762}"/>
              </a:ext>
            </a:extLst>
          </p:cNvPr>
          <p:cNvSpPr/>
          <p:nvPr/>
        </p:nvSpPr>
        <p:spPr>
          <a:xfrm>
            <a:off x="2732217"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pic>
        <p:nvPicPr>
          <p:cNvPr id="47" name="Picture 46" descr="A colorful kite with a black background&#10;&#10;Description automatically generated">
            <a:extLst>
              <a:ext uri="{FF2B5EF4-FFF2-40B4-BE49-F238E27FC236}">
                <a16:creationId xmlns="" xmlns:a16="http://schemas.microsoft.com/office/drawing/2014/main" id="{B677A96B-1276-4914-B74A-DC0740BE631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0" name="Group 11">
            <a:extLst>
              <a:ext uri="{FF2B5EF4-FFF2-40B4-BE49-F238E27FC236}">
                <a16:creationId xmlns="" xmlns:a16="http://schemas.microsoft.com/office/drawing/2014/main" id="{8C2C776C-3B72-4A79-AF33-4578CA4E6A0B}"/>
              </a:ext>
            </a:extLst>
          </p:cNvPr>
          <p:cNvGrpSpPr>
            <a:grpSpLocks/>
          </p:cNvGrpSpPr>
          <p:nvPr/>
        </p:nvGrpSpPr>
        <p:grpSpPr bwMode="auto">
          <a:xfrm>
            <a:off x="11236198" y="912947"/>
            <a:ext cx="427000" cy="336488"/>
            <a:chOff x="0" y="0"/>
            <a:chExt cx="666" cy="559"/>
          </a:xfrm>
        </p:grpSpPr>
        <p:sp>
          <p:nvSpPr>
            <p:cNvPr id="51" name="Freeform 12">
              <a:extLst>
                <a:ext uri="{FF2B5EF4-FFF2-40B4-BE49-F238E27FC236}">
                  <a16:creationId xmlns="" xmlns:a16="http://schemas.microsoft.com/office/drawing/2014/main" id="{55AAA3B5-11D8-4740-92C7-FF6660BD26C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98460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1"/>
                </p:tgtEl>
              </p:cMediaNode>
            </p:audio>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13" grpId="0" animBg="1"/>
      <p:bldP spid="3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893451" y="1629907"/>
            <a:ext cx="9129486" cy="95196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885613" y="1822530"/>
            <a:ext cx="9117628"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 cần phải có để cho một cái khác có thể có hoặc có thể xảy ra</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712338" y="266662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3970800"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7189187" y="323814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3168239"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4032401" y="33013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7259840" y="330560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Ệ</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3231935" y="33013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7989464" y="32381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8047411" y="330060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143836" y="980615"/>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 xmlns:a16="http://schemas.microsoft.com/office/drawing/2014/main" id="{7FA6FEAC-FAE2-FE29-A1AF-22DA611DB862}"/>
              </a:ext>
            </a:extLst>
          </p:cNvPr>
          <p:cNvSpPr/>
          <p:nvPr/>
        </p:nvSpPr>
        <p:spPr>
          <a:xfrm>
            <a:off x="4773361"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 xmlns:a16="http://schemas.microsoft.com/office/drawing/2014/main" id="{A98C6BEC-E879-21D0-9487-67FDBF8E1327}"/>
              </a:ext>
            </a:extLst>
          </p:cNvPr>
          <p:cNvSpPr/>
          <p:nvPr/>
        </p:nvSpPr>
        <p:spPr>
          <a:xfrm>
            <a:off x="4831308" y="33008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 xmlns:a16="http://schemas.microsoft.com/office/drawing/2014/main" id="{A7485D24-EDE9-59C3-14E4-50BD6A40FF58}"/>
              </a:ext>
            </a:extLst>
          </p:cNvPr>
          <p:cNvSpPr/>
          <p:nvPr/>
        </p:nvSpPr>
        <p:spPr>
          <a:xfrm>
            <a:off x="5579613"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 xmlns:a16="http://schemas.microsoft.com/office/drawing/2014/main" id="{1CA8D3F1-B78A-09C0-027C-0AB0380F82DD}"/>
              </a:ext>
            </a:extLst>
          </p:cNvPr>
          <p:cNvSpPr/>
          <p:nvPr/>
        </p:nvSpPr>
        <p:spPr>
          <a:xfrm>
            <a:off x="5637560" y="33008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 xmlns:a16="http://schemas.microsoft.com/office/drawing/2014/main" id="{29A03E10-18C8-CA36-5174-BC05FC4E37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47E8DFC9-C3E6-C00D-2EE4-5148874FA81B}"/>
              </a:ext>
            </a:extLst>
          </p:cNvPr>
          <p:cNvSpPr txBox="1"/>
          <p:nvPr/>
        </p:nvSpPr>
        <p:spPr>
          <a:xfrm>
            <a:off x="712578" y="4167052"/>
            <a:ext cx="10162890" cy="1569660"/>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3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US" sz="2400">
                <a:latin typeface="Arial (Body)"/>
              </a:rPr>
              <a:t>Tiêu chuẩn: </a:t>
            </a:r>
            <a:r>
              <a:rPr lang="en-GB" sz="2400">
                <a:latin typeface="Arial (Body)"/>
              </a:rPr>
              <a:t>có bằng tốt nghiệp trung học phổ thông trở lên hoặc bằng tốt nghiệp trung học cơ sở (đối với công dân các xã miền núi, hải đảo, vùng đồng bào dân tộc thiểu số, vùng có </a:t>
            </a:r>
            <a:r>
              <a:rPr lang="en-GB" sz="2400">
                <a:solidFill>
                  <a:srgbClr val="FF0000"/>
                </a:solidFill>
                <a:latin typeface="Arial (Body)"/>
              </a:rPr>
              <a:t>điều kiện </a:t>
            </a:r>
            <a:r>
              <a:rPr lang="en-GB" sz="2400">
                <a:latin typeface="Arial (Body)"/>
              </a:rPr>
              <a:t>kinh tế – xã hội đặc biệt khó khăn)</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5374B566-75E3-BA49-30C4-BCE0004F4BC1}"/>
              </a:ext>
            </a:extLst>
          </p:cNvPr>
          <p:cNvSpPr/>
          <p:nvPr/>
        </p:nvSpPr>
        <p:spPr>
          <a:xfrm>
            <a:off x="6385865"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5" name="Rectangle 34">
            <a:extLst>
              <a:ext uri="{FF2B5EF4-FFF2-40B4-BE49-F238E27FC236}">
                <a16:creationId xmlns="" xmlns:a16="http://schemas.microsoft.com/office/drawing/2014/main" id="{4A434DDD-6661-4B4F-BF73-86926FA49BEC}"/>
              </a:ext>
            </a:extLst>
          </p:cNvPr>
          <p:cNvSpPr/>
          <p:nvPr/>
        </p:nvSpPr>
        <p:spPr>
          <a:xfrm>
            <a:off x="6443812" y="33008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 xmlns:a16="http://schemas.microsoft.com/office/drawing/2014/main" id="{BE9086E5-FC69-F1D8-5FA8-8A263D57453A}"/>
              </a:ext>
            </a:extLst>
          </p:cNvPr>
          <p:cNvSpPr/>
          <p:nvPr/>
        </p:nvSpPr>
        <p:spPr>
          <a:xfrm>
            <a:off x="2369098" y="32381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7" name="Rectangle 36">
            <a:extLst>
              <a:ext uri="{FF2B5EF4-FFF2-40B4-BE49-F238E27FC236}">
                <a16:creationId xmlns="" xmlns:a16="http://schemas.microsoft.com/office/drawing/2014/main" id="{FBC94FD5-FCBE-4C6F-19FD-CE38E4F865A8}"/>
              </a:ext>
            </a:extLst>
          </p:cNvPr>
          <p:cNvSpPr/>
          <p:nvPr/>
        </p:nvSpPr>
        <p:spPr>
          <a:xfrm>
            <a:off x="2427045" y="330060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pic>
        <p:nvPicPr>
          <p:cNvPr id="50" name="Picture 49" descr="A colorful kite with a black background&#10;&#10;Description automatically generated">
            <a:extLst>
              <a:ext uri="{FF2B5EF4-FFF2-40B4-BE49-F238E27FC236}">
                <a16:creationId xmlns="" xmlns:a16="http://schemas.microsoft.com/office/drawing/2014/main" id="{4884DF49-5A81-402D-AA94-37FCAE1FC86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1" name="Group 11">
            <a:extLst>
              <a:ext uri="{FF2B5EF4-FFF2-40B4-BE49-F238E27FC236}">
                <a16:creationId xmlns="" xmlns:a16="http://schemas.microsoft.com/office/drawing/2014/main" id="{CFA157B5-4DE8-42BC-9EE3-8A6FABF8A725}"/>
              </a:ext>
            </a:extLst>
          </p:cNvPr>
          <p:cNvGrpSpPr>
            <a:grpSpLocks/>
          </p:cNvGrpSpPr>
          <p:nvPr/>
        </p:nvGrpSpPr>
        <p:grpSpPr bwMode="auto">
          <a:xfrm>
            <a:off x="11236198" y="912947"/>
            <a:ext cx="427000" cy="336488"/>
            <a:chOff x="0" y="0"/>
            <a:chExt cx="666" cy="559"/>
          </a:xfrm>
        </p:grpSpPr>
        <p:sp>
          <p:nvSpPr>
            <p:cNvPr id="53" name="Freeform 12">
              <a:extLst>
                <a:ext uri="{FF2B5EF4-FFF2-40B4-BE49-F238E27FC236}">
                  <a16:creationId xmlns="" xmlns:a16="http://schemas.microsoft.com/office/drawing/2014/main" id="{6130E1D5-06D8-4AEF-AF6B-225D193E0A5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525891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500"/>
                            </p:stCondLst>
                            <p:childTnLst>
                              <p:par>
                                <p:cTn id="33" presetID="1" presetClass="mediacall" presetSubtype="0" fill="hold" nodeType="afterEffect">
                                  <p:stCondLst>
                                    <p:cond delay="0"/>
                                  </p:stCondLst>
                                  <p:childTnLst>
                                    <p:cmd type="call" cmd="playFrom(0.0)">
                                      <p:cBhvr>
                                        <p:cTn id="3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5" fill="hold" display="0">
                  <p:stCondLst>
                    <p:cond delay="indefinite"/>
                  </p:stCondLst>
                  <p:endCondLst>
                    <p:cond evt="onStopAudio" delay="0">
                      <p:tgtEl>
                        <p:sldTgt/>
                      </p:tgtEl>
                    </p:cond>
                  </p:endCondLst>
                </p:cTn>
                <p:tgtEl>
                  <p:spTgt spid="11"/>
                </p:tgtEl>
              </p:cMediaNode>
            </p:audio>
            <p:seq concurrent="1" nextAc="seek">
              <p:cTn id="36" restart="whenNotActive" fill="hold" evtFilter="cancelBubble" nodeType="interactiveSeq">
                <p:stCondLst>
                  <p:cond evt="onClick" delay="0">
                    <p:tgtEl>
                      <p:spTgt spid="17"/>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afterEffect">
                                  <p:stCondLst>
                                    <p:cond delay="0"/>
                                  </p:stCondLst>
                                  <p:childTnLst>
                                    <p:set>
                                      <p:cBhvr>
                                        <p:cTn id="40"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3000"/>
                            </p:stCondLst>
                            <p:childTnLst>
                              <p:par>
                                <p:cTn id="48" presetID="1" presetClass="entr" presetSubtype="0" fill="hold" grpId="0" nodeType="afterEffect">
                                  <p:stCondLst>
                                    <p:cond delay="0"/>
                                  </p:stCondLst>
                                  <p:childTnLst>
                                    <p:set>
                                      <p:cBhvr>
                                        <p:cTn id="49"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4000"/>
                            </p:stCondLst>
                            <p:childTnLst>
                              <p:par>
                                <p:cTn id="51" presetID="1" presetClass="entr" presetSubtype="0" fill="hold" grpId="0" nodeType="afterEffect">
                                  <p:stCondLst>
                                    <p:cond delay="0"/>
                                  </p:stCondLst>
                                  <p:childTnLst>
                                    <p:set>
                                      <p:cBhvr>
                                        <p:cTn id="52"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5000"/>
                            </p:stCondLst>
                            <p:childTnLst>
                              <p:par>
                                <p:cTn id="54" presetID="1" presetClass="entr" presetSubtype="0" fill="hold" grpId="0" nodeType="afterEffect">
                                  <p:stCondLst>
                                    <p:cond delay="0"/>
                                  </p:stCondLst>
                                  <p:childTnLst>
                                    <p:set>
                                      <p:cBhvr>
                                        <p:cTn id="5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6000"/>
                            </p:stCondLst>
                            <p:childTnLst>
                              <p:par>
                                <p:cTn id="57" presetID="1" presetClass="entr" presetSubtype="0" fill="hold" grpId="0" nodeType="afterEffect">
                                  <p:stCondLst>
                                    <p:cond delay="0"/>
                                  </p:stCondLst>
                                  <p:childTnLst>
                                    <p:set>
                                      <p:cBhvr>
                                        <p:cTn id="5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7000"/>
                            </p:stCondLst>
                            <p:childTnLst>
                              <p:par>
                                <p:cTn id="60" presetID="1" presetClass="entr" presetSubtype="0" fill="hold" grpId="0" nodeType="afterEffect">
                                  <p:stCondLst>
                                    <p:cond delay="0"/>
                                  </p:stCondLst>
                                  <p:childTnLst>
                                    <p:set>
                                      <p:cBhvr>
                                        <p:cTn id="6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8000"/>
                            </p:stCondLst>
                            <p:childTnLst>
                              <p:par>
                                <p:cTn id="63" presetID="1" presetClass="entr" presetSubtype="0" fill="hold" grpId="0" nodeType="afterEffect">
                                  <p:stCondLst>
                                    <p:cond delay="0"/>
                                  </p:stCondLst>
                                  <p:childTnLst>
                                    <p:set>
                                      <p:cBhvr>
                                        <p:cTn id="6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9000"/>
                            </p:stCondLst>
                            <p:childTnLst>
                              <p:par>
                                <p:cTn id="66" presetID="1" presetClass="entr" presetSubtype="0" fill="hold" grpId="0" nodeType="afterEffect">
                                  <p:stCondLst>
                                    <p:cond delay="0"/>
                                  </p:stCondLst>
                                  <p:childTnLst>
                                    <p:set>
                                      <p:cBhvr>
                                        <p:cTn id="6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0000"/>
                            </p:stCondLst>
                            <p:childTnLst>
                              <p:par>
                                <p:cTn id="69" presetID="1" presetClass="entr" presetSubtype="0" fill="hold" grpId="0" nodeType="afterEffect">
                                  <p:stCondLst>
                                    <p:cond delay="0"/>
                                  </p:stCondLst>
                                  <p:childTnLst>
                                    <p:set>
                                      <p:cBhvr>
                                        <p:cTn id="7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1000"/>
                            </p:stCondLst>
                            <p:childTnLst>
                              <p:par>
                                <p:cTn id="72" presetID="1" presetClass="entr" presetSubtype="0" fill="hold" grpId="0" nodeType="afterEffect">
                                  <p:stCondLst>
                                    <p:cond delay="0"/>
                                  </p:stCondLst>
                                  <p:childTnLst>
                                    <p:set>
                                      <p:cBhvr>
                                        <p:cTn id="7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2000"/>
                            </p:stCondLst>
                            <p:childTnLst>
                              <p:par>
                                <p:cTn id="75" presetID="1" presetClass="entr" presetSubtype="0" fill="hold" grpId="0" nodeType="afterEffect">
                                  <p:stCondLst>
                                    <p:cond delay="0"/>
                                  </p:stCondLst>
                                  <p:childTnLst>
                                    <p:set>
                                      <p:cBhvr>
                                        <p:cTn id="7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3000"/>
                            </p:stCondLst>
                            <p:childTnLst>
                              <p:par>
                                <p:cTn id="78" presetID="1" presetClass="entr" presetSubtype="0" fill="hold" grpId="0" nodeType="afterEffect">
                                  <p:stCondLst>
                                    <p:cond delay="0"/>
                                  </p:stCondLst>
                                  <p:childTnLst>
                                    <p:set>
                                      <p:cBhvr>
                                        <p:cTn id="7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4000"/>
                            </p:stCondLst>
                            <p:childTnLst>
                              <p:par>
                                <p:cTn id="81" presetID="1" presetClass="entr" presetSubtype="0" fill="hold" grpId="0" nodeType="afterEffect">
                                  <p:stCondLst>
                                    <p:cond delay="0"/>
                                  </p:stCondLst>
                                  <p:childTnLst>
                                    <p:set>
                                      <p:cBhvr>
                                        <p:cTn id="8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1550126" y="1853316"/>
            <a:ext cx="7950790" cy="69023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475117" y="1993063"/>
            <a:ext cx="7860472" cy="461665"/>
          </a:xfrm>
          <a:prstGeom prst="rect">
            <a:avLst/>
          </a:prstGeom>
          <a:noFill/>
        </p:spPr>
        <p:txBody>
          <a:bodyPr wrap="square" rtlCol="0">
            <a:spAutoFit/>
          </a:bodyPr>
          <a:lstStyle/>
          <a:p>
            <a:pPr algn="ct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Tuyển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thiểu</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712338" y="261324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4321071"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7542388" y="318549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3518510"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4382672"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7613041" y="325295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3582206"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2718233"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2776180"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205120" y="1255013"/>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8</a:t>
            </a: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 xmlns:a16="http://schemas.microsoft.com/office/drawing/2014/main" id="{7FA6FEAC-FAE2-FE29-A1AF-22DA611DB862}"/>
              </a:ext>
            </a:extLst>
          </p:cNvPr>
          <p:cNvSpPr/>
          <p:nvPr/>
        </p:nvSpPr>
        <p:spPr>
          <a:xfrm>
            <a:off x="5123632"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 xmlns:a16="http://schemas.microsoft.com/office/drawing/2014/main" id="{A98C6BEC-E879-21D0-9487-67FDBF8E1327}"/>
              </a:ext>
            </a:extLst>
          </p:cNvPr>
          <p:cNvSpPr/>
          <p:nvPr/>
        </p:nvSpPr>
        <p:spPr>
          <a:xfrm>
            <a:off x="5181579" y="32474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 xmlns:a16="http://schemas.microsoft.com/office/drawing/2014/main" id="{A7485D24-EDE9-59C3-14E4-50BD6A40FF58}"/>
              </a:ext>
            </a:extLst>
          </p:cNvPr>
          <p:cNvSpPr/>
          <p:nvPr/>
        </p:nvSpPr>
        <p:spPr>
          <a:xfrm>
            <a:off x="5929884"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 xmlns:a16="http://schemas.microsoft.com/office/drawing/2014/main" id="{1CA8D3F1-B78A-09C0-027C-0AB0380F82DD}"/>
              </a:ext>
            </a:extLst>
          </p:cNvPr>
          <p:cNvSpPr/>
          <p:nvPr/>
        </p:nvSpPr>
        <p:spPr>
          <a:xfrm>
            <a:off x="5987831" y="32474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 xmlns:a16="http://schemas.microsoft.com/office/drawing/2014/main" id="{29A03E10-18C8-CA36-5174-BC05FC4E37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47E8DFC9-C3E6-C00D-2EE4-5148874FA81B}"/>
              </a:ext>
            </a:extLst>
          </p:cNvPr>
          <p:cNvSpPr txBox="1"/>
          <p:nvPr/>
        </p:nvSpPr>
        <p:spPr>
          <a:xfrm>
            <a:off x="617328" y="4113671"/>
            <a:ext cx="10162890" cy="1200329"/>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3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Body)"/>
              </a:rPr>
              <a:t>Thủ tục: tổ chức </a:t>
            </a:r>
            <a:r>
              <a:rPr lang="en-GB" sz="2400">
                <a:solidFill>
                  <a:srgbClr val="FF0000"/>
                </a:solidFill>
                <a:latin typeface="Arial (Body)"/>
              </a:rPr>
              <a:t>sơ tuyển </a:t>
            </a:r>
            <a:r>
              <a:rPr lang="en-GB" sz="2400">
                <a:latin typeface="Arial (Body)"/>
              </a:rPr>
              <a:t>về chiều cao, cân nặng, hình thể của công dân và báo cáo Công an cấp huyện những trường hợp đạt yêu cầu qua </a:t>
            </a:r>
            <a:r>
              <a:rPr lang="en-GB" sz="2400">
                <a:solidFill>
                  <a:srgbClr val="FF0000"/>
                </a:solidFill>
                <a:latin typeface="Arial (Body)"/>
              </a:rPr>
              <a:t>sơ tuyển</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D53BD491-D31F-1A53-76B1-EAC51EB79CD7}"/>
              </a:ext>
            </a:extLst>
          </p:cNvPr>
          <p:cNvSpPr/>
          <p:nvPr/>
        </p:nvSpPr>
        <p:spPr>
          <a:xfrm>
            <a:off x="6736136"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5" name="Rectangle 34">
            <a:extLst>
              <a:ext uri="{FF2B5EF4-FFF2-40B4-BE49-F238E27FC236}">
                <a16:creationId xmlns="" xmlns:a16="http://schemas.microsoft.com/office/drawing/2014/main" id="{452A4117-7BDC-1224-AE8C-85F1FC341E5F}"/>
              </a:ext>
            </a:extLst>
          </p:cNvPr>
          <p:cNvSpPr/>
          <p:nvPr/>
        </p:nvSpPr>
        <p:spPr>
          <a:xfrm>
            <a:off x="6797737"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Ể</a:t>
            </a:r>
            <a:endParaRPr lang="en-US" sz="4000" b="1" dirty="0">
              <a:solidFill>
                <a:schemeClr val="tx1"/>
              </a:solidFill>
              <a:latin typeface="UTM Avo" panose="02040603050506020204" pitchFamily="18" charset="0"/>
            </a:endParaRPr>
          </a:p>
        </p:txBody>
      </p:sp>
      <p:pic>
        <p:nvPicPr>
          <p:cNvPr id="47" name="Picture 46" descr="A colorful kite with a black background&#10;&#10;Description automatically generated">
            <a:extLst>
              <a:ext uri="{FF2B5EF4-FFF2-40B4-BE49-F238E27FC236}">
                <a16:creationId xmlns="" xmlns:a16="http://schemas.microsoft.com/office/drawing/2014/main" id="{666AD57E-48DD-431E-9C3C-4361CA7C3A1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0" name="Group 11">
            <a:extLst>
              <a:ext uri="{FF2B5EF4-FFF2-40B4-BE49-F238E27FC236}">
                <a16:creationId xmlns="" xmlns:a16="http://schemas.microsoft.com/office/drawing/2014/main" id="{3FA07FB7-80F3-4C96-80FE-E02C109FDB22}"/>
              </a:ext>
            </a:extLst>
          </p:cNvPr>
          <p:cNvGrpSpPr>
            <a:grpSpLocks/>
          </p:cNvGrpSpPr>
          <p:nvPr/>
        </p:nvGrpSpPr>
        <p:grpSpPr bwMode="auto">
          <a:xfrm>
            <a:off x="11236198" y="912947"/>
            <a:ext cx="427000" cy="336488"/>
            <a:chOff x="0" y="0"/>
            <a:chExt cx="666" cy="559"/>
          </a:xfrm>
        </p:grpSpPr>
        <p:sp>
          <p:nvSpPr>
            <p:cNvPr id="51" name="Freeform 12">
              <a:extLst>
                <a:ext uri="{FF2B5EF4-FFF2-40B4-BE49-F238E27FC236}">
                  <a16:creationId xmlns="" xmlns:a16="http://schemas.microsoft.com/office/drawing/2014/main" id="{9A2FA0FB-D704-4C3D-8E49-6731EC0C551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78432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1"/>
                </p:tgtEl>
              </p:cMediaNode>
            </p:audio>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7CC25E0-50AB-3BBD-12FF-68399DB92551}"/>
              </a:ext>
            </a:extLst>
          </p:cNvPr>
          <p:cNvSpPr txBox="1"/>
          <p:nvPr/>
        </p:nvSpPr>
        <p:spPr>
          <a:xfrm>
            <a:off x="1704373" y="174399"/>
            <a:ext cx="6094070" cy="369332"/>
          </a:xfrm>
          <a:prstGeom prst="rect">
            <a:avLst/>
          </a:prstGeom>
          <a:noFill/>
        </p:spPr>
        <p:txBody>
          <a:bodyPr wrap="square">
            <a:spAutoFit/>
          </a:bodyPr>
          <a:lstStyle/>
          <a:p>
            <a:r>
              <a:rPr lang="en-US" sz="1800" b="1" dirty="0">
                <a:solidFill>
                  <a:srgbClr val="00CC00"/>
                </a:solidFill>
                <a:effectLst/>
                <a:latin typeface="TimesNewRomanPS"/>
              </a:rPr>
              <a:t> </a:t>
            </a:r>
            <a:endParaRPr lang="en-US" dirty="0"/>
          </a:p>
        </p:txBody>
      </p:sp>
      <p:sp>
        <p:nvSpPr>
          <p:cNvPr id="11" name="TextBox 10">
            <a:extLst>
              <a:ext uri="{FF2B5EF4-FFF2-40B4-BE49-F238E27FC236}">
                <a16:creationId xmlns="" xmlns:a16="http://schemas.microsoft.com/office/drawing/2014/main" id="{AC34FC2B-41A4-4787-9A83-FCB0E4DA51E3}"/>
              </a:ext>
            </a:extLst>
          </p:cNvPr>
          <p:cNvSpPr txBox="1"/>
          <p:nvPr/>
        </p:nvSpPr>
        <p:spPr>
          <a:xfrm>
            <a:off x="443764" y="1391171"/>
            <a:ext cx="4200664" cy="4524315"/>
          </a:xfrm>
          <a:prstGeom prst="rect">
            <a:avLst/>
          </a:prstGeom>
          <a:noFill/>
          <a:ln>
            <a:solidFill>
              <a:srgbClr val="00B050"/>
            </a:solidFill>
          </a:ln>
        </p:spPr>
        <p:txBody>
          <a:bodyPr wrap="square">
            <a:spAutoFit/>
          </a:bodyPr>
          <a:lstStyle/>
          <a:p>
            <a:pPr algn="just"/>
            <a:r>
              <a:rPr lang="vi-VN" sz="2400" dirty="0">
                <a:solidFill>
                  <a:srgbClr val="00B050"/>
                </a:solidFill>
                <a:effectLst/>
                <a:latin typeface="Arial" panose="020B0604020202020204" pitchFamily="34" charset="0"/>
                <a:cs typeface="Arial" panose="020B0604020202020204" pitchFamily="34" charset="0"/>
              </a:rPr>
              <a:t>Một thông điệp </a:t>
            </a:r>
            <a:r>
              <a:rPr lang="en-US" sz="2400" dirty="0" err="1">
                <a:solidFill>
                  <a:srgbClr val="00B050"/>
                </a:solidFill>
                <a:latin typeface="Arial" panose="020B0604020202020204" pitchFamily="34" charset="0"/>
                <a:cs typeface="Arial" panose="020B0604020202020204" pitchFamily="34" charset="0"/>
              </a:rPr>
              <a:t>của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từ</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khoá</a:t>
            </a:r>
            <a:r>
              <a:rPr lang="vi-VN" sz="2400" dirty="0">
                <a:solidFill>
                  <a:srgbClr val="00B050"/>
                </a:solidFill>
                <a:effectLst/>
                <a:latin typeface="Arial" panose="020B0604020202020204" pitchFamily="34" charset="0"/>
                <a:cs typeface="Arial" panose="020B0604020202020204" pitchFamily="34" charset="0"/>
              </a:rPr>
              <a:t>:</a:t>
            </a:r>
            <a:endParaRPr lang="en-US" sz="2400" dirty="0">
              <a:solidFill>
                <a:srgbClr val="00B050"/>
              </a:solidFill>
              <a:latin typeface="Arial" panose="020B0604020202020204" pitchFamily="34" charset="0"/>
              <a:cs typeface="Arial" panose="020B0604020202020204" pitchFamily="34" charset="0"/>
            </a:endParaRPr>
          </a:p>
          <a:p>
            <a:pPr algn="just"/>
            <a:r>
              <a:rPr lang="en-US" sz="2400" i="1" dirty="0" err="1">
                <a:solidFill>
                  <a:srgbClr val="FF0000"/>
                </a:solidFill>
                <a:latin typeface="Times New Roman" panose="02020603050405020304" pitchFamily="18" charset="0"/>
                <a:cs typeface="Times New Roman" panose="02020603050405020304" pitchFamily="18" charset="0"/>
              </a:rPr>
              <a:t>Một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đối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tượng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tuyển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chọn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thực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tham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nữ</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tuổi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gọi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nhập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ngũ</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đã</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đăng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kí</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theo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định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Luật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trình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phù</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hợp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với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yêu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cầu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nếu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cầu</a:t>
            </a:r>
            <a:r>
              <a:rPr lang="en-US" sz="2400" i="1" dirty="0">
                <a:solidFill>
                  <a:srgbClr val="FF0000"/>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 xmlns:a16="http://schemas.microsoft.com/office/drawing/2014/main" id="{93D0F759-A347-4A82-A636-8B771F1AB3C3}"/>
              </a:ext>
            </a:extLst>
          </p:cNvPr>
          <p:cNvSpPr txBox="1"/>
          <p:nvPr/>
        </p:nvSpPr>
        <p:spPr>
          <a:xfrm>
            <a:off x="5083238" y="310304"/>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91E6DE38-71AE-A2E0-BC9F-063996E0BED1}"/>
              </a:ext>
            </a:extLst>
          </p:cNvPr>
          <p:cNvPicPr>
            <a:picLocks noChangeAspect="1"/>
          </p:cNvPicPr>
          <p:nvPr/>
        </p:nvPicPr>
        <p:blipFill>
          <a:blip r:embed="rId3"/>
          <a:stretch>
            <a:fillRect/>
          </a:stretch>
        </p:blipFill>
        <p:spPr>
          <a:xfrm>
            <a:off x="4798337" y="1391171"/>
            <a:ext cx="7242772" cy="4524315"/>
          </a:xfrm>
          <a:prstGeom prst="rect">
            <a:avLst/>
          </a:prstGeom>
          <a:ln>
            <a:solidFill>
              <a:srgbClr val="00B050"/>
            </a:solidFill>
          </a:ln>
        </p:spPr>
      </p:pic>
      <p:pic>
        <p:nvPicPr>
          <p:cNvPr id="2" name="image4.png">
            <a:extLst>
              <a:ext uri="{FF2B5EF4-FFF2-40B4-BE49-F238E27FC236}">
                <a16:creationId xmlns="" xmlns:a16="http://schemas.microsoft.com/office/drawing/2014/main" id="{F1FE3DF5-B972-6C06-0DE4-2F08945278C6}"/>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6" name="Group 11">
            <a:extLst>
              <a:ext uri="{FF2B5EF4-FFF2-40B4-BE49-F238E27FC236}">
                <a16:creationId xmlns="" xmlns:a16="http://schemas.microsoft.com/office/drawing/2014/main" id="{BFB5582E-E871-1F68-E101-ED4D5ACED533}"/>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 xmlns:a16="http://schemas.microsoft.com/office/drawing/2014/main" id="{915810EC-5DAD-8A36-5801-E12E6382997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6440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“CHIẾC NÓN KÌ DIỆU” </a:t>
            </a:r>
          </a:p>
        </p:txBody>
      </p:sp>
      <p:sp>
        <p:nvSpPr>
          <p:cNvPr id="7" name="TextBox 6">
            <a:extLst>
              <a:ext uri="{FF2B5EF4-FFF2-40B4-BE49-F238E27FC236}">
                <a16:creationId xmlns="" xmlns:a16="http://schemas.microsoft.com/office/drawing/2014/main"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x-none" sz="2000" b="1" dirty="0"/>
          </a:p>
        </p:txBody>
      </p:sp>
      <p:sp>
        <p:nvSpPr>
          <p:cNvPr id="10" name="TextBox 9">
            <a:extLst>
              <a:ext uri="{FF2B5EF4-FFF2-40B4-BE49-F238E27FC236}">
                <a16:creationId xmlns=""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8</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effectLst/>
                <a:latin typeface="TimesNewRomanPSMT"/>
              </a:rPr>
              <a:t>I</a:t>
            </a:r>
            <a:r>
              <a:rPr lang="vi-VN" sz="2400" dirty="0">
                <a:solidFill>
                  <a:srgbClr val="00A23A"/>
                </a:solidFill>
                <a:effectLst/>
                <a:latin typeface="TimesNewRomanPSMT"/>
              </a:rPr>
              <a:t>I Bài </a:t>
            </a:r>
            <a:r>
              <a:rPr lang="en-GB" sz="2400" dirty="0">
                <a:solidFill>
                  <a:srgbClr val="00A23A"/>
                </a:solidFill>
                <a:effectLst/>
                <a:latin typeface="TimesNewRomanPSMT"/>
              </a:rPr>
              <a:t>1</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 xmlns:a16="http://schemas.microsoft.com/office/drawing/2014/main" id="{1AA0A3F2-57E9-4865-80F9-984A6B639A0E}"/>
              </a:ext>
            </a:extLst>
          </p:cNvPr>
          <p:cNvSpPr txBox="1"/>
          <p:nvPr/>
        </p:nvSpPr>
        <p:spPr>
          <a:xfrm>
            <a:off x="4586188" y="6294495"/>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x-none" sz="2000" b="1" dirty="0"/>
          </a:p>
        </p:txBody>
      </p:sp>
      <p:sp>
        <p:nvSpPr>
          <p:cNvPr id="14" name="TextBox 13">
            <a:extLst>
              <a:ext uri="{FF2B5EF4-FFF2-40B4-BE49-F238E27FC236}">
                <a16:creationId xmlns=""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dirty="0">
                <a:solidFill>
                  <a:srgbClr val="00B050"/>
                </a:solidFill>
                <a:latin typeface="TimesNewRomanPSMT"/>
              </a:rPr>
              <a:t>từ 1-</a:t>
            </a:r>
            <a:r>
              <a:rPr lang="en-US" sz="2200" dirty="0">
                <a:solidFill>
                  <a:srgbClr val="00B050"/>
                </a:solidFill>
                <a:latin typeface="TimesNewRomanPSMT"/>
              </a:rPr>
              <a:t>8</a:t>
            </a:r>
            <a:r>
              <a:rPr lang="vi-VN" sz="2200" dirty="0">
                <a:solidFill>
                  <a:srgbClr val="00B050"/>
                </a:solidFill>
                <a:latin typeface="TimesNewRomanPSMT"/>
              </a:rPr>
              <a:t> tương ứng với </a:t>
            </a:r>
            <a:r>
              <a:rPr lang="en-US" sz="2200" dirty="0">
                <a:solidFill>
                  <a:srgbClr val="00B050"/>
                </a:solidFill>
                <a:latin typeface="TimesNewRomanPSMT"/>
              </a:rPr>
              <a:t>8</a:t>
            </a:r>
            <a:r>
              <a:rPr lang="vi-VN" sz="2200" dirty="0">
                <a:solidFill>
                  <a:srgbClr val="00B050"/>
                </a:solidFill>
                <a:latin typeface="TimesNewRomanPSMT"/>
              </a:rPr>
              <a:t> 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12" name="Picture 11">
            <a:extLst>
              <a:ext uri="{FF2B5EF4-FFF2-40B4-BE49-F238E27FC236}">
                <a16:creationId xmlns="" xmlns:a16="http://schemas.microsoft.com/office/drawing/2014/main" id="{5A9C9F21-15EF-4689-919C-98EF6CAEF300}"/>
              </a:ext>
            </a:extLst>
          </p:cNvPr>
          <p:cNvPicPr>
            <a:picLocks noChangeAspect="1"/>
          </p:cNvPicPr>
          <p:nvPr/>
        </p:nvPicPr>
        <p:blipFill>
          <a:blip r:embed="rId3"/>
          <a:stretch>
            <a:fillRect/>
          </a:stretch>
        </p:blipFill>
        <p:spPr>
          <a:xfrm>
            <a:off x="289154" y="2495540"/>
            <a:ext cx="3585730" cy="3644596"/>
          </a:xfrm>
          <a:prstGeom prst="rect">
            <a:avLst/>
          </a:prstGeom>
          <a:ln>
            <a:solidFill>
              <a:srgbClr val="00B050"/>
            </a:solidFill>
          </a:ln>
        </p:spPr>
      </p:pic>
      <p:pic>
        <p:nvPicPr>
          <p:cNvPr id="4" name="Picture 3">
            <a:extLst>
              <a:ext uri="{FF2B5EF4-FFF2-40B4-BE49-F238E27FC236}">
                <a16:creationId xmlns="" xmlns:a16="http://schemas.microsoft.com/office/drawing/2014/main" id="{F5037018-0A84-49D0-9B1E-F5D1F5DA1CA8}"/>
              </a:ext>
            </a:extLst>
          </p:cNvPr>
          <p:cNvPicPr>
            <a:picLocks noChangeAspect="1"/>
          </p:cNvPicPr>
          <p:nvPr/>
        </p:nvPicPr>
        <p:blipFill>
          <a:blip r:embed="rId4"/>
          <a:stretch>
            <a:fillRect/>
          </a:stretch>
        </p:blipFill>
        <p:spPr>
          <a:xfrm>
            <a:off x="4586188" y="2495541"/>
            <a:ext cx="3154525" cy="3644596"/>
          </a:xfrm>
          <a:prstGeom prst="rect">
            <a:avLst/>
          </a:prstGeom>
        </p:spPr>
      </p:pic>
      <p:pic>
        <p:nvPicPr>
          <p:cNvPr id="2" name="image4.png">
            <a:extLst>
              <a:ext uri="{FF2B5EF4-FFF2-40B4-BE49-F238E27FC236}">
                <a16:creationId xmlns="" xmlns:a16="http://schemas.microsoft.com/office/drawing/2014/main" id="{13CB21AE-7953-171A-E3A4-5EB8C86392A1}"/>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D4335A4A-7718-1C4E-757B-A84D672A9D21}"/>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 xmlns:a16="http://schemas.microsoft.com/office/drawing/2014/main" id="{18BE737A-CD6A-43E2-A57C-153DFD9B030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4945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heel(1)">
                                      <p:cBhvr>
                                        <p:cTn id="40" dur="2000"/>
                                        <p:tgtEl>
                                          <p:spTgt spid="12"/>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circle(in)">
                                      <p:cBhvr>
                                        <p:cTn id="48" dur="2000"/>
                                        <p:tgtEl>
                                          <p:spTgt spid="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pic>
        <p:nvPicPr>
          <p:cNvPr id="2" name="image4.png">
            <a:extLst>
              <a:ext uri="{FF2B5EF4-FFF2-40B4-BE49-F238E27FC236}">
                <a16:creationId xmlns="" xmlns:a16="http://schemas.microsoft.com/office/drawing/2014/main" id="{CCA69C65-E62F-346E-EF5F-82E7D8031D39}"/>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C913F242-3792-5C69-B018-2384B4CB7993}"/>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 xmlns:a16="http://schemas.microsoft.com/office/drawing/2014/main" id="{654B4B90-8DAD-DCF9-3856-59036EB2710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0486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circle(in)">
                                      <p:cBhvr>
                                        <p:cTn id="46" dur="20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circle(in)">
                                      <p:cBhvr>
                                        <p:cTn id="51" dur="20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circle(in)">
                                      <p:cBhvr>
                                        <p:cTn id="56" dur="20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circle(in)">
                                      <p:cBhvr>
                                        <p:cTn id="61"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27" name="Group 26">
            <a:extLst>
              <a:ext uri="{FF2B5EF4-FFF2-40B4-BE49-F238E27FC236}">
                <a16:creationId xmlns="" xmlns:a16="http://schemas.microsoft.com/office/drawing/2014/main" id="{70BF889D-2D34-8D16-14B6-FFACB2AF142D}"/>
              </a:ext>
            </a:extLst>
          </p:cNvPr>
          <p:cNvGrpSpPr/>
          <p:nvPr/>
        </p:nvGrpSpPr>
        <p:grpSpPr>
          <a:xfrm>
            <a:off x="2730751" y="1310197"/>
            <a:ext cx="6715980" cy="4051928"/>
            <a:chOff x="2730751" y="1310197"/>
            <a:chExt cx="6715980" cy="4051928"/>
          </a:xfrm>
        </p:grpSpPr>
        <p:grpSp>
          <p:nvGrpSpPr>
            <p:cNvPr id="22" name="Group 21">
              <a:extLst>
                <a:ext uri="{FF2B5EF4-FFF2-40B4-BE49-F238E27FC236}">
                  <a16:creationId xmlns="" xmlns:a16="http://schemas.microsoft.com/office/drawing/2014/main" id="{18F86810-AED6-5485-3E91-ABCA4D39E65A}"/>
                </a:ext>
              </a:extLst>
            </p:cNvPr>
            <p:cNvGrpSpPr/>
            <p:nvPr/>
          </p:nvGrpSpPr>
          <p:grpSpPr>
            <a:xfrm>
              <a:off x="2730751" y="1310197"/>
              <a:ext cx="6715980" cy="4051928"/>
              <a:chOff x="2730751" y="1310197"/>
              <a:chExt cx="6715980" cy="4051928"/>
            </a:xfrm>
          </p:grpSpPr>
          <p:graphicFrame>
            <p:nvGraphicFramePr>
              <p:cNvPr id="8" name="Chart 7">
                <a:extLst>
                  <a:ext uri="{FF2B5EF4-FFF2-40B4-BE49-F238E27FC236}">
                    <a16:creationId xmlns=""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 xmlns:a16="http://schemas.microsoft.com/office/drawing/2014/main" id="{B99049AC-7C13-A4E3-0928-F6EB5C403BEA}"/>
                  </a:ext>
                </a:extLst>
              </p:cNvPr>
              <p:cNvSpPr txBox="1"/>
              <p:nvPr/>
            </p:nvSpPr>
            <p:spPr>
              <a:xfrm rot="6852715">
                <a:off x="6183639" y="2108513"/>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 xmlns:a16="http://schemas.microsoft.com/office/drawing/2014/main" id="{8154E400-92E8-2B5D-9595-0F09D9450B4C}"/>
                  </a:ext>
                </a:extLst>
              </p:cNvPr>
              <p:cNvSpPr txBox="1"/>
              <p:nvPr/>
            </p:nvSpPr>
            <p:spPr>
              <a:xfrm rot="9155490">
                <a:off x="6801144" y="269747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 xmlns:a16="http://schemas.microsoft.com/office/drawing/2014/main" id="{666A1BED-7835-74C1-58F0-7A953EC6BFDF}"/>
                  </a:ext>
                </a:extLst>
              </p:cNvPr>
              <p:cNvSpPr txBox="1"/>
              <p:nvPr/>
            </p:nvSpPr>
            <p:spPr>
              <a:xfrm rot="12244686">
                <a:off x="6788454" y="358930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 xmlns:a16="http://schemas.microsoft.com/office/drawing/2014/main" id="{9E38D5F1-A910-B96B-18A8-757CDB1981E7}"/>
                  </a:ext>
                </a:extLst>
              </p:cNvPr>
              <p:cNvSpPr txBox="1"/>
              <p:nvPr/>
            </p:nvSpPr>
            <p:spPr>
              <a:xfrm rot="14861644">
                <a:off x="6208780" y="418998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 xmlns:a16="http://schemas.microsoft.com/office/drawing/2014/main" id="{EA5E40D9-8B5C-C2ED-63EC-F341FBB35016}"/>
                  </a:ext>
                </a:extLst>
              </p:cNvPr>
              <p:cNvSpPr txBox="1"/>
              <p:nvPr/>
            </p:nvSpPr>
            <p:spPr>
              <a:xfrm rot="17637055">
                <a:off x="5301116" y="416561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 xmlns:a16="http://schemas.microsoft.com/office/drawing/2014/main" id="{B7BC9E9E-DDE2-F3C7-7B57-73D8963E169B}"/>
                  </a:ext>
                </a:extLst>
              </p:cNvPr>
              <p:cNvSpPr txBox="1"/>
              <p:nvPr/>
            </p:nvSpPr>
            <p:spPr>
              <a:xfrm rot="20269397">
                <a:off x="4703096" y="356510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 xmlns:a16="http://schemas.microsoft.com/office/drawing/2014/main" id="{1C869436-B81E-7FF1-BE3C-08FCC4AA6F8D}"/>
                  </a:ext>
                </a:extLst>
              </p:cNvPr>
              <p:cNvSpPr txBox="1"/>
              <p:nvPr/>
            </p:nvSpPr>
            <p:spPr>
              <a:xfrm rot="1895317">
                <a:off x="4696749" y="2738002"/>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 xmlns:a16="http://schemas.microsoft.com/office/drawing/2014/main" id="{157EA531-22D3-778B-E36E-D79D7490CDD1}"/>
                  </a:ext>
                </a:extLst>
              </p:cNvPr>
              <p:cNvSpPr txBox="1"/>
              <p:nvPr/>
            </p:nvSpPr>
            <p:spPr>
              <a:xfrm rot="3879085">
                <a:off x="5308357" y="210101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grpSp>
        <p:sp>
          <p:nvSpPr>
            <p:cNvPr id="15" name="Isosceles Triangle 14">
              <a:hlinkClick r:id="rId8" action="ppaction://hlinksldjump"/>
              <a:extLst>
                <a:ext uri="{FF2B5EF4-FFF2-40B4-BE49-F238E27FC236}">
                  <a16:creationId xmlns="" xmlns:a16="http://schemas.microsoft.com/office/drawing/2014/main" id="{745A2ABA-610C-31A1-7759-F68035A677CD}"/>
                </a:ext>
              </a:extLst>
            </p:cNvPr>
            <p:cNvSpPr/>
            <p:nvPr/>
          </p:nvSpPr>
          <p:spPr>
            <a:xfrm rot="14966272">
              <a:off x="6352826" y="2149704"/>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hlinkClick r:id="rId9" action="ppaction://hlinksldjump"/>
              <a:extLst>
                <a:ext uri="{FF2B5EF4-FFF2-40B4-BE49-F238E27FC236}">
                  <a16:creationId xmlns="" xmlns:a16="http://schemas.microsoft.com/office/drawing/2014/main" id="{89467F85-ADDB-6D4F-34D6-1545DCE3C0DD}"/>
                </a:ext>
              </a:extLst>
            </p:cNvPr>
            <p:cNvSpPr/>
            <p:nvPr/>
          </p:nvSpPr>
          <p:spPr>
            <a:xfrm rot="17537173">
              <a:off x="6352826" y="283378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hlinkClick r:id="rId10" action="ppaction://hlinksldjump"/>
              <a:extLst>
                <a:ext uri="{FF2B5EF4-FFF2-40B4-BE49-F238E27FC236}">
                  <a16:creationId xmlns="" xmlns:a16="http://schemas.microsoft.com/office/drawing/2014/main" id="{EBEC3D37-46A9-FDFD-D1DC-FB23589E219E}"/>
                </a:ext>
              </a:extLst>
            </p:cNvPr>
            <p:cNvSpPr/>
            <p:nvPr/>
          </p:nvSpPr>
          <p:spPr>
            <a:xfrm rot="20369789">
              <a:off x="5840808" y="338067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hlinkClick r:id="rId11" action="ppaction://hlinksldjump"/>
              <a:extLst>
                <a:ext uri="{FF2B5EF4-FFF2-40B4-BE49-F238E27FC236}">
                  <a16:creationId xmlns="" xmlns:a16="http://schemas.microsoft.com/office/drawing/2014/main" id="{B0AB4E36-5C3B-6F8D-43AF-0D45745FAD39}"/>
                </a:ext>
              </a:extLst>
            </p:cNvPr>
            <p:cNvSpPr/>
            <p:nvPr/>
          </p:nvSpPr>
          <p:spPr>
            <a:xfrm rot="1358866">
              <a:off x="5138287" y="335851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hlinkClick r:id="rId12" action="ppaction://hlinksldjump"/>
              <a:extLst>
                <a:ext uri="{FF2B5EF4-FFF2-40B4-BE49-F238E27FC236}">
                  <a16:creationId xmlns="" xmlns:a16="http://schemas.microsoft.com/office/drawing/2014/main" id="{1DEF77B0-F524-F09C-E8BA-84BF9E92B6C1}"/>
                </a:ext>
              </a:extLst>
            </p:cNvPr>
            <p:cNvSpPr/>
            <p:nvPr/>
          </p:nvSpPr>
          <p:spPr>
            <a:xfrm rot="4052598">
              <a:off x="4644935" y="2839635"/>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hlinkClick r:id="rId13" action="ppaction://hlinksldjump"/>
              <a:extLst>
                <a:ext uri="{FF2B5EF4-FFF2-40B4-BE49-F238E27FC236}">
                  <a16:creationId xmlns="" xmlns:a16="http://schemas.microsoft.com/office/drawing/2014/main" id="{EFC7F7EC-DA4B-4CCB-2C60-3E32D49053B6}"/>
                </a:ext>
              </a:extLst>
            </p:cNvPr>
            <p:cNvSpPr/>
            <p:nvPr/>
          </p:nvSpPr>
          <p:spPr>
            <a:xfrm rot="6786077">
              <a:off x="4581802" y="2175654"/>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hlinkClick r:id="rId14" action="ppaction://hlinksldjump"/>
              <a:extLst>
                <a:ext uri="{FF2B5EF4-FFF2-40B4-BE49-F238E27FC236}">
                  <a16:creationId xmlns="" xmlns:a16="http://schemas.microsoft.com/office/drawing/2014/main" id="{2D997176-12F7-75E1-8578-B9E7D6D966FF}"/>
                </a:ext>
              </a:extLst>
            </p:cNvPr>
            <p:cNvSpPr/>
            <p:nvPr/>
          </p:nvSpPr>
          <p:spPr>
            <a:xfrm rot="9394773">
              <a:off x="5101847" y="1708063"/>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hlinkClick r:id="rId7" action="ppaction://hlinksldjump"/>
              <a:extLst>
                <a:ext uri="{FF2B5EF4-FFF2-40B4-BE49-F238E27FC236}">
                  <a16:creationId xmlns="" xmlns:a16="http://schemas.microsoft.com/office/drawing/2014/main" id="{C6EC7A59-9F89-BF8B-8BBD-2EBFAA0CDF35}"/>
                </a:ext>
              </a:extLst>
            </p:cNvPr>
            <p:cNvSpPr/>
            <p:nvPr/>
          </p:nvSpPr>
          <p:spPr>
            <a:xfrm rot="12158115">
              <a:off x="5792943" y="1702600"/>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 action="ppaction://hlinkshowjump?jump=nextslide"/>
            <a:extLst>
              <a:ext uri="{FF2B5EF4-FFF2-40B4-BE49-F238E27FC236}">
                <a16:creationId xmlns="" xmlns:a16="http://schemas.microsoft.com/office/drawing/2014/main" id="{F6A65EC9-49F9-BC84-85AA-A72D06E3442A}"/>
              </a:ext>
            </a:extLst>
          </p:cNvPr>
          <p:cNvSpPr txBox="1"/>
          <p:nvPr/>
        </p:nvSpPr>
        <p:spPr>
          <a:xfrm>
            <a:off x="8968117" y="6055523"/>
            <a:ext cx="3076136" cy="738664"/>
          </a:xfrm>
          <a:prstGeom prst="rect">
            <a:avLst/>
          </a:prstGeom>
          <a:solidFill>
            <a:schemeClr val="bg1"/>
          </a:solidFill>
          <a:ln>
            <a:solidFill>
              <a:srgbClr val="00A23A"/>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án </a:t>
            </a:r>
            <a:r>
              <a:rPr lang="en-US" sz="1400" dirty="0">
                <a:solidFill>
                  <a:srgbClr val="FF0000"/>
                </a:solidFill>
                <a:latin typeface="Arial" panose="020B0604020202020204" pitchFamily="34" charset="0"/>
                <a:cs typeface="Arial" panose="020B0604020202020204" pitchFamily="34" charset="0"/>
              </a:rPr>
              <a:t>8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3" name="Graphic 2" descr="Right pointing backhand index with solid fill">
            <a:hlinkClick r:id="rId15" action="ppaction://hlinksldjump"/>
            <a:extLst>
              <a:ext uri="{FF2B5EF4-FFF2-40B4-BE49-F238E27FC236}">
                <a16:creationId xmlns="" xmlns:a16="http://schemas.microsoft.com/office/drawing/2014/main" id="{EB68A990-1B1B-4834-A391-CE6256FA807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10221167" y="6055523"/>
            <a:ext cx="352541" cy="352541"/>
          </a:xfrm>
          <a:prstGeom prst="rect">
            <a:avLst/>
          </a:prstGeom>
        </p:spPr>
      </p:pic>
      <p:pic>
        <p:nvPicPr>
          <p:cNvPr id="2" name="image4.png">
            <a:extLst>
              <a:ext uri="{FF2B5EF4-FFF2-40B4-BE49-F238E27FC236}">
                <a16:creationId xmlns="" xmlns:a16="http://schemas.microsoft.com/office/drawing/2014/main" id="{43A0DF0E-C7AA-F3B7-BB5D-4BE023FF7D43}"/>
              </a:ext>
            </a:extLst>
          </p:cNvPr>
          <p:cNvPicPr>
            <a:picLocks noChangeAspect="1"/>
          </p:cNvPicPr>
          <p:nvPr/>
        </p:nvPicPr>
        <p:blipFill>
          <a:blip r:embed="rId18" cstate="print"/>
          <a:stretch>
            <a:fillRect/>
          </a:stretch>
        </p:blipFill>
        <p:spPr>
          <a:xfrm>
            <a:off x="23160" y="21951"/>
            <a:ext cx="557988" cy="559401"/>
          </a:xfrm>
          <a:prstGeom prst="rect">
            <a:avLst/>
          </a:prstGeom>
        </p:spPr>
      </p:pic>
      <p:grpSp>
        <p:nvGrpSpPr>
          <p:cNvPr id="12" name="Group 11">
            <a:extLst>
              <a:ext uri="{FF2B5EF4-FFF2-40B4-BE49-F238E27FC236}">
                <a16:creationId xmlns="" xmlns:a16="http://schemas.microsoft.com/office/drawing/2014/main" id="{E1E8444C-C62F-A3C6-D34D-CAD3234D0C93}"/>
              </a:ext>
            </a:extLst>
          </p:cNvPr>
          <p:cNvGrpSpPr>
            <a:grpSpLocks/>
          </p:cNvGrpSpPr>
          <p:nvPr/>
        </p:nvGrpSpPr>
        <p:grpSpPr bwMode="auto">
          <a:xfrm>
            <a:off x="655690" y="77465"/>
            <a:ext cx="568337" cy="495261"/>
            <a:chOff x="0" y="0"/>
            <a:chExt cx="666" cy="559"/>
          </a:xfrm>
        </p:grpSpPr>
        <p:sp>
          <p:nvSpPr>
            <p:cNvPr id="28" name="Freeform 12">
              <a:extLst>
                <a:ext uri="{FF2B5EF4-FFF2-40B4-BE49-F238E27FC236}">
                  <a16:creationId xmlns="" xmlns:a16="http://schemas.microsoft.com/office/drawing/2014/main" id="{9091DD98-FC2C-A855-2009-E002C09E61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1843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27"/>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27"/>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71026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1844040" y="221115"/>
            <a:ext cx="10080421"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Năm, dùng làm đơn vị để tính thời gian sống của người</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311901" y="1568316"/>
            <a:ext cx="5144698"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FF0000"/>
                </a:solidFill>
                <a:latin typeface="Times New Roman" panose="02020603050405020304" pitchFamily="18" charset="0"/>
                <a:cs typeface="Times New Roman" panose="02020603050405020304" pitchFamily="18" charset="0"/>
              </a:rPr>
              <a:t>T</a:t>
            </a:r>
            <a:r>
              <a:rPr lang="en-GB" sz="3600" b="1">
                <a:solidFill>
                  <a:schemeClr val="tx1"/>
                </a:solidFill>
                <a:latin typeface="Times New Roman" panose="02020603050405020304" pitchFamily="18" charset="0"/>
                <a:cs typeface="Times New Roman" panose="02020603050405020304" pitchFamily="18" charset="0"/>
              </a:rPr>
              <a:t>UỔI</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F4110F3C-071E-C1A1-1CF2-CE2F443BEC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A01A5AC1-ED5D-7726-9977-76B353BED1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521C4CB0-01A8-11F5-9A87-D41474E4E4F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7E662CC5-E088-4E5E-D888-3344A37718F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BCA9231A-B616-5BF7-4A61-DE9C64D21BB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C5945C30-8497-06F5-51E9-4496E916F3A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59A542CC-022B-A742-1259-BC223A6988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4703E024-0E56-34E8-2A82-B5068D35AAA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D043D7D6-21D0-5E9A-674E-01CC83CBFD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2C2D9E97-4637-F016-744A-6ACD415C88D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9743C9DB-C92E-CB01-34FE-6C87DA0AF1B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A05F3BAC-A183-710E-E191-2B86A77ACEF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C8D07928-0C53-BFCD-2010-0EC7C98FCDC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C33FABC8-BF68-A909-0ABF-C142C6F5D58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AF5025B1-BF7C-7F55-9B81-C9DD62726BB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48988D84-646B-9586-0F3C-DF915337698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65209607-1B09-2E24-9B9F-64D6525A5F9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42372FAB-CAF8-70E3-66D5-A9E712FF13D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6FEDB240-B369-A358-9CA3-ACDBB431E4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AE136BAA-D10E-0732-E3BF-AE0F73B46F5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3EEE19F5-9AD9-319C-7D04-2455581CBC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624992CE-D43D-5514-D34D-D667EA0EC49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FF8FB9A1-E60F-5B98-0BC6-F0E802E2DD3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0FB68FE2-7061-92D2-DEA6-C837D888C22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783BB2A3-F155-21B2-C7F2-07ED1FED41E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9FAB4B24-C2C3-AB04-E62D-62A1BCAA601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8B075B67-681E-A9C6-542E-B6BD337F6E3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946BB156-228D-ECDA-03C0-76129C0BEAD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C01752A7-36E2-5BA6-3AC7-7790B81DF2F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D94685B3-2723-E1C4-3CF6-3938942E29B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7C9F96CB-F2F1-9009-DCCE-12EE8107F31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5D376BC8-80BA-60EF-7AEC-DEBCAEA665C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 xmlns:a16="http://schemas.microsoft.com/office/drawing/2014/main" id="{1188FB03-C6FC-267C-C5E5-8ECE690AB925}"/>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6345A63C-D517-92A0-2427-FCADCEA17C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567CFD4C-4D5C-D40F-CF05-820C0B1FF9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87CB86FE-34A9-1539-4EED-C35527E3E7D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7FFC1AB0-8AD6-010A-DC0D-59D045541B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351FC975-6769-5164-A463-9BA522F2E6F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D75AC946-36D7-BD20-E165-37512A2994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0818F564-D685-A515-1B4A-F2369E335FD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884076A1-5AE6-E261-BE8B-70D6728C215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BA241AFF-DD3E-070A-C60C-2DDCB959CC5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724CA224-050F-ED3F-50BB-C64379579F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3D58A7F0-8CAB-0FF1-3547-BDE6E0CA8DA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F0B78C28-C03E-C922-B7CF-4247C19E25C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10416652-E90B-24AE-E4E7-4AD8F56F92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FEA7D394-8DFB-8F86-914D-D75077EB150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80E5ADEC-8AC8-B330-F44F-592DE8DA025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65A42C5E-456F-E815-AF3F-10C6C847CD1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641B765A-3D1E-84BE-0D6B-D4DCF9581D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555F9F26-425C-A73A-E7B3-BDD48AE9B0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361A1FD4-55F6-EAE6-9A6E-21968E80A2C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9A5602DF-099B-8995-BC2C-4B17EA8EC2B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39132FCD-9638-EE56-8C7A-85953B3FB20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3DB4AC4A-D270-D615-DD6C-964B9D7AB3E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320DA1E5-B5F4-63DF-9D8F-D469FBD15BB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6172F286-CEDF-180E-633B-ACA8F255C0D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2A1BE215-A3EF-589B-3F5D-33FA0CF4D03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EF00760A-4122-BC06-72CB-4F83FA5B2B1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DD8EAD06-E71E-5BCA-785C-29E72AF3EEF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2AD9D31F-2FC4-BE1E-00B7-46F478B17B4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60E3450D-4763-884B-08F3-C35D6DEDE1E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F076ABA9-8D5E-326F-445C-C7DD0B78029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905978E6-5390-8FAA-781C-C6C230FF11E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9E469C12-0E03-0883-B437-87160DC1B6B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B291B81D-3FCB-9591-BCAD-5390C403C3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0210B54A-0D62-143D-B1E6-BBC6F7450CD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A29A153F-9A7D-EECD-AEC7-0B1CB7B0559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DEF4199B-89BF-2D87-106A-0F3D18C6FC7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4DA9D39B-8FE6-21D6-5F05-BE6801A2FD28}"/>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1DDEDB5A-13ED-298F-A723-85E622F4754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07890A99-6E51-182B-AA83-A414484D7D9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E37B16AC-8742-311F-6094-E40084C4D5D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A76B4637-5F78-471A-15EC-D2EF0260CC7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98EE1EB5-B6AD-B2FE-1022-56166AD6443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22F0DD1E-5747-8542-8F86-6247FAEDACF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D631C239-AB6F-4611-89C7-28EECD60DB9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B70DF6EC-685B-A905-FFC2-0A5E094318A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6BCC78FD-9474-52CE-BFCE-02BFE69633D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9B77CD62-F1D0-9D15-F677-8005C48A85B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71D51D20-E82C-6673-1823-14A350E5ECC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F57BD3BF-B1F6-3826-FE88-6FA8C2D0FFD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 xmlns:a16="http://schemas.microsoft.com/office/drawing/2014/main" id="{CF8D5E25-08E1-356D-A190-02EC59926D41}"/>
              </a:ext>
            </a:extLst>
          </p:cNvPr>
          <p:cNvSpPr txBox="1"/>
          <p:nvPr/>
        </p:nvSpPr>
        <p:spPr>
          <a:xfrm>
            <a:off x="857848" y="3222885"/>
            <a:ext cx="10476305" cy="1200329"/>
          </a:xfrm>
          <a:prstGeom prst="rect">
            <a:avLst/>
          </a:prstGeom>
          <a:solidFill>
            <a:schemeClr val="bg1"/>
          </a:solidFill>
          <a:ln>
            <a:solidFill>
              <a:schemeClr val="accent6"/>
            </a:solidFill>
          </a:ln>
        </p:spPr>
        <p:txBody>
          <a:bodyPr wrap="square" rtlCol="0">
            <a:spAutoFit/>
          </a:bodyPr>
          <a:lstStyle/>
          <a:p>
            <a:r>
              <a:rPr lang="en-US" sz="2400">
                <a:solidFill>
                  <a:srgbClr val="00B050"/>
                </a:solidFill>
                <a:effectLst/>
                <a:latin typeface="Arial" panose="020B0604020202020204" pitchFamily="34" charset="0"/>
                <a:ea typeface="Calibri" panose="020F0502020204030204" pitchFamily="34" charset="0"/>
                <a:cs typeface="Arial" panose="020B0604020202020204" pitchFamily="34" charset="0"/>
              </a:rPr>
              <a:t>Mục II Bài 3 SGK: </a:t>
            </a:r>
            <a:r>
              <a:rPr lang="en-US" sz="2400">
                <a:effectLst/>
                <a:latin typeface="Arial" panose="020B0604020202020204" pitchFamily="34" charset="0"/>
                <a:ea typeface="Calibri" panose="020F0502020204030204" pitchFamily="34" charset="0"/>
                <a:cs typeface="Arial" panose="020B0604020202020204" pitchFamily="34" charset="0"/>
              </a:rPr>
              <a:t>“</a:t>
            </a:r>
            <a:r>
              <a:rPr lang="en-GB" sz="2400">
                <a:effectLst/>
                <a:latin typeface="Arial" panose="020B0604020202020204" pitchFamily="34" charset="0"/>
                <a:ea typeface="Calibri" panose="020F0502020204030204" pitchFamily="34" charset="0"/>
                <a:cs typeface="Arial" panose="020B0604020202020204" pitchFamily="34" charset="0"/>
              </a:rPr>
              <a:t>Bộ trưởng Bộ Công an quy định cụ thể độ </a:t>
            </a:r>
            <a:r>
              <a:rPr lang="en-GB" sz="2400">
                <a:solidFill>
                  <a:srgbClr val="FF0000"/>
                </a:solidFill>
                <a:effectLst/>
                <a:latin typeface="Arial" panose="020B0604020202020204" pitchFamily="34" charset="0"/>
                <a:ea typeface="Calibri" panose="020F0502020204030204" pitchFamily="34" charset="0"/>
                <a:cs typeface="Arial" panose="020B0604020202020204" pitchFamily="34" charset="0"/>
              </a:rPr>
              <a:t>tuổi</a:t>
            </a:r>
            <a:r>
              <a:rPr lang="en-GB" sz="2400">
                <a:effectLst/>
                <a:latin typeface="Arial" panose="020B0604020202020204" pitchFamily="34" charset="0"/>
                <a:ea typeface="Calibri" panose="020F0502020204030204" pitchFamily="34" charset="0"/>
                <a:cs typeface="Arial" panose="020B0604020202020204" pitchFamily="34" charset="0"/>
              </a:rPr>
              <a:t> tuyển chọn công dân và ngành nghề cần thiết để tuyển chọn công dân nữ thực hiện nghĩa vụ tham gia Công an nhân dân.”</a:t>
            </a:r>
            <a:endParaRPr lang="en-US" sz="2400">
              <a:latin typeface="Arial" panose="020B0604020202020204" pitchFamily="34" charset="0"/>
              <a:cs typeface="Arial" panose="020B0604020202020204" pitchFamily="34" charset="0"/>
            </a:endParaRPr>
          </a:p>
        </p:txBody>
      </p:sp>
      <p:pic>
        <p:nvPicPr>
          <p:cNvPr id="93" name="image4.png">
            <a:extLst>
              <a:ext uri="{FF2B5EF4-FFF2-40B4-BE49-F238E27FC236}">
                <a16:creationId xmlns="" xmlns:a16="http://schemas.microsoft.com/office/drawing/2014/main" id="{0D101882-4FF4-4154-9AA9-B390503125DB}"/>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 xmlns:a16="http://schemas.microsoft.com/office/drawing/2014/main" id="{E98D049C-E8B0-442C-BD03-1877939E0FFC}"/>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 xmlns:a16="http://schemas.microsoft.com/office/drawing/2014/main" id="{4BCE56B2-D643-4D48-AA93-39634832054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9123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82095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729379" y="275009"/>
            <a:ext cx="8597900" cy="109630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Tham dự vào một cuộc thi hay một cuộc tuyển chọn</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455980" y="1646327"/>
            <a:ext cx="5144698" cy="1009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GB"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Ự</a:t>
            </a:r>
            <a:r>
              <a:rPr lang="en-GB"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TUYỂN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9A3382B8-18AF-E377-84C4-5DF7469A1E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3E6EC8B2-8624-B68E-72A2-2DE4A3438BC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BE1F883F-248E-5B34-760E-08FB7809938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CEA986EC-4569-F4CD-9377-219CC25374E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B852C96E-9199-2BED-8DBF-826CC799A2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5E1A8E4F-3CCE-367E-C5BB-BCD37BF0A99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856B7497-E748-55B7-7DA0-F831BD7CCA1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E18D3474-59A4-5DF1-FAE3-24194F53293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A046B0C8-0377-5335-060C-1E02A1C015E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A2569B30-77F2-F7B9-0416-AB4150F2A39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20F676F5-C750-460A-E671-20FAD4E3152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F1F609F3-5E3D-C24A-9573-EC83048A039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B2B125E1-FC20-C486-11F7-1FE972EC120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70B8747C-E15E-13E4-83F8-564F4B08E30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87167C29-F43A-9F87-9AEC-9BEF55CF3E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14C45B1B-366A-51E2-5BC1-1AE599CDE4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C61781E0-42EB-99B9-12EE-7E817CEC208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68BBE4A2-7819-C1DF-AFA5-156E53FA67C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94BA0551-85C3-14CD-A6A4-FFEB5B00851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52908CC1-C97C-9F60-2E25-B402E6B1A08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12906C81-0267-4AD5-F286-11DF777582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1680409B-4445-39E2-C21F-7A34E6CC083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26E6ADEC-1232-007E-224E-8EFCB8ADB88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1C76F5F2-6C23-8C19-2A2B-3E97BE02636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8D24AF48-43C0-A210-EC8D-71855C3789E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36FA8373-C545-9184-AFE5-CE2B8813DE4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596DB9C6-0ABD-8EF9-3C52-6F1F10E9010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A982E5ED-FCCC-90D2-B3C9-C5E00BEFD5C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BBBCC822-56D9-CA55-CCFE-D25FBF04C72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15A3D94A-706C-A45C-2CD3-751C40EBC5D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D5AC90D3-C77F-419A-9115-4DA5DD5276F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0C686DCE-3E85-3022-51C0-97A872D396B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 xmlns:a16="http://schemas.microsoft.com/office/drawing/2014/main" id="{65C59B1D-A3AD-5D42-5A1F-3823B4D143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FF5E7373-3CFB-7FB4-FD47-C70CEEB7CE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CA4FFC1F-B45F-87E1-48D6-0CE0BCEF3B2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143954AB-0145-1A83-E0DF-DD66967267A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029957E8-8E41-15F6-0D1B-368B444B1BB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053A2E7A-A3A0-2923-86B8-480DB2A1A34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89E56434-1279-45F8-3618-C7B3BF27064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B10EDCDF-76F6-3965-5D09-BD7F56A519E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D3325DC3-BE7F-5860-2105-C1ADFF736F0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7692BBF3-CD61-D654-7E40-E0BBD58126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8DF1818F-237E-63C5-9710-2F8B9BBEBA7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EBC3015F-0AA0-205E-E71D-C2B182A6229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45C46691-957A-78B4-734B-E003370FEC1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6B96159A-4BA0-9695-11E7-8258067FADB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2B478707-BFE5-6824-0BC6-BDDEAF17DC3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E6860EE2-0272-4F93-56FA-4099805F6D3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855BB886-794F-CB2D-FC99-848526ACA2A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BBE3E310-2017-68C2-2101-983931364E2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22C74E43-0273-16A6-C166-9F8060C9F4D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545D7F0C-CF27-AF76-2515-D4366FBD2C8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685AA8B2-9A48-02C9-FF6F-5C7A43D6E36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8B0CCDDD-D5F5-EC4A-6B9B-EE905BF3AE3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342E47B3-AB10-5E8B-89E2-8966DA04FB2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BDAF7A4B-0DA2-B0E5-E16B-F2E7893F889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D33F9411-D293-18D8-E45D-9942547CAF1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5807868F-A53F-D99A-8C78-5D1B12D7C85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6C722E66-88F7-B550-02D6-3AC9735A98B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B8AE3E08-5B57-8A0C-A1A0-C553DE244D3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DDA5CB90-3600-BCAD-ACD8-9E1101A8320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34A4268B-3342-1ED4-5553-C80648C9E75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2B55641A-97EB-5D88-8ABA-623EE765F66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34D190D0-CC50-6633-DED7-47B5CB2AC79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64180CF9-E3D9-5569-FAB6-900B597C7A8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2C7F2B66-65E3-295C-B01F-370A28A7C0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21FA514E-2865-AEFA-737D-120370DEF7A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F941FDE5-4B11-BE6B-D6EE-A621D121918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765911F4-1B47-E996-DFA7-DF27210BB85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178E9FE0-E819-0C5A-076F-CACE29AB7EA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3C9D9ECF-7782-1149-ED45-2F4F5697111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27E0E213-9DEA-ED83-FAE0-7D8D75B3E97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75854690-885C-5EDF-CC87-4091174B11E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42FABFE6-CBBF-A3DB-D06F-FE6D9728CA4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E6B3FE63-7AB0-0B65-8049-AC1F6B0971A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044312DA-29C5-3C55-2814-3AAA2778AFF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733F488D-918A-BF19-1417-A5C9808B245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B56BFF0B-5584-C8FB-8A75-69E3E466C2B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4C889E7B-9891-8DB4-C407-E6B34394EC2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91203C4F-0A15-F861-9478-4A3970A31FB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32E6AF9C-21C8-73DF-4BE8-D17CBF954D6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36E481A0-5EA5-BE6E-DB03-3C0702F2B21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 xmlns:a16="http://schemas.microsoft.com/office/drawing/2014/main" id="{16FDA745-35EB-5DFB-192E-882FDE2CF5D3}"/>
              </a:ext>
            </a:extLst>
          </p:cNvPr>
          <p:cNvSpPr txBox="1"/>
          <p:nvPr/>
        </p:nvSpPr>
        <p:spPr>
          <a:xfrm>
            <a:off x="857848" y="3222885"/>
            <a:ext cx="10476305" cy="1938992"/>
          </a:xfrm>
          <a:prstGeom prst="rect">
            <a:avLst/>
          </a:prstGeom>
          <a:solidFill>
            <a:schemeClr val="bg1"/>
          </a:solidFill>
          <a:ln>
            <a:solidFill>
              <a:schemeClr val="accent6"/>
            </a:solidFill>
          </a:ln>
        </p:spPr>
        <p:txBody>
          <a:bodyPr wrap="square" rtlCol="0">
            <a:spAutoFit/>
          </a:bodyPr>
          <a:lstStyle/>
          <a:p>
            <a:r>
              <a:rPr lang="en-US" sz="2400">
                <a:solidFill>
                  <a:srgbClr val="00B050"/>
                </a:solidFill>
                <a:latin typeface="Arial" panose="020B0604020202020204" pitchFamily="34" charset="0"/>
                <a:ea typeface="Calibri" panose="020F0502020204030204" pitchFamily="34" charset="0"/>
                <a:cs typeface="Arial" panose="020B0604020202020204" pitchFamily="34" charset="0"/>
              </a:rPr>
              <a:t>Mục II Bài 3 SGK: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Thủ tục: Công an cấp xã tham mưu với Uỷ ban nhân dân cùng cấp tổ chức thông báo, tuyên truyền và niêm yết công khai tại trụ sở Công an, Uỷ ban nhân dân cấp xã về đối tượng, tiêu chuẩn, điều kiện, thời gian tiếp nhận hồ sơ đăng kí </a:t>
            </a:r>
            <a:r>
              <a:rPr lang="en-GB" sz="2400">
                <a:solidFill>
                  <a:srgbClr val="FF0000"/>
                </a:solidFill>
                <a:latin typeface="Arial" panose="020B0604020202020204" pitchFamily="34" charset="0"/>
                <a:cs typeface="Arial" panose="020B0604020202020204" pitchFamily="34" charset="0"/>
              </a:rPr>
              <a:t>dự tuyển </a:t>
            </a:r>
            <a:r>
              <a:rPr lang="en-GB" sz="2400">
                <a:latin typeface="Arial" panose="020B0604020202020204" pitchFamily="34" charset="0"/>
                <a:cs typeface="Arial" panose="020B0604020202020204" pitchFamily="34" charset="0"/>
              </a:rPr>
              <a:t>(ít nhất là 30 ngày, kể từ ngày thông báo);…”</a:t>
            </a:r>
            <a:endParaRPr lang="en-US" sz="2400">
              <a:latin typeface="Arial" panose="020B0604020202020204" pitchFamily="34" charset="0"/>
              <a:cs typeface="Arial" panose="020B0604020202020204" pitchFamily="34" charset="0"/>
            </a:endParaRPr>
          </a:p>
        </p:txBody>
      </p:sp>
      <p:pic>
        <p:nvPicPr>
          <p:cNvPr id="93" name="image4.png">
            <a:extLst>
              <a:ext uri="{FF2B5EF4-FFF2-40B4-BE49-F238E27FC236}">
                <a16:creationId xmlns="" xmlns:a16="http://schemas.microsoft.com/office/drawing/2014/main" id="{98648418-E079-474E-9480-B479EE65BFF2}"/>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 xmlns:a16="http://schemas.microsoft.com/office/drawing/2014/main" id="{2A8B8E9E-C203-472F-BBD4-9F1CD1DF852B}"/>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 xmlns:a16="http://schemas.microsoft.com/office/drawing/2014/main" id="{464C18A5-14EB-4AEF-839A-A639C494485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978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59524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374900" y="159821"/>
            <a:ext cx="8632721" cy="108223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600"/>
              </a:spcBef>
              <a:spcAft>
                <a:spcPts val="600"/>
              </a:spcAft>
            </a:pP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 đòi hỏi của đời sống, tự nhiên và xã hội</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118911" y="1448355"/>
            <a:ext cx="5144698" cy="95418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HU CẦU</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3942A26D-7CDA-173E-B4BF-FF68400A66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20BD5789-DB8B-A4E0-DC11-FE797226AF7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64434854-BFC4-C968-1041-3678C993AB4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28C6262D-7C75-4527-487F-5ABFCAA406D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5039D51D-C9B7-D4F9-7F17-09014C315D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8AB5D3B3-7906-F6B5-79B8-18D12D020E5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A4DC8786-7F73-E8D7-2325-9EFC6815632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9835E136-A094-7DA9-870E-79415880B90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76DFFD11-24F7-12D5-614F-EE47C0AAA1E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B00DB9F7-7C2F-D26A-BEE4-B2BFC0537F4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A5352F57-E82F-7757-0FE3-5C3C2657DA9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510400A7-3612-2522-4FDE-FC9047EFA28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5C8EC448-E225-A88F-498F-3E450BFA28C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6B2676DC-0C43-2C36-BFCB-EA130B26BFA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48CBAE0B-5895-7CA7-B11C-8EC38D34ACC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24AEFBCB-7236-B571-1DC2-60314FFECE7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CD65482A-480E-1832-2811-AD3E4F4BB69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96F9F8B3-C84C-871C-CCAC-2926773B6D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7021600C-1162-5689-B5CB-38ACDD677EF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48F31BDB-3AB9-549B-DD05-BA692727E7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6A94F30B-7F6B-8BBE-7F3A-79F6E0C795D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23D44B43-6B70-CDDB-0ED8-9A8646CBF7F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A8D3A016-6C87-F943-99D0-3C6134F4B21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05E75A14-D630-52D1-F76A-A02760C60DD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6163339A-7627-273A-4AF6-144FAD300FB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48FD5F4B-D99A-C1DD-4E24-2E645CC6CA5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4194E0E6-DF17-D52D-0DBF-3F2F5B036BF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9EDB6401-FAFB-B2D6-29A3-C916FCC543C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0661084C-9F92-97F3-659F-F1279301B37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79F0BA65-A06A-E478-A637-A501B323B29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AD3E76B4-9669-5BB0-7061-0174BE0D353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8639C7B1-586A-B61C-BB5F-CBD49D1251D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 xmlns:a16="http://schemas.microsoft.com/office/drawing/2014/main" id="{C1C66614-3EA7-BECE-1CB3-C72C1DEAEAF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8343646F-40DA-43A3-816B-976BA47A10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9AB1085D-3D6A-1960-E6B6-C7AF1FF6133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BC75383A-A632-B9DC-8949-E1FA65ABC23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0EACA91A-3013-F440-C404-550903F988F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17D72E4D-7074-2DB7-4A30-A678D1BCE0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1E1F8F03-79F8-36FD-7809-F42CBB34E2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80B37E5A-4E69-502F-09E6-DA520373B9D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C6E73FD6-4E92-6979-53AF-F917195BB4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237F2AE0-73B7-22F5-3ABF-D3B2BE192B1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45634272-C504-D241-1C72-E047209C441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A4022FDE-A43A-7FD7-9937-A83423A2D76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F5B8CB5E-07F5-1F04-FCE2-42F8F292EDE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735704BC-3CC7-041B-FE7D-B1F931BB89D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303E0780-BF47-39D3-7A51-D488647C51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DC85A237-19E8-80F8-26A2-C74E5C01704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9C839BBE-531F-8E79-4962-6C897F8EED6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0BE9B881-5676-299F-87FD-729D8F87D1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F086B932-3FF1-8EA1-AA6D-E4EC6726AD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6DCFFBBC-A56E-F872-C7C3-9D83C4EA046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227F4CC7-0E64-6E99-1E3C-05B0AF3B905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8F1616EE-39C2-ADA5-9B26-AF270D648A0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446FF616-38C0-AB96-6D23-6D8665EB5F2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CA87F7EE-FC23-86A1-50F2-AF335D16FCF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D985CFB2-3007-DC29-9EFA-9184DF0D58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33340EE8-C113-A095-A8A3-3F46B07120D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86658644-7C6E-AF9F-43C8-4AC6B1A7F4D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7C4A3020-12CF-D15D-710B-DE6B415C33E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B2C47338-6AFA-ECFA-D69C-793327962BC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A0B9E464-0513-C9A2-B2BF-4AD76033ED3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01531A7F-A1B7-17ED-241F-03C1099A82C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D806F065-A276-4305-3C52-E7DD886266E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A91223E2-F90E-AF21-625F-86F2F7F1E6A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BE2DDC3C-D3B3-7C81-98BD-210DEBEFEB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94A7B047-414A-1E10-00B5-02DBC54BA61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2EE241CC-FEBA-B9D2-2312-1F4F30249C2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0F503849-9851-4758-1EE1-02071239E82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C3A8D163-263E-5861-3E3C-CCD3F20BAE3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B42D5742-66A5-59F3-EB6E-AEDBB269C52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33FDEBBF-425C-37E5-D8DD-F13586EC542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E29007D9-B998-EE20-2BF9-A78C3EFBE52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BEF9540C-A250-863B-CB54-48992AE4F67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CEA00FCF-0554-4963-5BA7-496771D55CF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EEF4B194-D67A-CB8D-92DF-FF6CCFC5B56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A7F74BF1-8C46-C7DB-0BEF-5A03950EBA8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49A19037-B09E-0EEC-A743-43FA42C0922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EBE407A3-0413-1891-E61D-DF73060F66B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A675E338-3E4C-E7B4-A7BE-DAC5171FC6C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F3925F62-A0EF-458D-8D83-7FAECF0AEF3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6634AE11-1D2E-C9CE-8124-9F1AF11D03C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 xmlns:a16="http://schemas.microsoft.com/office/drawing/2014/main" id="{470871CA-CECF-419B-7021-CAF6BFE98D68}"/>
              </a:ext>
            </a:extLst>
          </p:cNvPr>
          <p:cNvSpPr txBox="1"/>
          <p:nvPr/>
        </p:nvSpPr>
        <p:spPr>
          <a:xfrm>
            <a:off x="725868" y="3222885"/>
            <a:ext cx="10740264" cy="1938992"/>
          </a:xfrm>
          <a:prstGeom prst="rect">
            <a:avLst/>
          </a:prstGeom>
          <a:solidFill>
            <a:schemeClr val="bg1"/>
          </a:solidFill>
          <a:ln>
            <a:solidFill>
              <a:schemeClr val="accent6"/>
            </a:solidFill>
          </a:ln>
        </p:spPr>
        <p:txBody>
          <a:bodyPr wrap="square" rtlCol="0">
            <a:spAutoFit/>
          </a:bodyPr>
          <a:lstStyle/>
          <a:p>
            <a:r>
              <a:rPr lang="en-US"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“Đối tượng: Công dân nam trong độ tuổi gọi nhập ngũ đã đăng kí nghĩa vụ quân sự theo quy định của Luật Nghĩa vụ quân sự. Công dân nữ trong độ tuổi gọi nhập ngũ đã đăng kí nghĩa vụ quân sự theo quy định của Luật Nghĩa vụ quân sự, có trình độ chuyên môn phù hợp với yêu cầu của Công an nhân dân, nếu tự nguyện và Công an nhân dân có </a:t>
            </a:r>
            <a:r>
              <a:rPr lang="en-GB" sz="2400">
                <a:solidFill>
                  <a:srgbClr val="FF0000"/>
                </a:solidFill>
                <a:latin typeface="Arial" panose="020B0604020202020204" pitchFamily="34" charset="0"/>
                <a:cs typeface="Arial" panose="020B0604020202020204" pitchFamily="34" charset="0"/>
              </a:rPr>
              <a:t>nhu cầu</a:t>
            </a:r>
            <a:r>
              <a:rPr lang="en-GB" sz="2400">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pic>
        <p:nvPicPr>
          <p:cNvPr id="93" name="image4.png">
            <a:extLst>
              <a:ext uri="{FF2B5EF4-FFF2-40B4-BE49-F238E27FC236}">
                <a16:creationId xmlns="" xmlns:a16="http://schemas.microsoft.com/office/drawing/2014/main" id="{43796640-69FE-4F95-BB39-B65077B38250}"/>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 xmlns:a16="http://schemas.microsoft.com/office/drawing/2014/main" id="{E6F132F5-9B2B-41AD-8D0B-BF7CF9F7F6F0}"/>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 xmlns:a16="http://schemas.microsoft.com/office/drawing/2014/main" id="{1E88A642-4307-455C-A4A2-DF05E7BF07A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166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F90CB7C0-646E-40A8-BFFF-32B34B2B6B24}"/>
              </a:ext>
            </a:extLst>
          </p:cNvPr>
          <p:cNvPicPr>
            <a:picLocks noChangeAspect="1"/>
          </p:cNvPicPr>
          <p:nvPr/>
        </p:nvPicPr>
        <p:blipFill>
          <a:blip r:embed="rId3"/>
          <a:stretch>
            <a:fillRect/>
          </a:stretch>
        </p:blipFill>
        <p:spPr>
          <a:xfrm>
            <a:off x="1267930" y="5966100"/>
            <a:ext cx="10000961" cy="685896"/>
          </a:xfrm>
          <a:prstGeom prst="rect">
            <a:avLst/>
          </a:prstGeom>
        </p:spPr>
      </p:pic>
      <p:pic>
        <p:nvPicPr>
          <p:cNvPr id="9" name="Picture 8">
            <a:extLst>
              <a:ext uri="{FF2B5EF4-FFF2-40B4-BE49-F238E27FC236}">
                <a16:creationId xmlns="" xmlns:a16="http://schemas.microsoft.com/office/drawing/2014/main" id="{16507B9C-098F-445B-8D1F-40D4A9ADB1C5}"/>
              </a:ext>
            </a:extLst>
          </p:cNvPr>
          <p:cNvPicPr>
            <a:picLocks noChangeAspect="1"/>
          </p:cNvPicPr>
          <p:nvPr/>
        </p:nvPicPr>
        <p:blipFill>
          <a:blip r:embed="rId4"/>
          <a:stretch>
            <a:fillRect/>
          </a:stretch>
        </p:blipFill>
        <p:spPr>
          <a:xfrm>
            <a:off x="1613912" y="1185296"/>
            <a:ext cx="238158" cy="4801270"/>
          </a:xfrm>
          <a:prstGeom prst="rect">
            <a:avLst/>
          </a:prstGeom>
        </p:spPr>
      </p:pic>
      <p:pic>
        <p:nvPicPr>
          <p:cNvPr id="14" name="Picture 13">
            <a:extLst>
              <a:ext uri="{FF2B5EF4-FFF2-40B4-BE49-F238E27FC236}">
                <a16:creationId xmlns="" xmlns:a16="http://schemas.microsoft.com/office/drawing/2014/main" id="{51C45E98-5323-4E1A-AB58-5DCEE6B219F5}"/>
              </a:ext>
            </a:extLst>
          </p:cNvPr>
          <p:cNvPicPr>
            <a:picLocks noChangeAspect="1"/>
          </p:cNvPicPr>
          <p:nvPr/>
        </p:nvPicPr>
        <p:blipFill>
          <a:blip r:embed="rId5"/>
          <a:stretch>
            <a:fillRect/>
          </a:stretch>
        </p:blipFill>
        <p:spPr>
          <a:xfrm>
            <a:off x="1858536" y="461442"/>
            <a:ext cx="9201349" cy="1476581"/>
          </a:xfrm>
          <a:prstGeom prst="rect">
            <a:avLst/>
          </a:prstGeom>
        </p:spPr>
      </p:pic>
      <p:pic>
        <p:nvPicPr>
          <p:cNvPr id="16" name="Picture 15">
            <a:extLst>
              <a:ext uri="{FF2B5EF4-FFF2-40B4-BE49-F238E27FC236}">
                <a16:creationId xmlns="" xmlns:a16="http://schemas.microsoft.com/office/drawing/2014/main" id="{7000F32B-3602-4204-840F-AF257F50F34D}"/>
              </a:ext>
            </a:extLst>
          </p:cNvPr>
          <p:cNvPicPr>
            <a:picLocks noChangeAspect="1"/>
          </p:cNvPicPr>
          <p:nvPr/>
        </p:nvPicPr>
        <p:blipFill>
          <a:blip r:embed="rId6"/>
          <a:stretch>
            <a:fillRect/>
          </a:stretch>
        </p:blipFill>
        <p:spPr>
          <a:xfrm>
            <a:off x="1858536" y="2152438"/>
            <a:ext cx="2400635" cy="838317"/>
          </a:xfrm>
          <a:prstGeom prst="rect">
            <a:avLst/>
          </a:prstGeom>
        </p:spPr>
      </p:pic>
      <p:pic>
        <p:nvPicPr>
          <p:cNvPr id="18" name="Picture 17">
            <a:extLst>
              <a:ext uri="{FF2B5EF4-FFF2-40B4-BE49-F238E27FC236}">
                <a16:creationId xmlns="" xmlns:a16="http://schemas.microsoft.com/office/drawing/2014/main" id="{6ACA4B6B-ACC6-42CE-A70E-A5CCFB0D0F7F}"/>
              </a:ext>
            </a:extLst>
          </p:cNvPr>
          <p:cNvPicPr>
            <a:picLocks noChangeAspect="1"/>
          </p:cNvPicPr>
          <p:nvPr/>
        </p:nvPicPr>
        <p:blipFill>
          <a:blip r:embed="rId7"/>
          <a:stretch>
            <a:fillRect/>
          </a:stretch>
        </p:blipFill>
        <p:spPr>
          <a:xfrm>
            <a:off x="4246638" y="2100191"/>
            <a:ext cx="4029637" cy="371527"/>
          </a:xfrm>
          <a:prstGeom prst="rect">
            <a:avLst/>
          </a:prstGeom>
        </p:spPr>
      </p:pic>
      <p:pic>
        <p:nvPicPr>
          <p:cNvPr id="20" name="Picture 19">
            <a:extLst>
              <a:ext uri="{FF2B5EF4-FFF2-40B4-BE49-F238E27FC236}">
                <a16:creationId xmlns="" xmlns:a16="http://schemas.microsoft.com/office/drawing/2014/main" id="{DF661CB0-08E1-44C2-AD11-67722A9FA913}"/>
              </a:ext>
            </a:extLst>
          </p:cNvPr>
          <p:cNvPicPr>
            <a:picLocks noChangeAspect="1"/>
          </p:cNvPicPr>
          <p:nvPr/>
        </p:nvPicPr>
        <p:blipFill>
          <a:blip r:embed="rId8"/>
          <a:stretch>
            <a:fillRect/>
          </a:stretch>
        </p:blipFill>
        <p:spPr>
          <a:xfrm>
            <a:off x="4248219" y="2480301"/>
            <a:ext cx="6811666" cy="695422"/>
          </a:xfrm>
          <a:prstGeom prst="rect">
            <a:avLst/>
          </a:prstGeom>
        </p:spPr>
      </p:pic>
      <p:pic>
        <p:nvPicPr>
          <p:cNvPr id="22" name="Picture 21">
            <a:extLst>
              <a:ext uri="{FF2B5EF4-FFF2-40B4-BE49-F238E27FC236}">
                <a16:creationId xmlns="" xmlns:a16="http://schemas.microsoft.com/office/drawing/2014/main" id="{9C1F5C3E-1C99-45DF-84DA-EEDAB434F5E8}"/>
              </a:ext>
            </a:extLst>
          </p:cNvPr>
          <p:cNvPicPr>
            <a:picLocks noChangeAspect="1"/>
          </p:cNvPicPr>
          <p:nvPr/>
        </p:nvPicPr>
        <p:blipFill>
          <a:blip r:embed="rId9"/>
          <a:stretch>
            <a:fillRect/>
          </a:stretch>
        </p:blipFill>
        <p:spPr>
          <a:xfrm>
            <a:off x="1858536" y="3686636"/>
            <a:ext cx="1686160" cy="2076740"/>
          </a:xfrm>
          <a:prstGeom prst="rect">
            <a:avLst/>
          </a:prstGeom>
        </p:spPr>
      </p:pic>
      <p:pic>
        <p:nvPicPr>
          <p:cNvPr id="24" name="Picture 23">
            <a:extLst>
              <a:ext uri="{FF2B5EF4-FFF2-40B4-BE49-F238E27FC236}">
                <a16:creationId xmlns="" xmlns:a16="http://schemas.microsoft.com/office/drawing/2014/main" id="{A1C35687-CCFA-412F-8C4E-5509EA7386A7}"/>
              </a:ext>
            </a:extLst>
          </p:cNvPr>
          <p:cNvPicPr>
            <a:picLocks noChangeAspect="1"/>
          </p:cNvPicPr>
          <p:nvPr/>
        </p:nvPicPr>
        <p:blipFill>
          <a:blip r:embed="rId10"/>
          <a:stretch>
            <a:fillRect/>
          </a:stretch>
        </p:blipFill>
        <p:spPr>
          <a:xfrm>
            <a:off x="3542453" y="3339343"/>
            <a:ext cx="7517432" cy="1028844"/>
          </a:xfrm>
          <a:prstGeom prst="rect">
            <a:avLst/>
          </a:prstGeom>
        </p:spPr>
      </p:pic>
      <p:pic>
        <p:nvPicPr>
          <p:cNvPr id="26" name="Picture 25">
            <a:extLst>
              <a:ext uri="{FF2B5EF4-FFF2-40B4-BE49-F238E27FC236}">
                <a16:creationId xmlns="" xmlns:a16="http://schemas.microsoft.com/office/drawing/2014/main" id="{041F0499-388A-4AB3-97B8-86BF56DC4578}"/>
              </a:ext>
            </a:extLst>
          </p:cNvPr>
          <p:cNvPicPr>
            <a:picLocks noChangeAspect="1"/>
          </p:cNvPicPr>
          <p:nvPr/>
        </p:nvPicPr>
        <p:blipFill>
          <a:blip r:embed="rId11"/>
          <a:stretch>
            <a:fillRect/>
          </a:stretch>
        </p:blipFill>
        <p:spPr>
          <a:xfrm>
            <a:off x="3552254" y="4385605"/>
            <a:ext cx="7507631" cy="1000265"/>
          </a:xfrm>
          <a:prstGeom prst="rect">
            <a:avLst/>
          </a:prstGeom>
        </p:spPr>
      </p:pic>
      <p:pic>
        <p:nvPicPr>
          <p:cNvPr id="28" name="Picture 27">
            <a:extLst>
              <a:ext uri="{FF2B5EF4-FFF2-40B4-BE49-F238E27FC236}">
                <a16:creationId xmlns="" xmlns:a16="http://schemas.microsoft.com/office/drawing/2014/main" id="{04178B58-70DF-4198-81EE-9019EED5E435}"/>
              </a:ext>
            </a:extLst>
          </p:cNvPr>
          <p:cNvPicPr>
            <a:picLocks noChangeAspect="1"/>
          </p:cNvPicPr>
          <p:nvPr/>
        </p:nvPicPr>
        <p:blipFill>
          <a:blip r:embed="rId12"/>
          <a:stretch>
            <a:fillRect/>
          </a:stretch>
        </p:blipFill>
        <p:spPr>
          <a:xfrm>
            <a:off x="3542453" y="5403288"/>
            <a:ext cx="7507631" cy="390580"/>
          </a:xfrm>
          <a:prstGeom prst="rect">
            <a:avLst/>
          </a:prstGeom>
        </p:spPr>
      </p:pic>
      <p:pic>
        <p:nvPicPr>
          <p:cNvPr id="2" name="image4.png">
            <a:extLst>
              <a:ext uri="{FF2B5EF4-FFF2-40B4-BE49-F238E27FC236}">
                <a16:creationId xmlns="" xmlns:a16="http://schemas.microsoft.com/office/drawing/2014/main" id="{CC38B9D9-EB7F-E853-17EC-523CD8CFC35B}"/>
              </a:ext>
            </a:extLst>
          </p:cNvPr>
          <p:cNvPicPr>
            <a:picLocks noChangeAspect="1"/>
          </p:cNvPicPr>
          <p:nvPr/>
        </p:nvPicPr>
        <p:blipFill>
          <a:blip r:embed="rId13"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CFB77A99-7722-8443-8F4C-2BC7C4DA084F}"/>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 xmlns:a16="http://schemas.microsoft.com/office/drawing/2014/main" id="{7D11F6C6-64DE-E456-C386-2F553E31AAA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2460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 calcmode="lin" valueType="num">
                                      <p:cBhvr>
                                        <p:cTn id="28" dur="1000" fill="hold"/>
                                        <p:tgtEl>
                                          <p:spTgt spid="16"/>
                                        </p:tgtEl>
                                        <p:attrNameLst>
                                          <p:attrName>style.rotation</p:attrName>
                                        </p:attrNameLst>
                                      </p:cBhvr>
                                      <p:tavLst>
                                        <p:tav tm="0">
                                          <p:val>
                                            <p:fltVal val="90"/>
                                          </p:val>
                                        </p:tav>
                                        <p:tav tm="100000">
                                          <p:val>
                                            <p:fltVal val="0"/>
                                          </p:val>
                                        </p:tav>
                                      </p:tavLst>
                                    </p:anim>
                                    <p:animEffect transition="in" filter="fade">
                                      <p:cBhvr>
                                        <p:cTn id="29" dur="1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circle(in)">
                                      <p:cBhvr>
                                        <p:cTn id="48" dur="20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 calcmode="lin" valueType="num">
                                      <p:cBhvr>
                                        <p:cTn id="55" dur="1000" fill="hold"/>
                                        <p:tgtEl>
                                          <p:spTgt spid="24"/>
                                        </p:tgtEl>
                                        <p:attrNameLst>
                                          <p:attrName>style.rotation</p:attrName>
                                        </p:attrNameLst>
                                      </p:cBhvr>
                                      <p:tavLst>
                                        <p:tav tm="0">
                                          <p:val>
                                            <p:fltVal val="90"/>
                                          </p:val>
                                        </p:tav>
                                        <p:tav tm="100000">
                                          <p:val>
                                            <p:fltVal val="0"/>
                                          </p:val>
                                        </p:tav>
                                      </p:tavLst>
                                    </p:anim>
                                    <p:animEffect transition="in" filter="fade">
                                      <p:cBhvr>
                                        <p:cTn id="56" dur="10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1000" fill="hold"/>
                                        <p:tgtEl>
                                          <p:spTgt spid="26"/>
                                        </p:tgtEl>
                                        <p:attrNameLst>
                                          <p:attrName>ppt_w</p:attrName>
                                        </p:attrNameLst>
                                      </p:cBhvr>
                                      <p:tavLst>
                                        <p:tav tm="0">
                                          <p:val>
                                            <p:fltVal val="0"/>
                                          </p:val>
                                        </p:tav>
                                        <p:tav tm="100000">
                                          <p:val>
                                            <p:strVal val="#ppt_w"/>
                                          </p:val>
                                        </p:tav>
                                      </p:tavLst>
                                    </p:anim>
                                    <p:anim calcmode="lin" valueType="num">
                                      <p:cBhvr>
                                        <p:cTn id="62" dur="1000" fill="hold"/>
                                        <p:tgtEl>
                                          <p:spTgt spid="26"/>
                                        </p:tgtEl>
                                        <p:attrNameLst>
                                          <p:attrName>ppt_h</p:attrName>
                                        </p:attrNameLst>
                                      </p:cBhvr>
                                      <p:tavLst>
                                        <p:tav tm="0">
                                          <p:val>
                                            <p:fltVal val="0"/>
                                          </p:val>
                                        </p:tav>
                                        <p:tav tm="100000">
                                          <p:val>
                                            <p:strVal val="#ppt_h"/>
                                          </p:val>
                                        </p:tav>
                                      </p:tavLst>
                                    </p:anim>
                                    <p:anim calcmode="lin" valueType="num">
                                      <p:cBhvr>
                                        <p:cTn id="63" dur="1000" fill="hold"/>
                                        <p:tgtEl>
                                          <p:spTgt spid="26"/>
                                        </p:tgtEl>
                                        <p:attrNameLst>
                                          <p:attrName>style.rotation</p:attrName>
                                        </p:attrNameLst>
                                      </p:cBhvr>
                                      <p:tavLst>
                                        <p:tav tm="0">
                                          <p:val>
                                            <p:fltVal val="90"/>
                                          </p:val>
                                        </p:tav>
                                        <p:tav tm="100000">
                                          <p:val>
                                            <p:fltVal val="0"/>
                                          </p:val>
                                        </p:tav>
                                      </p:tavLst>
                                    </p:anim>
                                    <p:animEffect transition="in" filter="fade">
                                      <p:cBhvr>
                                        <p:cTn id="64" dur="10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1000" fill="hold"/>
                                        <p:tgtEl>
                                          <p:spTgt spid="28"/>
                                        </p:tgtEl>
                                        <p:attrNameLst>
                                          <p:attrName>ppt_w</p:attrName>
                                        </p:attrNameLst>
                                      </p:cBhvr>
                                      <p:tavLst>
                                        <p:tav tm="0">
                                          <p:val>
                                            <p:fltVal val="0"/>
                                          </p:val>
                                        </p:tav>
                                        <p:tav tm="100000">
                                          <p:val>
                                            <p:strVal val="#ppt_w"/>
                                          </p:val>
                                        </p:tav>
                                      </p:tavLst>
                                    </p:anim>
                                    <p:anim calcmode="lin" valueType="num">
                                      <p:cBhvr>
                                        <p:cTn id="70" dur="1000" fill="hold"/>
                                        <p:tgtEl>
                                          <p:spTgt spid="28"/>
                                        </p:tgtEl>
                                        <p:attrNameLst>
                                          <p:attrName>ppt_h</p:attrName>
                                        </p:attrNameLst>
                                      </p:cBhvr>
                                      <p:tavLst>
                                        <p:tav tm="0">
                                          <p:val>
                                            <p:fltVal val="0"/>
                                          </p:val>
                                        </p:tav>
                                        <p:tav tm="100000">
                                          <p:val>
                                            <p:strVal val="#ppt_h"/>
                                          </p:val>
                                        </p:tav>
                                      </p:tavLst>
                                    </p:anim>
                                    <p:anim calcmode="lin" valueType="num">
                                      <p:cBhvr>
                                        <p:cTn id="71" dur="1000" fill="hold"/>
                                        <p:tgtEl>
                                          <p:spTgt spid="28"/>
                                        </p:tgtEl>
                                        <p:attrNameLst>
                                          <p:attrName>style.rotation</p:attrName>
                                        </p:attrNameLst>
                                      </p:cBhvr>
                                      <p:tavLst>
                                        <p:tav tm="0">
                                          <p:val>
                                            <p:fltVal val="90"/>
                                          </p:val>
                                        </p:tav>
                                        <p:tav tm="100000">
                                          <p:val>
                                            <p:fltVal val="0"/>
                                          </p:val>
                                        </p:tav>
                                      </p:tavLst>
                                    </p:anim>
                                    <p:animEffect transition="in" filter="fade">
                                      <p:cBhvr>
                                        <p:cTn id="7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82166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409888" y="221116"/>
            <a:ext cx="8948724"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G</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óp phần hoạt động của mình vào một hoạt động chung nào đó.</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311901" y="1636031"/>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THAM </a:t>
            </a:r>
            <a:r>
              <a:rPr lang="en-US" sz="3200" b="1">
                <a:solidFill>
                  <a:srgbClr val="FF0000"/>
                </a:solidFill>
                <a:latin typeface="Times New Roman" panose="02020603050405020304" pitchFamily="18" charset="0"/>
                <a:cs typeface="Times New Roman" panose="02020603050405020304" pitchFamily="18" charset="0"/>
              </a:rPr>
              <a:t>G</a:t>
            </a:r>
            <a:r>
              <a:rPr lang="en-US" sz="3200" b="1">
                <a:solidFill>
                  <a:schemeClr val="tx1"/>
                </a:solidFill>
                <a:latin typeface="Times New Roman" panose="02020603050405020304" pitchFamily="18" charset="0"/>
                <a:cs typeface="Times New Roman" panose="02020603050405020304" pitchFamily="18" charset="0"/>
              </a:rPr>
              <a:t>IA</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A5FF7B29-243A-AC09-A24B-D8C996105E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EA9FFA83-9DA2-C26E-A683-565BA595CB1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C1655B79-4DEB-7A1F-7BAA-192FB961B57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8D9AE43A-2710-252E-47FC-0C0300170F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14776A38-165A-563D-A6AD-89C44743FB0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0F273A3B-3F81-9B03-4F27-7BADFF5D23E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E4C3826F-C04F-F861-99A4-D44BC4E5C6E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74FD3B27-4575-20D5-329F-3C2BAE4FB8F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1ECB955B-3235-CE37-53B0-2AE0A41D596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87E20925-6D50-FE2F-3F8C-0A218C47451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9AF0D646-A58C-D4E5-1A25-D5BFA9A9CD2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6FB4FF96-E487-7DA4-4BE7-EC866603B6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59D9EEBD-2F9B-2EC1-BF1A-865CB43C051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72F459C5-9595-C5EF-7FE2-81EAAD68E69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DF0FE2CD-90D9-4739-C5D1-E40654549D8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B23B93F4-5482-1948-60AC-5771051BE74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194C434B-001C-8536-BC50-6FF0D5C4091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29729E9A-21DC-80C8-22D1-2A9B2B3DE05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1D4E3FBE-AC3B-DA58-9475-5F51BA8D261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86ECBAB4-E9F0-2652-9709-566280031DD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E48F3560-C136-2A3C-FBAF-69CCEFEE4D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E50012B8-207B-EB16-E257-F1A066BC63A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F77D8A06-6DA9-6534-BA6A-121ACFAB946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5F9C1A6D-CF51-303B-C0E1-3E174BB984F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6DE3443B-1821-FEA9-FD92-33213089464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83B9E55F-3EEF-4224-19B3-DC148F820FD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70F57461-1A74-4F4C-A934-58BD00E7D4C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43AABAF4-B455-15A7-7C56-6C956C8B71B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C172EEFC-D944-42D5-6C1C-957F6EB78B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D4F2920E-257F-40EF-CFAC-BBD4837DC52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0625D793-3C69-CB01-4320-281E365ABF4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F5B4F8BC-0AF2-605C-479F-8CF0869734B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 xmlns:a16="http://schemas.microsoft.com/office/drawing/2014/main" id="{5F06E321-60BE-C43A-982F-59487101FCE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0CE11E2F-F4D7-66A3-4C30-B289D69D24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E05AC534-A2F0-03BB-F160-7F9465F0141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1F6A3F71-18C1-526D-D7E7-D91F105A9EE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053166BB-EF6B-98DC-ABF4-D7A5D98666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0662CA8D-45FF-BD00-34BB-50EDD415F32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121855CB-B74F-5822-917C-16CABD60F7B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AF2DBF98-1411-1050-C18C-7E59EFAD537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34173E98-E850-E085-6341-91AB3BDA1C1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B61AA3FE-6849-C979-8B6C-272A255DD80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48B2A1E2-E428-658B-41E3-43646FFFDB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88C5D299-38C1-B3ED-A6F1-FE8131B8B66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46ADFC2E-291D-8AD7-A910-27B5E0EB8C3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3CD1F81E-5AAF-33B5-A3A4-4352BAA9486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5AFEDAC1-ACB8-01C6-E370-2E6CF0810AE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EEA1D271-BED0-A8D7-5C0C-F82BF9296E5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986F20FA-3F40-9654-8C05-525FF2ECF91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F3DDF5DF-818E-F8AB-F607-83B2C3C4D3F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7F8470F8-9C17-8B4B-E259-9F7469FD4DC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15FE7B82-366E-E642-3984-F65E7A658C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488FC953-D8F1-32D0-63B5-AB4DA962A39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4D5F3486-E7D3-FA5F-A0AA-FF0B63D60D4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C98635A0-09DC-F3F9-9848-F3DA73EF6F0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1F326E9F-704C-EBF5-476B-90CC0ADF31C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9D8864FD-073F-D0DE-F78C-8D9CF3E6753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520F90C3-F81E-AE5B-CD0F-F86A3D4A313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B8585B58-0C13-DF8D-BC03-374F6D7DC52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DC3C716A-D275-ABA1-87F2-3B77D604AC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C4A343BF-BEE9-3BF7-3824-2B563637C31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48DDAEC5-447D-2404-497B-F00ABC89273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A9B55C20-658A-47E6-A69D-80431F58BF1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1B250D50-044F-DEC2-F9CF-406E0BEF29E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7FB01ACB-B369-DEDF-EB6C-75E401A9FF4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B1AFBD60-7507-9626-D72C-5995661AE4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B4D57755-2B45-56A0-AEC2-45335080BB3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8FB33A7E-2F2C-8809-69B1-B9354BCD468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9025AEA8-A92C-C517-3167-BFE24CDD500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0C280F63-F40C-E520-4C87-D328A607F7C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773EC76F-8A16-343A-7A25-1F1E5CD164F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D76E27D7-CB69-DC7E-17FE-504E902B5DC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76EC90E5-7C13-C34C-C86F-1231654CB28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541BEC15-67DE-A0CF-1C44-E254511D395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5234235C-48D2-4EE0-C374-D0CDCC15C5C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1718B535-C1E0-4855-1E3D-00FBC4E0A29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F41DB0BC-E7B8-53D1-59CA-7F0B5DBF408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62FD54B6-9F6F-9178-69FB-5D266B04C23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599F30B5-93A5-9B6B-0648-0CC838FF879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69B5CA39-E2A1-F80C-69CA-79B7B6A05DD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C66632AC-2D2A-2586-C9F5-F020AA904C4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4CE28A81-BA2E-BA64-E725-FB4A3AFCC9B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 xmlns:a16="http://schemas.microsoft.com/office/drawing/2014/main" id="{3ED4C2D5-51A4-F79D-A20A-065203F0519F}"/>
              </a:ext>
            </a:extLst>
          </p:cNvPr>
          <p:cNvSpPr txBox="1"/>
          <p:nvPr/>
        </p:nvSpPr>
        <p:spPr>
          <a:xfrm>
            <a:off x="857848" y="3222885"/>
            <a:ext cx="10476305" cy="830997"/>
          </a:xfrm>
          <a:prstGeom prst="rect">
            <a:avLst/>
          </a:prstGeom>
          <a:solidFill>
            <a:schemeClr val="bg1"/>
          </a:solidFill>
          <a:ln>
            <a:solidFill>
              <a:schemeClr val="accent6"/>
            </a:solidFill>
          </a:ln>
        </p:spPr>
        <p:txBody>
          <a:bodyPr wrap="square" rtlCol="0">
            <a:spAutoFit/>
          </a:bodyPr>
          <a:lstStyle/>
          <a:p>
            <a:r>
              <a:rPr lang="en-US" sz="2400">
                <a:solidFill>
                  <a:srgbClr val="00B050"/>
                </a:solidFill>
                <a:effectLst/>
                <a:latin typeface="Arial" panose="020B0604020202020204" pitchFamily="34" charset="0"/>
                <a:ea typeface="Calibri" panose="020F0502020204030204" pitchFamily="34" charset="0"/>
                <a:cs typeface="Arial" panose="020B0604020202020204" pitchFamily="34" charset="0"/>
              </a:rPr>
              <a:t>Mục II Bài 3 SGK: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Nghị định số 70/2019/NĐ-CP ngày 23-8-2019 của Chính phủ quy định về thực hiện nghĩa vụ </a:t>
            </a:r>
            <a:r>
              <a:rPr lang="en-GB" sz="2400">
                <a:solidFill>
                  <a:srgbClr val="FF0000"/>
                </a:solidFill>
                <a:latin typeface="Arial" panose="020B0604020202020204" pitchFamily="34" charset="0"/>
                <a:cs typeface="Arial" panose="020B0604020202020204" pitchFamily="34" charset="0"/>
              </a:rPr>
              <a:t>tham gia </a:t>
            </a:r>
            <a:r>
              <a:rPr lang="en-GB" sz="2400">
                <a:latin typeface="Arial" panose="020B0604020202020204" pitchFamily="34" charset="0"/>
                <a:cs typeface="Arial" panose="020B0604020202020204" pitchFamily="34" charset="0"/>
              </a:rPr>
              <a:t>Công an nhân dân”</a:t>
            </a:r>
            <a:endParaRPr lang="en-US" sz="2400">
              <a:latin typeface="Arial" panose="020B0604020202020204" pitchFamily="34" charset="0"/>
              <a:cs typeface="Arial" panose="020B0604020202020204" pitchFamily="34" charset="0"/>
            </a:endParaRPr>
          </a:p>
        </p:txBody>
      </p:sp>
      <p:pic>
        <p:nvPicPr>
          <p:cNvPr id="93" name="image4.png">
            <a:extLst>
              <a:ext uri="{FF2B5EF4-FFF2-40B4-BE49-F238E27FC236}">
                <a16:creationId xmlns="" xmlns:a16="http://schemas.microsoft.com/office/drawing/2014/main" id="{AC2C9067-112B-4A82-B1E3-A2BBF65D03C5}"/>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 xmlns:a16="http://schemas.microsoft.com/office/drawing/2014/main" id="{6CF7E48E-23AB-4C12-BE6F-9C8178203D38}"/>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 xmlns:a16="http://schemas.microsoft.com/office/drawing/2014/main" id="{1268328A-2715-4CA8-8490-C312FE3E11E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45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83738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497909" y="275009"/>
            <a:ext cx="8681075" cy="10783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Những người dân bình thường trong xã hội (trong quan hệ với lực lượng lãnh đạo, nói tổng quát).</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266097" y="1628397"/>
            <a:ext cx="5144698" cy="10783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a:t>
            </a:r>
            <a:r>
              <a:rPr lang="en-US" sz="3200" b="1">
                <a:solidFill>
                  <a:srgbClr val="FF0000"/>
                </a:solidFill>
                <a:latin typeface="Times New Roman" panose="02020603050405020304" pitchFamily="18" charset="0"/>
                <a:cs typeface="Times New Roman" panose="02020603050405020304" pitchFamily="18" charset="0"/>
              </a:rPr>
              <a:t>U</a:t>
            </a:r>
            <a:r>
              <a:rPr lang="en-US" sz="3200" b="1">
                <a:solidFill>
                  <a:schemeClr val="tx1"/>
                </a:solidFill>
                <a:latin typeface="Times New Roman" panose="02020603050405020304" pitchFamily="18" charset="0"/>
                <a:cs typeface="Times New Roman" panose="02020603050405020304" pitchFamily="18" charset="0"/>
              </a:rPr>
              <a:t>ẦN CHÚNG</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8E00A323-2E38-3AFD-9299-EDDFDE9EA7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3AA7483E-D071-5981-6F77-4648A13697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42C0727E-86DD-1A88-2A03-943EF3D4D8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57F6E023-FF98-9849-27B7-EAAC75C0EF5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82A730AC-1150-FD32-FBCD-3A3EC0F77E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1651B001-05BC-FE12-4D37-22110811F75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66609217-AD60-53F3-8B5C-0CA59590B3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116D7091-C157-213D-60DD-B8BCBB5A8A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52714B6C-F3F9-62F3-79DA-314935E1621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C956C00A-C855-6633-1335-792EDA607D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FA95773B-E053-C768-42DA-5F8B0A061BB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6D651E73-BB96-4AAC-2A44-C15E92DBFAF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6E9A1192-3A67-0ABF-1B24-CED18E1AD34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E8B71556-D083-C44D-AA16-435FC0D3375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CE559AE1-533F-628C-91E1-4B2CC59F635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36002B10-E825-4EBB-35E4-E059FDDB666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75527688-7BA5-E1C2-803C-CF998CFB46D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14FF8C20-0B57-9DA5-4816-5A687617775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F5749FD4-11BE-02B9-AA83-BDE1E252437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7E246A55-A728-1FB2-A066-089B9E7973B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47B7D0AB-F91D-2E07-8246-266BE5C9BDC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8BCBF736-2526-01B8-E2DD-307DCC5A6F8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BA578002-395A-CD40-D86C-B4E9A085DDA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9F4E2128-2EA5-68BF-8F12-2CBF898E3FC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CF187947-29CA-4927-E31D-F7993D70DA1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C328DE0F-556F-0C8A-2379-9CB09F53878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40FDF0D6-BBDD-31DF-AC98-B37FD903757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363676C4-83FB-26A6-618D-B32AB99B7DE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4FBC046B-C1CF-CBE4-0209-A2EF22B9F7E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ECEF68D9-FE92-B790-7BF6-9CB8BCE4284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078E5B90-A07B-D287-6CB5-90EB69E766C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B988F9B3-C14B-B502-DE19-A61D20BB15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 xmlns:a16="http://schemas.microsoft.com/office/drawing/2014/main" id="{CAD49035-22B6-3E7E-C21C-B1CA1D87C72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97D8C83B-3844-23DF-52C7-3DE8E9031EF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AFC6DB40-9AB5-16D9-576D-B2CC89113B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B2D1CD81-0410-156F-E5C8-7A63DE3F681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5ED07C35-94C4-F906-3911-24EDAC58AB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7167FC73-264F-F347-4809-636D7EDE95A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893AD2ED-C5E4-DAC5-546D-A2FEDC4042E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B84359E4-31F4-6B7F-5224-DEB081970EE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304770E8-723C-D314-9ECA-7926F13C331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EA4C4566-0FE5-1E5C-EE85-95606AC1FC0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2E87AF24-6140-66C4-A9CC-FAE1F017526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C4ADBF68-20B3-1D75-B62D-5B3EE07555D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0AD98DF7-AA89-E685-6FB7-D18BD901F52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F95B0E7F-41BF-E899-DFFF-79BFB6DE494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1B277265-ADBB-FB0A-CE92-82B1F55F51A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89A190CA-94F9-28D2-32C3-42C43A95F36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75789D7E-4822-C1C9-8F15-371D6DA27A3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0774AC5C-EFCB-8201-9A26-3DF9C4A7D0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5216BB97-0424-55B9-4405-F94AA3EE947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12FF848D-5BFA-6C9B-1BDE-A649CA54B7D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09EFC26C-FA9E-8AB8-326D-B7024EA9378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2C893DD2-E34F-AE38-FAF6-2BEA2C33916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A142E578-103D-3638-E01C-6A59340034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AD6C56AA-C879-AFCE-C233-B093E4DA69D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D38E0131-E9A6-1791-B349-0A0A799368D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C00B28AC-AFA4-204E-2B4C-9E1869E78A7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A5D0F9C8-E8E8-0387-097A-45C9FB32182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14C1525C-5252-C7F5-AF35-1A3E8460036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D95AB2A9-EDFC-C34F-4586-6F2FF890BE1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0D859496-8D26-8C90-00DD-3C33E40D335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040BAC4F-B180-5932-DDEC-9FDF3F22C35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6F8A26A5-2BB9-677C-C1BA-DAA834B34A5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68EBAB73-8CE4-E846-C68D-9CE185ED39E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2FCB48C1-E9EF-7FA1-FFAA-EA5869CB3B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4515AA6B-612B-F832-8115-43868CF7100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7B993DD8-08C9-63D8-23CD-5E7DBC6A3074}"/>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6D194455-DF5F-A819-D377-B1B8F179F3E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B7F94618-8254-63F7-BE85-E25F9BE54AB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195613F9-CF00-1505-92D0-C3DEFD4D3D7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FE50674B-B6EC-A278-AEDA-0B2514892BE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FED0AB19-7F4B-0949-1F75-7B2D4717FD0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BCE4324A-D8BD-47EF-1BDF-016D783C52C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A1160533-F5C8-B218-D9FD-8A95181D5F0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0B3342BE-CBCE-F248-4F42-B5694DA7159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65105A46-4988-79C7-A341-E435FC257AB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4FB0F61A-5D40-71C9-0311-362396C5CA7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14A1C92C-65AF-2E91-01DE-9654B105C63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B2DC8942-FAAC-B57E-032C-0A8DCAEF798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E0D59C98-23CF-36CD-1368-A5AB54C2A51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F9EB637B-67EE-759D-8908-1331096B477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 xmlns:a16="http://schemas.microsoft.com/office/drawing/2014/main" id="{867064EB-1F04-E435-7EBB-41001F7DA030}"/>
              </a:ext>
            </a:extLst>
          </p:cNvPr>
          <p:cNvSpPr txBox="1"/>
          <p:nvPr/>
        </p:nvSpPr>
        <p:spPr>
          <a:xfrm>
            <a:off x="857848" y="3222885"/>
            <a:ext cx="10476305" cy="830997"/>
          </a:xfrm>
          <a:prstGeom prst="rect">
            <a:avLst/>
          </a:prstGeom>
          <a:solidFill>
            <a:schemeClr val="bg1"/>
          </a:solidFill>
          <a:ln>
            <a:solidFill>
              <a:schemeClr val="accent6"/>
            </a:solidFill>
          </a:ln>
        </p:spPr>
        <p:txBody>
          <a:bodyPr wrap="square" rtlCol="0">
            <a:spAutoFit/>
          </a:bodyPr>
          <a:lstStyle/>
          <a:p>
            <a:r>
              <a:rPr lang="en-US" sz="2400">
                <a:solidFill>
                  <a:srgbClr val="00B050"/>
                </a:solidFill>
                <a:effectLst/>
                <a:latin typeface="Arial" panose="020B0604020202020204" pitchFamily="34" charset="0"/>
                <a:ea typeface="Calibri" panose="020F050202020403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“Tiêu chuẩn: có phẩm chất, đạo đức tốt, được </a:t>
            </a:r>
            <a:r>
              <a:rPr lang="en-GB" sz="2400">
                <a:solidFill>
                  <a:srgbClr val="FF0000"/>
                </a:solidFill>
                <a:latin typeface="Arial" panose="020B0604020202020204" pitchFamily="34" charset="0"/>
                <a:cs typeface="Arial" panose="020B0604020202020204" pitchFamily="34" charset="0"/>
              </a:rPr>
              <a:t>quần chúng </a:t>
            </a:r>
            <a:r>
              <a:rPr lang="en-GB" sz="2400">
                <a:latin typeface="Arial" panose="020B0604020202020204" pitchFamily="34" charset="0"/>
                <a:cs typeface="Arial" panose="020B0604020202020204" pitchFamily="34" charset="0"/>
              </a:rPr>
              <a:t>nhân dân nơi cư trú hoặc nơi học tập, công tác tín nhiệm;”</a:t>
            </a:r>
            <a:endParaRPr lang="en-US" sz="2400">
              <a:latin typeface="Arial" panose="020B0604020202020204" pitchFamily="34" charset="0"/>
              <a:cs typeface="Arial" panose="020B0604020202020204" pitchFamily="34" charset="0"/>
            </a:endParaRPr>
          </a:p>
        </p:txBody>
      </p:sp>
      <p:pic>
        <p:nvPicPr>
          <p:cNvPr id="93" name="image4.png">
            <a:extLst>
              <a:ext uri="{FF2B5EF4-FFF2-40B4-BE49-F238E27FC236}">
                <a16:creationId xmlns="" xmlns:a16="http://schemas.microsoft.com/office/drawing/2014/main" id="{DCE381D6-FA6A-4566-AE5E-CE6CFA53D4C7}"/>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 xmlns:a16="http://schemas.microsoft.com/office/drawing/2014/main" id="{A88DC4ED-EB25-4A13-B40C-9F0C476D065A}"/>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 xmlns:a16="http://schemas.microsoft.com/office/drawing/2014/main" id="{23393733-C9F2-48BF-9A03-2EFF38A49FF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7796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82664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224642" y="221116"/>
            <a:ext cx="9087423"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 hiểu đầy đủ các cứ liệu, các tình tiết về một vụ phạm pháp.</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196004" y="1626506"/>
            <a:ext cx="5144698"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TRU</a:t>
            </a:r>
            <a:r>
              <a:rPr lang="en-US" sz="3200" b="1">
                <a:solidFill>
                  <a:srgbClr val="FF0000"/>
                </a:solidFill>
                <a:latin typeface="Times New Roman" panose="02020603050405020304" pitchFamily="18" charset="0"/>
                <a:cs typeface="Times New Roman" panose="02020603050405020304" pitchFamily="18" charset="0"/>
              </a:rPr>
              <a:t>Y</a:t>
            </a:r>
            <a:r>
              <a:rPr lang="en-US" sz="3200" b="1">
                <a:solidFill>
                  <a:schemeClr val="tx1"/>
                </a:solidFill>
                <a:latin typeface="Times New Roman" panose="02020603050405020304" pitchFamily="18" charset="0"/>
                <a:cs typeface="Times New Roman" panose="02020603050405020304" pitchFamily="18" charset="0"/>
              </a:rPr>
              <a:t> CỨU</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AB5F88D1-821A-B59E-388F-16650337334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5D860055-9B9E-BEDA-58E9-6D1529E1F80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2EB8B0C5-4AA9-C159-1F6B-253D948DE43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FF662C3D-6B61-EA24-1D99-88104B506B2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4C32A1FA-F23E-072A-ED32-37850EB113F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50E79A0A-499C-6008-2147-F67C3F0F77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081A6B54-3310-4CDE-2832-321BF6946E0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871EF095-9DE3-A1FD-E994-1383B9A42B9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D75C8D25-6677-967B-DB62-4521BE1C08E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2D97D561-EC70-684A-53BF-DCD261A9D9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9B389A1D-1373-B9D6-C25D-00D47EC6CBD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EB24C4D9-9DF0-2C91-F048-B520321BAB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8AB8D225-BCAD-5031-F6DA-09B22D94BA5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CB5A975B-8FFE-3F0E-FF09-F4EFAE7EBBC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05249578-C626-9764-6CE2-FB6BAC9143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3586ABAA-E7AD-6412-72B5-F2E599D8D3C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6D848591-1F63-C00B-2359-A882DB7D54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B37D469F-6A0D-9851-3B99-B361820EE6C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52CB2310-2B74-3543-2D68-8244EA941BF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48332FC4-1343-3837-1B8D-66E43489031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DA3F28AA-A60C-B38D-F9CB-A2A42D3B17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3234A32E-7A16-5645-A110-7EFAEF43D39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6BA3B9C4-0D78-B7BA-DFD4-FD9F891433A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1C0A6CE9-BD81-226C-2E23-CD7BF57E1F0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08ED7BA3-25AA-06FD-5A17-693EE13FD3B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32B016B5-7263-06FF-E971-8128307A7B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C61BBDD6-AF29-9C41-59EA-5160B2DE251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DD778A7A-6D0B-9DFE-FF5E-47D4EEA9BEA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BB93236C-4AEB-5C42-9004-8697F77D3DC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04008735-74FC-4357-98BB-063F670A69F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A496BBA6-31BD-751E-0C97-CC23A580FAB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B7B655B8-C6B9-9458-8531-F5124578941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 xmlns:a16="http://schemas.microsoft.com/office/drawing/2014/main" id="{FB97543B-C098-92BF-3DF1-9B42F70E493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Picture 1083" descr="A blue and white alarm clock with bells&#10;&#10;Description automatically generated">
            <a:extLst>
              <a:ext uri="{FF2B5EF4-FFF2-40B4-BE49-F238E27FC236}">
                <a16:creationId xmlns="" xmlns:a16="http://schemas.microsoft.com/office/drawing/2014/main" id="{07EE7CF1-DD99-E5CD-7138-E92C4938DA4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85" name="Oval 1084">
            <a:extLst>
              <a:ext uri="{FF2B5EF4-FFF2-40B4-BE49-F238E27FC236}">
                <a16:creationId xmlns="" xmlns:a16="http://schemas.microsoft.com/office/drawing/2014/main" id="{C1BC5E7D-BE21-17C2-E0FC-5FC8BF5CC2B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86" name="Oval 1085">
            <a:extLst>
              <a:ext uri="{FF2B5EF4-FFF2-40B4-BE49-F238E27FC236}">
                <a16:creationId xmlns="" xmlns:a16="http://schemas.microsoft.com/office/drawing/2014/main" id="{5276E769-9F48-723D-5BA0-9DCFA8B6F37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87" name="Oval 1086">
            <a:extLst>
              <a:ext uri="{FF2B5EF4-FFF2-40B4-BE49-F238E27FC236}">
                <a16:creationId xmlns="" xmlns:a16="http://schemas.microsoft.com/office/drawing/2014/main" id="{BFD0DA0F-A014-498A-7FF9-F4A00EABC2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88" name="Oval 1087">
            <a:extLst>
              <a:ext uri="{FF2B5EF4-FFF2-40B4-BE49-F238E27FC236}">
                <a16:creationId xmlns="" xmlns:a16="http://schemas.microsoft.com/office/drawing/2014/main" id="{D4D84E48-23AE-1D1F-AC99-E2AAE3013E3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89" name="Oval 1088">
            <a:extLst>
              <a:ext uri="{FF2B5EF4-FFF2-40B4-BE49-F238E27FC236}">
                <a16:creationId xmlns="" xmlns:a16="http://schemas.microsoft.com/office/drawing/2014/main" id="{4353BC09-D29E-109F-A337-657BBF37CAA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90" name="Oval 1089">
            <a:extLst>
              <a:ext uri="{FF2B5EF4-FFF2-40B4-BE49-F238E27FC236}">
                <a16:creationId xmlns="" xmlns:a16="http://schemas.microsoft.com/office/drawing/2014/main" id="{2B96F5DC-AD17-C623-22C8-BD72A1BACD3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91" name="Oval 1090">
            <a:extLst>
              <a:ext uri="{FF2B5EF4-FFF2-40B4-BE49-F238E27FC236}">
                <a16:creationId xmlns="" xmlns:a16="http://schemas.microsoft.com/office/drawing/2014/main" id="{D5440E62-4DFC-8370-13C6-864C108DA27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92" name="Oval 1091">
            <a:extLst>
              <a:ext uri="{FF2B5EF4-FFF2-40B4-BE49-F238E27FC236}">
                <a16:creationId xmlns="" xmlns:a16="http://schemas.microsoft.com/office/drawing/2014/main" id="{9694D67B-3509-20AD-5DA2-11C907803DE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93" name="Oval 1092">
            <a:extLst>
              <a:ext uri="{FF2B5EF4-FFF2-40B4-BE49-F238E27FC236}">
                <a16:creationId xmlns="" xmlns:a16="http://schemas.microsoft.com/office/drawing/2014/main" id="{060A1364-F66B-61D6-82E5-8E09DCFFB4A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94" name="Oval 1093">
            <a:extLst>
              <a:ext uri="{FF2B5EF4-FFF2-40B4-BE49-F238E27FC236}">
                <a16:creationId xmlns="" xmlns:a16="http://schemas.microsoft.com/office/drawing/2014/main" id="{27887F78-4BD6-5865-60BD-E6A14640982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95" name="Oval 1094">
            <a:extLst>
              <a:ext uri="{FF2B5EF4-FFF2-40B4-BE49-F238E27FC236}">
                <a16:creationId xmlns="" xmlns:a16="http://schemas.microsoft.com/office/drawing/2014/main" id="{42469D29-A820-9DFC-A39B-8B6FF851F9D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96" name="Oval 1095">
            <a:extLst>
              <a:ext uri="{FF2B5EF4-FFF2-40B4-BE49-F238E27FC236}">
                <a16:creationId xmlns="" xmlns:a16="http://schemas.microsoft.com/office/drawing/2014/main" id="{5CF01A71-B69C-350E-1253-4B294FD6282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97" name="Oval 1096">
            <a:extLst>
              <a:ext uri="{FF2B5EF4-FFF2-40B4-BE49-F238E27FC236}">
                <a16:creationId xmlns="" xmlns:a16="http://schemas.microsoft.com/office/drawing/2014/main" id="{C2288985-A1AA-1DAE-5F73-B91AA58F4C9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98" name="Oval 1097">
            <a:extLst>
              <a:ext uri="{FF2B5EF4-FFF2-40B4-BE49-F238E27FC236}">
                <a16:creationId xmlns="" xmlns:a16="http://schemas.microsoft.com/office/drawing/2014/main" id="{D0977A06-A47B-6145-443E-1467150C5DF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99" name="Oval 1098">
            <a:extLst>
              <a:ext uri="{FF2B5EF4-FFF2-40B4-BE49-F238E27FC236}">
                <a16:creationId xmlns="" xmlns:a16="http://schemas.microsoft.com/office/drawing/2014/main" id="{3860BF97-56AE-720B-5800-6010B0EDEF9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100" name="Oval 1099">
            <a:extLst>
              <a:ext uri="{FF2B5EF4-FFF2-40B4-BE49-F238E27FC236}">
                <a16:creationId xmlns="" xmlns:a16="http://schemas.microsoft.com/office/drawing/2014/main" id="{59FBD27C-4DC8-5520-3071-4350FF46751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101" name="Oval 1100">
            <a:extLst>
              <a:ext uri="{FF2B5EF4-FFF2-40B4-BE49-F238E27FC236}">
                <a16:creationId xmlns="" xmlns:a16="http://schemas.microsoft.com/office/drawing/2014/main" id="{C1ED0123-5F71-85CC-2F55-715139714F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102" name="Oval 1101">
            <a:extLst>
              <a:ext uri="{FF2B5EF4-FFF2-40B4-BE49-F238E27FC236}">
                <a16:creationId xmlns="" xmlns:a16="http://schemas.microsoft.com/office/drawing/2014/main" id="{F58FFBFA-1078-B666-DEEB-30E871165A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103" name="Oval 1102">
            <a:extLst>
              <a:ext uri="{FF2B5EF4-FFF2-40B4-BE49-F238E27FC236}">
                <a16:creationId xmlns="" xmlns:a16="http://schemas.microsoft.com/office/drawing/2014/main" id="{D8AC5E3F-307B-6B1A-9B53-32C517192FC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104" name="Oval 1103">
            <a:extLst>
              <a:ext uri="{FF2B5EF4-FFF2-40B4-BE49-F238E27FC236}">
                <a16:creationId xmlns="" xmlns:a16="http://schemas.microsoft.com/office/drawing/2014/main" id="{74238F24-6C81-5908-C7DF-66E5240788B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105" name="Oval 1104">
            <a:extLst>
              <a:ext uri="{FF2B5EF4-FFF2-40B4-BE49-F238E27FC236}">
                <a16:creationId xmlns="" xmlns:a16="http://schemas.microsoft.com/office/drawing/2014/main" id="{C37734BB-B8B1-4207-CE3E-26C372236BB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106" name="Oval 1105">
            <a:extLst>
              <a:ext uri="{FF2B5EF4-FFF2-40B4-BE49-F238E27FC236}">
                <a16:creationId xmlns="" xmlns:a16="http://schemas.microsoft.com/office/drawing/2014/main" id="{F4FF4B94-B517-4D69-E33B-9D62A0FB82C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107" name="Oval 1106">
            <a:extLst>
              <a:ext uri="{FF2B5EF4-FFF2-40B4-BE49-F238E27FC236}">
                <a16:creationId xmlns="" xmlns:a16="http://schemas.microsoft.com/office/drawing/2014/main" id="{409D12C4-1870-F423-6FBE-7404BAE3AD7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108" name="Oval 1107">
            <a:extLst>
              <a:ext uri="{FF2B5EF4-FFF2-40B4-BE49-F238E27FC236}">
                <a16:creationId xmlns="" xmlns:a16="http://schemas.microsoft.com/office/drawing/2014/main" id="{BBAFFDAF-70EA-3075-74A5-70237F0A693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109" name="Oval 1108">
            <a:extLst>
              <a:ext uri="{FF2B5EF4-FFF2-40B4-BE49-F238E27FC236}">
                <a16:creationId xmlns="" xmlns:a16="http://schemas.microsoft.com/office/drawing/2014/main" id="{86E2901B-DDCD-6CC5-31E2-CEC056726FD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110" name="Oval 1109">
            <a:extLst>
              <a:ext uri="{FF2B5EF4-FFF2-40B4-BE49-F238E27FC236}">
                <a16:creationId xmlns="" xmlns:a16="http://schemas.microsoft.com/office/drawing/2014/main" id="{FC8449A6-3318-64D7-514E-CB36C6791F6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111" name="Oval 1110">
            <a:extLst>
              <a:ext uri="{FF2B5EF4-FFF2-40B4-BE49-F238E27FC236}">
                <a16:creationId xmlns="" xmlns:a16="http://schemas.microsoft.com/office/drawing/2014/main" id="{5E5841FE-173D-2D8C-BF69-88314C8F231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112" name="Oval 1111">
            <a:extLst>
              <a:ext uri="{FF2B5EF4-FFF2-40B4-BE49-F238E27FC236}">
                <a16:creationId xmlns="" xmlns:a16="http://schemas.microsoft.com/office/drawing/2014/main" id="{6261E14D-66CF-8FEF-0C0C-1298A75D2C1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113" name="Oval 1112">
            <a:extLst>
              <a:ext uri="{FF2B5EF4-FFF2-40B4-BE49-F238E27FC236}">
                <a16:creationId xmlns="" xmlns:a16="http://schemas.microsoft.com/office/drawing/2014/main" id="{C43E3B3D-2B83-6B7D-474C-60BD00F7819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114" name="Oval 1113">
            <a:extLst>
              <a:ext uri="{FF2B5EF4-FFF2-40B4-BE49-F238E27FC236}">
                <a16:creationId xmlns="" xmlns:a16="http://schemas.microsoft.com/office/drawing/2014/main" id="{C82DEFA4-1A4B-00DD-D9AC-F7B2CC76CF1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115" name="Oval 1114">
            <a:extLst>
              <a:ext uri="{FF2B5EF4-FFF2-40B4-BE49-F238E27FC236}">
                <a16:creationId xmlns="" xmlns:a16="http://schemas.microsoft.com/office/drawing/2014/main" id="{3E701B75-53CE-B26A-76D5-8BA3353B0E6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116" name="Picture 1115" descr="A blue and white alarm clock with bells&#10;&#10;Description automatically generated">
            <a:extLst>
              <a:ext uri="{FF2B5EF4-FFF2-40B4-BE49-F238E27FC236}">
                <a16:creationId xmlns="" xmlns:a16="http://schemas.microsoft.com/office/drawing/2014/main" id="{013491C6-C443-E87A-5EEE-38DDE60EEB6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117" name="Oval 1116">
            <a:extLst>
              <a:ext uri="{FF2B5EF4-FFF2-40B4-BE49-F238E27FC236}">
                <a16:creationId xmlns="" xmlns:a16="http://schemas.microsoft.com/office/drawing/2014/main" id="{13929B6C-680B-D0B6-A66A-E9524BDB750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118" name="Oval 1117">
            <a:extLst>
              <a:ext uri="{FF2B5EF4-FFF2-40B4-BE49-F238E27FC236}">
                <a16:creationId xmlns="" xmlns:a16="http://schemas.microsoft.com/office/drawing/2014/main" id="{927CCBA0-3D0C-B315-5C60-90A54928323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119" name="Oval 1118">
            <a:extLst>
              <a:ext uri="{FF2B5EF4-FFF2-40B4-BE49-F238E27FC236}">
                <a16:creationId xmlns="" xmlns:a16="http://schemas.microsoft.com/office/drawing/2014/main" id="{8888B2CB-E193-3DB1-FFF8-371B0621BE5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120" name="Oval 1119">
            <a:extLst>
              <a:ext uri="{FF2B5EF4-FFF2-40B4-BE49-F238E27FC236}">
                <a16:creationId xmlns="" xmlns:a16="http://schemas.microsoft.com/office/drawing/2014/main" id="{9D09620D-FEC5-0B6D-9878-DECDC7456281}"/>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121" name="Oval 1120">
            <a:extLst>
              <a:ext uri="{FF2B5EF4-FFF2-40B4-BE49-F238E27FC236}">
                <a16:creationId xmlns="" xmlns:a16="http://schemas.microsoft.com/office/drawing/2014/main" id="{A3093E4E-0BE0-508F-7964-4DE3B136E79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122" name="Oval 1121">
            <a:extLst>
              <a:ext uri="{FF2B5EF4-FFF2-40B4-BE49-F238E27FC236}">
                <a16:creationId xmlns="" xmlns:a16="http://schemas.microsoft.com/office/drawing/2014/main" id="{B1C021F2-F023-E7B7-6D4A-5E9D6882557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123" name="Oval 1122">
            <a:extLst>
              <a:ext uri="{FF2B5EF4-FFF2-40B4-BE49-F238E27FC236}">
                <a16:creationId xmlns="" xmlns:a16="http://schemas.microsoft.com/office/drawing/2014/main" id="{7E8EBDC6-8BA4-3C3E-292C-BA340898301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124" name="Oval 1123">
            <a:extLst>
              <a:ext uri="{FF2B5EF4-FFF2-40B4-BE49-F238E27FC236}">
                <a16:creationId xmlns="" xmlns:a16="http://schemas.microsoft.com/office/drawing/2014/main" id="{0570A7A1-2A41-3F60-19EB-7E1A7E700C0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125" name="Oval 1124">
            <a:extLst>
              <a:ext uri="{FF2B5EF4-FFF2-40B4-BE49-F238E27FC236}">
                <a16:creationId xmlns="" xmlns:a16="http://schemas.microsoft.com/office/drawing/2014/main" id="{5FF48595-1FAB-326A-4DC2-B5B41DE9FDB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126" name="Oval 1125">
            <a:extLst>
              <a:ext uri="{FF2B5EF4-FFF2-40B4-BE49-F238E27FC236}">
                <a16:creationId xmlns="" xmlns:a16="http://schemas.microsoft.com/office/drawing/2014/main" id="{77406EE0-28C2-AF8D-75BB-D8B761C4BC7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127" name="Oval 1126">
            <a:extLst>
              <a:ext uri="{FF2B5EF4-FFF2-40B4-BE49-F238E27FC236}">
                <a16:creationId xmlns="" xmlns:a16="http://schemas.microsoft.com/office/drawing/2014/main" id="{D86A2669-C178-B73A-4790-216614BDFAA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128" name="Oval 1127">
            <a:extLst>
              <a:ext uri="{FF2B5EF4-FFF2-40B4-BE49-F238E27FC236}">
                <a16:creationId xmlns="" xmlns:a16="http://schemas.microsoft.com/office/drawing/2014/main" id="{E2CFA0D8-2921-BFBD-587A-26E200ACB24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129" name="Oval 1128">
            <a:extLst>
              <a:ext uri="{FF2B5EF4-FFF2-40B4-BE49-F238E27FC236}">
                <a16:creationId xmlns="" xmlns:a16="http://schemas.microsoft.com/office/drawing/2014/main" id="{A86E1B1E-E341-248E-1C2D-8F29F0B5C40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130" name="Oval 1129">
            <a:extLst>
              <a:ext uri="{FF2B5EF4-FFF2-40B4-BE49-F238E27FC236}">
                <a16:creationId xmlns="" xmlns:a16="http://schemas.microsoft.com/office/drawing/2014/main" id="{60274A7B-9511-EC11-94D7-4D3B03FEDBA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131" name="Oval 1130">
            <a:extLst>
              <a:ext uri="{FF2B5EF4-FFF2-40B4-BE49-F238E27FC236}">
                <a16:creationId xmlns="" xmlns:a16="http://schemas.microsoft.com/office/drawing/2014/main" id="{97D13813-93BC-6033-57FE-5E01F496E1C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132" name="Oval 1131">
            <a:extLst>
              <a:ext uri="{FF2B5EF4-FFF2-40B4-BE49-F238E27FC236}">
                <a16:creationId xmlns="" xmlns:a16="http://schemas.microsoft.com/office/drawing/2014/main" id="{E42AC6C6-B63B-CB73-3A34-4480BFB753B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133" name="TextBox 1132">
            <a:extLst>
              <a:ext uri="{FF2B5EF4-FFF2-40B4-BE49-F238E27FC236}">
                <a16:creationId xmlns="" xmlns:a16="http://schemas.microsoft.com/office/drawing/2014/main" id="{D04D9B49-BB3F-A652-CD4D-9C001E051153}"/>
              </a:ext>
            </a:extLst>
          </p:cNvPr>
          <p:cNvSpPr txBox="1"/>
          <p:nvPr/>
        </p:nvSpPr>
        <p:spPr>
          <a:xfrm>
            <a:off x="857848" y="3222885"/>
            <a:ext cx="10476305" cy="1569660"/>
          </a:xfrm>
          <a:prstGeom prst="rect">
            <a:avLst/>
          </a:prstGeom>
          <a:solidFill>
            <a:schemeClr val="bg1"/>
          </a:solidFill>
          <a:ln>
            <a:solidFill>
              <a:schemeClr val="accent6"/>
            </a:solidFill>
          </a:ln>
        </p:spPr>
        <p:txBody>
          <a:bodyPr wrap="square" rtlCol="0">
            <a:spAutoFit/>
          </a:bodyPr>
          <a:lstStyle/>
          <a:p>
            <a:r>
              <a:rPr lang="en-US" sz="2400">
                <a:solidFill>
                  <a:srgbClr val="00B050"/>
                </a:solidFill>
                <a:effectLst/>
                <a:latin typeface="Arial" panose="020B0604020202020204" pitchFamily="34" charset="0"/>
                <a:ea typeface="Calibri" panose="020F0502020204030204" pitchFamily="34" charset="0"/>
                <a:cs typeface="Arial" panose="020B0604020202020204" pitchFamily="34" charset="0"/>
              </a:rPr>
              <a:t>Mục II Bài 3 SGK: </a:t>
            </a:r>
            <a:r>
              <a:rPr lang="vi-VN" sz="2400">
                <a:latin typeface="Arial" panose="020B0604020202020204" pitchFamily="34" charset="0"/>
                <a:cs typeface="Arial" panose="020B0604020202020204" pitchFamily="34" charset="0"/>
              </a:rPr>
              <a:t>“Tiêu chuẩn: không có tiền án, tiền sự, không bị </a:t>
            </a:r>
            <a:r>
              <a:rPr lang="vi-VN" sz="2400">
                <a:solidFill>
                  <a:srgbClr val="FF0000"/>
                </a:solidFill>
                <a:latin typeface="Arial" panose="020B0604020202020204" pitchFamily="34" charset="0"/>
                <a:cs typeface="Arial" panose="020B0604020202020204" pitchFamily="34" charset="0"/>
              </a:rPr>
              <a:t>truy cứu </a:t>
            </a:r>
            <a:r>
              <a:rPr lang="vi-VN" sz="2400">
                <a:latin typeface="Arial" panose="020B0604020202020204" pitchFamily="34" charset="0"/>
                <a:cs typeface="Arial" panose="020B0604020202020204" pitchFamily="34" charset="0"/>
              </a:rPr>
              <a:t>trách nhiệm hình sự, quản chế, không trong thời gian bị áp dụng biện pháp giáo dục tại xã, phường, thị trấn hoặc đưa vào cơ sở chữa bệnh bắt buộc, cơ sở giáo dục bắt buộc”.</a:t>
            </a:r>
            <a:endParaRPr lang="en-US" sz="2400">
              <a:latin typeface="Arial" panose="020B0604020202020204" pitchFamily="34" charset="0"/>
              <a:cs typeface="Arial" panose="020B0604020202020204" pitchFamily="34" charset="0"/>
            </a:endParaRPr>
          </a:p>
        </p:txBody>
      </p:sp>
      <p:pic>
        <p:nvPicPr>
          <p:cNvPr id="93" name="image4.png">
            <a:extLst>
              <a:ext uri="{FF2B5EF4-FFF2-40B4-BE49-F238E27FC236}">
                <a16:creationId xmlns="" xmlns:a16="http://schemas.microsoft.com/office/drawing/2014/main" id="{2628AA2C-B30F-4FD1-90CB-5239AE05EDAC}"/>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 xmlns:a16="http://schemas.microsoft.com/office/drawing/2014/main" id="{E50A8E02-2266-4795-B4F2-E3BB04A88731}"/>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 xmlns:a16="http://schemas.microsoft.com/office/drawing/2014/main" id="{21AF8B88-6A18-414A-AED1-65F9121BC74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2827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133"/>
                                        </p:tgtEl>
                                        <p:attrNameLst>
                                          <p:attrName>style.visibility</p:attrName>
                                        </p:attrNameLst>
                                      </p:cBhvr>
                                      <p:to>
                                        <p:strVal val="visible"/>
                                      </p:to>
                                    </p:set>
                                    <p:animEffect transition="in" filter="barn(inVertical)">
                                      <p:cBhvr>
                                        <p:cTn id="12" dur="500"/>
                                        <p:tgtEl>
                                          <p:spTgt spid="11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85"/>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86"/>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105"/>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5"/>
                  </p:tgtEl>
                </p:cond>
              </p:nextCondLst>
            </p:seq>
            <p:seq concurrent="1" nextAc="seek">
              <p:cTn id="198" restart="whenNotActive" fill="hold" evtFilter="cancelBubble" nodeType="interactiveSeq">
                <p:stCondLst>
                  <p:cond evt="onClick" delay="0">
                    <p:tgtEl>
                      <p:spTgt spid="1117"/>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121"/>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122"/>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123"/>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124"/>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125"/>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126"/>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127"/>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128"/>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129"/>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130"/>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131"/>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132"/>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17"/>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86"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P spid="110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8" grpId="0" animBg="1"/>
      <p:bldP spid="1119" grpId="0" animBg="1"/>
      <p:bldP spid="1120" grpId="0" animBg="1"/>
      <p:bldP spid="1121" grpId="0" animBg="1"/>
      <p:bldP spid="1122" grpId="0" animBg="1"/>
      <p:bldP spid="1123"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91652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374900" y="98652"/>
            <a:ext cx="8756025"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vi-VN"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ái cần phải có để cho một cái khác có thể có hoặc có thể xảy ra</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180563" y="1714386"/>
            <a:ext cx="5144698" cy="106467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ĐIỀU KI</a:t>
            </a:r>
            <a:r>
              <a:rPr lang="en-US" sz="3200" b="1">
                <a:solidFill>
                  <a:srgbClr val="FF0000"/>
                </a:solidFill>
                <a:latin typeface="Times New Roman" panose="02020603050405020304" pitchFamily="18" charset="0"/>
                <a:cs typeface="Times New Roman" panose="02020603050405020304" pitchFamily="18" charset="0"/>
              </a:rPr>
              <a:t>Ệ</a:t>
            </a:r>
            <a:r>
              <a:rPr lang="en-US" sz="3200" b="1">
                <a:solidFill>
                  <a:schemeClr val="tx1"/>
                </a:solidFill>
                <a:latin typeface="Times New Roman" panose="02020603050405020304" pitchFamily="18" charset="0"/>
                <a:cs typeface="Times New Roman" panose="02020603050405020304" pitchFamily="18" charset="0"/>
              </a:rPr>
              <a:t>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26CF7DC6-4C79-B208-AA17-30C63F111F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98A2ECF3-B045-B318-38FD-E0E3407794A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104C9228-98BD-CDA8-1761-2790A3544D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A730B772-162A-4F61-255E-3E519F722E1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4DDD792E-D756-755A-F067-63091ED5D7A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FF79FB56-71B1-9C41-1B53-B0E6C3AC664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3CF62B04-530C-D184-B868-CFE2230CEAD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1376C720-9E4C-0B27-F5A7-F2172F8CB4A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0349514A-56B1-4AC4-B0EB-BD3CD714E00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5DF98B4C-202B-DEBB-03BE-8A067268BB0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9A14EA14-2108-A0A0-3DC7-46C5BEE3C7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5C1D0DCA-10FD-118D-CF21-6FDA93E2C7C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99143893-FC80-7DB6-899F-D88B550A189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D02264DD-7DEA-A0F6-F3F5-5BD2BC590ED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9432E975-A4B7-27BE-284B-1780C5B29C2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A44C028E-1A98-51D3-502A-8111510469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BA852CE7-0BDC-32A0-5EF8-903E77BEA5B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A6B58B75-B0FA-D1D6-45C9-61AF3EEBDBC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32B191B6-D42E-A6DB-3B62-C497007D912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539E55FC-A14F-9A9D-EE38-708C3E5D385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0AE665BB-3733-08DB-3AF3-94A7DA61D28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692AC860-07C9-5F04-13B7-0C0057F798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80B67124-40F4-094F-9230-F5D931627A4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7BE7BCB6-4891-4D90-BFCD-750FDFD097D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40F92FF3-FC04-33F1-AB88-31D0E42C60F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5C799F2D-2E69-740F-DA38-B1FAFB4BA5F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5D332AC7-9E95-D034-8478-33C1F7CFFDB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47AC7FD4-28E4-D38F-D98C-0737B670997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55740EE5-9139-645C-BBBC-2CD1F451ECA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377F460C-3689-31B9-0653-7745DEB89E5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5C498D26-F691-4B13-07F8-97B7B3A8D83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99167B12-AAD0-6152-5F72-A59B2EC94B3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 xmlns:a16="http://schemas.microsoft.com/office/drawing/2014/main" id="{5173D92B-3DD7-69AD-5C37-19C5E0E5498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Picture 1083" descr="A blue and white alarm clock with bells&#10;&#10;Description automatically generated">
            <a:extLst>
              <a:ext uri="{FF2B5EF4-FFF2-40B4-BE49-F238E27FC236}">
                <a16:creationId xmlns="" xmlns:a16="http://schemas.microsoft.com/office/drawing/2014/main" id="{CCAEED9E-7610-AFE6-AD49-78EF8E43952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85" name="Oval 1084">
            <a:extLst>
              <a:ext uri="{FF2B5EF4-FFF2-40B4-BE49-F238E27FC236}">
                <a16:creationId xmlns="" xmlns:a16="http://schemas.microsoft.com/office/drawing/2014/main" id="{A541B771-57CA-F350-CF3C-CB08618EBE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86" name="Oval 1085">
            <a:extLst>
              <a:ext uri="{FF2B5EF4-FFF2-40B4-BE49-F238E27FC236}">
                <a16:creationId xmlns="" xmlns:a16="http://schemas.microsoft.com/office/drawing/2014/main" id="{255B41D1-2A86-100C-B644-6E10923F2C7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87" name="Oval 1086">
            <a:extLst>
              <a:ext uri="{FF2B5EF4-FFF2-40B4-BE49-F238E27FC236}">
                <a16:creationId xmlns="" xmlns:a16="http://schemas.microsoft.com/office/drawing/2014/main" id="{A42DD6E2-F487-D657-B874-22B6451CDD8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88" name="Oval 1087">
            <a:extLst>
              <a:ext uri="{FF2B5EF4-FFF2-40B4-BE49-F238E27FC236}">
                <a16:creationId xmlns="" xmlns:a16="http://schemas.microsoft.com/office/drawing/2014/main" id="{8D547923-E326-AC73-F510-D61C4EFB41F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89" name="Oval 1088">
            <a:extLst>
              <a:ext uri="{FF2B5EF4-FFF2-40B4-BE49-F238E27FC236}">
                <a16:creationId xmlns="" xmlns:a16="http://schemas.microsoft.com/office/drawing/2014/main" id="{F347E108-061C-BD78-D5BC-D125B729A05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90" name="Oval 1089">
            <a:extLst>
              <a:ext uri="{FF2B5EF4-FFF2-40B4-BE49-F238E27FC236}">
                <a16:creationId xmlns="" xmlns:a16="http://schemas.microsoft.com/office/drawing/2014/main" id="{99D46ECD-724A-95B9-9726-614B257EC7F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91" name="Oval 1090">
            <a:extLst>
              <a:ext uri="{FF2B5EF4-FFF2-40B4-BE49-F238E27FC236}">
                <a16:creationId xmlns="" xmlns:a16="http://schemas.microsoft.com/office/drawing/2014/main" id="{C3E05AFF-8568-7A2E-E8C2-3D0B94C3816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92" name="Oval 1091">
            <a:extLst>
              <a:ext uri="{FF2B5EF4-FFF2-40B4-BE49-F238E27FC236}">
                <a16:creationId xmlns="" xmlns:a16="http://schemas.microsoft.com/office/drawing/2014/main" id="{980F51FB-76AE-07EF-DD27-48783EEBA06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93" name="Oval 1092">
            <a:extLst>
              <a:ext uri="{FF2B5EF4-FFF2-40B4-BE49-F238E27FC236}">
                <a16:creationId xmlns="" xmlns:a16="http://schemas.microsoft.com/office/drawing/2014/main" id="{4B49A249-86BC-45BE-CD48-1FD90E85BD6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94" name="Oval 1093">
            <a:extLst>
              <a:ext uri="{FF2B5EF4-FFF2-40B4-BE49-F238E27FC236}">
                <a16:creationId xmlns="" xmlns:a16="http://schemas.microsoft.com/office/drawing/2014/main" id="{34D75924-F9CB-C333-A9D0-098DB3CAA7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95" name="Oval 1094">
            <a:extLst>
              <a:ext uri="{FF2B5EF4-FFF2-40B4-BE49-F238E27FC236}">
                <a16:creationId xmlns="" xmlns:a16="http://schemas.microsoft.com/office/drawing/2014/main" id="{9F999C8B-F6E8-950B-8452-21FBAC9FF06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96" name="Oval 1095">
            <a:extLst>
              <a:ext uri="{FF2B5EF4-FFF2-40B4-BE49-F238E27FC236}">
                <a16:creationId xmlns="" xmlns:a16="http://schemas.microsoft.com/office/drawing/2014/main" id="{C7990F32-2750-167D-55EE-BEE0DB91E5D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97" name="Oval 1096">
            <a:extLst>
              <a:ext uri="{FF2B5EF4-FFF2-40B4-BE49-F238E27FC236}">
                <a16:creationId xmlns="" xmlns:a16="http://schemas.microsoft.com/office/drawing/2014/main" id="{D319F0B8-EF88-C797-3247-9E9164624F9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98" name="Oval 1097">
            <a:extLst>
              <a:ext uri="{FF2B5EF4-FFF2-40B4-BE49-F238E27FC236}">
                <a16:creationId xmlns="" xmlns:a16="http://schemas.microsoft.com/office/drawing/2014/main" id="{193D1A6A-4DF8-5188-E3AE-A951CC5D48E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99" name="Oval 1098">
            <a:extLst>
              <a:ext uri="{FF2B5EF4-FFF2-40B4-BE49-F238E27FC236}">
                <a16:creationId xmlns="" xmlns:a16="http://schemas.microsoft.com/office/drawing/2014/main" id="{9A47BD6D-BA6F-2569-7BF1-F6A5D3D428F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100" name="Oval 1099">
            <a:extLst>
              <a:ext uri="{FF2B5EF4-FFF2-40B4-BE49-F238E27FC236}">
                <a16:creationId xmlns="" xmlns:a16="http://schemas.microsoft.com/office/drawing/2014/main" id="{3C14728F-4D6A-4D16-DD83-20452CB1FCD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101" name="Oval 1100">
            <a:extLst>
              <a:ext uri="{FF2B5EF4-FFF2-40B4-BE49-F238E27FC236}">
                <a16:creationId xmlns="" xmlns:a16="http://schemas.microsoft.com/office/drawing/2014/main" id="{D2931826-96D2-FE1F-3255-D6E739DF5E2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102" name="Oval 1101">
            <a:extLst>
              <a:ext uri="{FF2B5EF4-FFF2-40B4-BE49-F238E27FC236}">
                <a16:creationId xmlns="" xmlns:a16="http://schemas.microsoft.com/office/drawing/2014/main" id="{7B82C9FD-99E2-439A-F427-D3AA00F7964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103" name="Oval 1102">
            <a:extLst>
              <a:ext uri="{FF2B5EF4-FFF2-40B4-BE49-F238E27FC236}">
                <a16:creationId xmlns="" xmlns:a16="http://schemas.microsoft.com/office/drawing/2014/main" id="{FED5D0F0-C1A9-D9FA-667C-2E5DD2E3B64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104" name="Oval 1103">
            <a:extLst>
              <a:ext uri="{FF2B5EF4-FFF2-40B4-BE49-F238E27FC236}">
                <a16:creationId xmlns="" xmlns:a16="http://schemas.microsoft.com/office/drawing/2014/main" id="{4A7E37C6-3835-B8E1-FEA0-192908741B8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105" name="Oval 1104">
            <a:extLst>
              <a:ext uri="{FF2B5EF4-FFF2-40B4-BE49-F238E27FC236}">
                <a16:creationId xmlns="" xmlns:a16="http://schemas.microsoft.com/office/drawing/2014/main" id="{5FF8D159-2017-E368-2E7E-CE45B10B5B2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106" name="Oval 1105">
            <a:extLst>
              <a:ext uri="{FF2B5EF4-FFF2-40B4-BE49-F238E27FC236}">
                <a16:creationId xmlns="" xmlns:a16="http://schemas.microsoft.com/office/drawing/2014/main" id="{887ACBD6-A2F7-0B86-29C2-F6B92E484F0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107" name="Oval 1106">
            <a:extLst>
              <a:ext uri="{FF2B5EF4-FFF2-40B4-BE49-F238E27FC236}">
                <a16:creationId xmlns="" xmlns:a16="http://schemas.microsoft.com/office/drawing/2014/main" id="{5731F634-B6E0-B9D8-CB99-63AB1C58FC9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108" name="Oval 1107">
            <a:extLst>
              <a:ext uri="{FF2B5EF4-FFF2-40B4-BE49-F238E27FC236}">
                <a16:creationId xmlns="" xmlns:a16="http://schemas.microsoft.com/office/drawing/2014/main" id="{23AF6F3B-75E7-21C3-B50E-810CF8EB581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109" name="Oval 1108">
            <a:extLst>
              <a:ext uri="{FF2B5EF4-FFF2-40B4-BE49-F238E27FC236}">
                <a16:creationId xmlns="" xmlns:a16="http://schemas.microsoft.com/office/drawing/2014/main" id="{92CC4A51-BC07-7965-BE9D-4579CA05667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110" name="Oval 1109">
            <a:extLst>
              <a:ext uri="{FF2B5EF4-FFF2-40B4-BE49-F238E27FC236}">
                <a16:creationId xmlns="" xmlns:a16="http://schemas.microsoft.com/office/drawing/2014/main" id="{B55C98C7-C782-375A-9C7A-CCD538E45AA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111" name="Oval 1110">
            <a:extLst>
              <a:ext uri="{FF2B5EF4-FFF2-40B4-BE49-F238E27FC236}">
                <a16:creationId xmlns="" xmlns:a16="http://schemas.microsoft.com/office/drawing/2014/main" id="{ED53E0EA-7F19-6163-9FC6-1818A5E483D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112" name="Oval 1111">
            <a:extLst>
              <a:ext uri="{FF2B5EF4-FFF2-40B4-BE49-F238E27FC236}">
                <a16:creationId xmlns="" xmlns:a16="http://schemas.microsoft.com/office/drawing/2014/main" id="{394F29CC-831C-F900-85EE-FFAF09259B3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113" name="Oval 1112">
            <a:extLst>
              <a:ext uri="{FF2B5EF4-FFF2-40B4-BE49-F238E27FC236}">
                <a16:creationId xmlns="" xmlns:a16="http://schemas.microsoft.com/office/drawing/2014/main" id="{C5ECC9BF-FEEE-EE37-6FE7-9F5377731B4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114" name="Oval 1113">
            <a:extLst>
              <a:ext uri="{FF2B5EF4-FFF2-40B4-BE49-F238E27FC236}">
                <a16:creationId xmlns="" xmlns:a16="http://schemas.microsoft.com/office/drawing/2014/main" id="{6EE5FD05-C365-EFDA-E9FE-3CC907E39C4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115" name="Oval 1114">
            <a:extLst>
              <a:ext uri="{FF2B5EF4-FFF2-40B4-BE49-F238E27FC236}">
                <a16:creationId xmlns="" xmlns:a16="http://schemas.microsoft.com/office/drawing/2014/main" id="{600990D4-4691-F13C-AFD7-5C81EBDE609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116" name="Picture 1115" descr="A blue and white alarm clock with bells&#10;&#10;Description automatically generated">
            <a:extLst>
              <a:ext uri="{FF2B5EF4-FFF2-40B4-BE49-F238E27FC236}">
                <a16:creationId xmlns="" xmlns:a16="http://schemas.microsoft.com/office/drawing/2014/main" id="{798A224B-E9B3-DF12-D4C8-11AA03E1E6C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117" name="Oval 1116">
            <a:extLst>
              <a:ext uri="{FF2B5EF4-FFF2-40B4-BE49-F238E27FC236}">
                <a16:creationId xmlns="" xmlns:a16="http://schemas.microsoft.com/office/drawing/2014/main" id="{A471A37E-481D-BE91-20F3-AF60C2C87C3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118" name="Oval 1117">
            <a:extLst>
              <a:ext uri="{FF2B5EF4-FFF2-40B4-BE49-F238E27FC236}">
                <a16:creationId xmlns="" xmlns:a16="http://schemas.microsoft.com/office/drawing/2014/main" id="{FB9726FF-67E2-E2F3-EBED-4CFED8F3195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119" name="Oval 1118">
            <a:extLst>
              <a:ext uri="{FF2B5EF4-FFF2-40B4-BE49-F238E27FC236}">
                <a16:creationId xmlns="" xmlns:a16="http://schemas.microsoft.com/office/drawing/2014/main" id="{9B9AC0A0-2C0D-A558-D14F-9CD462C3343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120" name="Oval 1119">
            <a:extLst>
              <a:ext uri="{FF2B5EF4-FFF2-40B4-BE49-F238E27FC236}">
                <a16:creationId xmlns="" xmlns:a16="http://schemas.microsoft.com/office/drawing/2014/main" id="{0C5CA227-9492-D464-C8FF-DF04C922B24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121" name="Oval 1120">
            <a:extLst>
              <a:ext uri="{FF2B5EF4-FFF2-40B4-BE49-F238E27FC236}">
                <a16:creationId xmlns="" xmlns:a16="http://schemas.microsoft.com/office/drawing/2014/main" id="{F294DCBE-98E7-6CA2-7A44-8EB62CFE2EB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122" name="Oval 1121">
            <a:extLst>
              <a:ext uri="{FF2B5EF4-FFF2-40B4-BE49-F238E27FC236}">
                <a16:creationId xmlns="" xmlns:a16="http://schemas.microsoft.com/office/drawing/2014/main" id="{FDE1AC52-1914-E823-CAA8-F7F0113D82C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123" name="Oval 1122">
            <a:extLst>
              <a:ext uri="{FF2B5EF4-FFF2-40B4-BE49-F238E27FC236}">
                <a16:creationId xmlns="" xmlns:a16="http://schemas.microsoft.com/office/drawing/2014/main" id="{07A48677-1558-7350-4D9A-827A69F671E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124" name="Oval 1123">
            <a:extLst>
              <a:ext uri="{FF2B5EF4-FFF2-40B4-BE49-F238E27FC236}">
                <a16:creationId xmlns="" xmlns:a16="http://schemas.microsoft.com/office/drawing/2014/main" id="{0C8D8B29-0EE7-4C39-486D-E1D59B72AC8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125" name="Oval 1124">
            <a:extLst>
              <a:ext uri="{FF2B5EF4-FFF2-40B4-BE49-F238E27FC236}">
                <a16:creationId xmlns="" xmlns:a16="http://schemas.microsoft.com/office/drawing/2014/main" id="{77841A16-9B93-91E0-0241-A0460507131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126" name="Oval 1125">
            <a:extLst>
              <a:ext uri="{FF2B5EF4-FFF2-40B4-BE49-F238E27FC236}">
                <a16:creationId xmlns="" xmlns:a16="http://schemas.microsoft.com/office/drawing/2014/main" id="{5D8B6727-0BBC-F286-1F93-0B67C248CCA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127" name="Oval 1126">
            <a:extLst>
              <a:ext uri="{FF2B5EF4-FFF2-40B4-BE49-F238E27FC236}">
                <a16:creationId xmlns="" xmlns:a16="http://schemas.microsoft.com/office/drawing/2014/main" id="{809199A2-457F-C5CE-C272-C479507ACEA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128" name="Oval 1127">
            <a:extLst>
              <a:ext uri="{FF2B5EF4-FFF2-40B4-BE49-F238E27FC236}">
                <a16:creationId xmlns="" xmlns:a16="http://schemas.microsoft.com/office/drawing/2014/main" id="{B46A8962-801F-9B1C-3DE1-25558DE2B1B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129" name="Oval 1128">
            <a:extLst>
              <a:ext uri="{FF2B5EF4-FFF2-40B4-BE49-F238E27FC236}">
                <a16:creationId xmlns="" xmlns:a16="http://schemas.microsoft.com/office/drawing/2014/main" id="{CAB5E4B5-5FDD-7D74-04E1-F1AAD6184C2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130" name="Oval 1129">
            <a:extLst>
              <a:ext uri="{FF2B5EF4-FFF2-40B4-BE49-F238E27FC236}">
                <a16:creationId xmlns="" xmlns:a16="http://schemas.microsoft.com/office/drawing/2014/main" id="{B20E3DE3-0148-C30D-43B2-0E1A0BA9548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131" name="Oval 1130">
            <a:extLst>
              <a:ext uri="{FF2B5EF4-FFF2-40B4-BE49-F238E27FC236}">
                <a16:creationId xmlns="" xmlns:a16="http://schemas.microsoft.com/office/drawing/2014/main" id="{089F1A69-E929-F876-357C-BA7F87C2493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132" name="Oval 1131">
            <a:extLst>
              <a:ext uri="{FF2B5EF4-FFF2-40B4-BE49-F238E27FC236}">
                <a16:creationId xmlns="" xmlns:a16="http://schemas.microsoft.com/office/drawing/2014/main" id="{F773432A-85EC-0181-08CA-6AF696D9761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133" name="TextBox 1132">
            <a:extLst>
              <a:ext uri="{FF2B5EF4-FFF2-40B4-BE49-F238E27FC236}">
                <a16:creationId xmlns="" xmlns:a16="http://schemas.microsoft.com/office/drawing/2014/main" id="{BA9FFD49-08E6-1AC8-A8BD-22A8024AFB28}"/>
              </a:ext>
            </a:extLst>
          </p:cNvPr>
          <p:cNvSpPr txBox="1"/>
          <p:nvPr/>
        </p:nvSpPr>
        <p:spPr>
          <a:xfrm>
            <a:off x="738721" y="3222885"/>
            <a:ext cx="10714559" cy="1569660"/>
          </a:xfrm>
          <a:prstGeom prst="rect">
            <a:avLst/>
          </a:prstGeom>
          <a:solidFill>
            <a:schemeClr val="bg1"/>
          </a:solidFill>
          <a:ln>
            <a:solidFill>
              <a:schemeClr val="accent6"/>
            </a:solidFill>
          </a:ln>
        </p:spPr>
        <p:txBody>
          <a:bodyPr wrap="square" rtlCol="0">
            <a:spAutoFit/>
          </a:bodyPr>
          <a:lstStyle/>
          <a:p>
            <a:r>
              <a:rPr lang="en-US" sz="2400">
                <a:solidFill>
                  <a:srgbClr val="00B050"/>
                </a:solidFill>
                <a:effectLst/>
                <a:latin typeface="Arial" panose="020B0604020202020204" pitchFamily="34" charset="0"/>
                <a:ea typeface="Calibri" panose="020F0502020204030204" pitchFamily="34" charset="0"/>
                <a:cs typeface="Arial" panose="020B0604020202020204" pitchFamily="34" charset="0"/>
              </a:rPr>
              <a:t>Mục II Bài 3 SGK: </a:t>
            </a:r>
            <a:r>
              <a:rPr lang="vi-VN" sz="2400">
                <a:latin typeface="Arial" panose="020B0604020202020204" pitchFamily="34" charset="0"/>
                <a:cs typeface="Arial" panose="020B0604020202020204" pitchFamily="34" charset="0"/>
              </a:rPr>
              <a:t>“Tiêu chuẩn: có bằng tốt nghiệp trung học phổ thông trở lên hoặc bằng tốt nghiệp trung học cơ sở (đối với công dân các xã miền núi, hải đảo, vùng đồng bào dân tộc thiểu số, vùng có </a:t>
            </a:r>
            <a:r>
              <a:rPr lang="vi-VN" sz="2400">
                <a:solidFill>
                  <a:srgbClr val="FF0000"/>
                </a:solidFill>
                <a:latin typeface="Arial" panose="020B0604020202020204" pitchFamily="34" charset="0"/>
                <a:cs typeface="Arial" panose="020B0604020202020204" pitchFamily="34" charset="0"/>
              </a:rPr>
              <a:t>điều kiện </a:t>
            </a:r>
            <a:r>
              <a:rPr lang="vi-VN" sz="2400">
                <a:latin typeface="Arial" panose="020B0604020202020204" pitchFamily="34" charset="0"/>
                <a:cs typeface="Arial" panose="020B0604020202020204" pitchFamily="34" charset="0"/>
              </a:rPr>
              <a:t>kinh tế – xã hội đặc biệt khó khăn)”</a:t>
            </a:r>
            <a:endParaRPr lang="en-US" sz="2400">
              <a:latin typeface="Arial" panose="020B0604020202020204" pitchFamily="34" charset="0"/>
              <a:cs typeface="Arial" panose="020B0604020202020204" pitchFamily="34" charset="0"/>
            </a:endParaRPr>
          </a:p>
        </p:txBody>
      </p:sp>
      <p:pic>
        <p:nvPicPr>
          <p:cNvPr id="93" name="image4.png">
            <a:extLst>
              <a:ext uri="{FF2B5EF4-FFF2-40B4-BE49-F238E27FC236}">
                <a16:creationId xmlns="" xmlns:a16="http://schemas.microsoft.com/office/drawing/2014/main" id="{398DF8ED-6C14-4875-9912-E209A2CDFE8B}"/>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 xmlns:a16="http://schemas.microsoft.com/office/drawing/2014/main" id="{C29E3A91-01BA-4BEB-8D08-C0FAD147D113}"/>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 xmlns:a16="http://schemas.microsoft.com/office/drawing/2014/main" id="{832CD5D9-6F66-409F-8DBA-2FD8303E4EE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232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133"/>
                                        </p:tgtEl>
                                        <p:attrNameLst>
                                          <p:attrName>style.visibility</p:attrName>
                                        </p:attrNameLst>
                                      </p:cBhvr>
                                      <p:to>
                                        <p:strVal val="visible"/>
                                      </p:to>
                                    </p:set>
                                    <p:animEffect transition="in" filter="barn(inVertical)">
                                      <p:cBhvr>
                                        <p:cTn id="12" dur="500"/>
                                        <p:tgtEl>
                                          <p:spTgt spid="11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85"/>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86"/>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105"/>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5"/>
                  </p:tgtEl>
                </p:cond>
              </p:nextCondLst>
            </p:seq>
            <p:seq concurrent="1" nextAc="seek">
              <p:cTn id="198" restart="whenNotActive" fill="hold" evtFilter="cancelBubble" nodeType="interactiveSeq">
                <p:stCondLst>
                  <p:cond evt="onClick" delay="0">
                    <p:tgtEl>
                      <p:spTgt spid="1117"/>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121"/>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122"/>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123"/>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124"/>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125"/>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126"/>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127"/>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128"/>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129"/>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130"/>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131"/>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132"/>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17"/>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86"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P spid="110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8" grpId="0" animBg="1"/>
      <p:bldP spid="1119" grpId="0" animBg="1"/>
      <p:bldP spid="1120" grpId="0" animBg="1"/>
      <p:bldP spid="1121" grpId="0" animBg="1"/>
      <p:bldP spid="1122" grpId="0" animBg="1"/>
      <p:bldP spid="1123"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96687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1894783" y="149680"/>
            <a:ext cx="9370622" cy="111434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Tuyển chọn vòng đầu theo những yêu cầu tối thiểu</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007745" y="1739900"/>
            <a:ext cx="5144698" cy="111434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SƠ TUYỂ</a:t>
            </a:r>
            <a:r>
              <a:rPr lang="en-US" sz="3200" b="1">
                <a:solidFill>
                  <a:srgbClr val="FF0000"/>
                </a:solidFill>
                <a:latin typeface="Times New Roman" panose="02020603050405020304" pitchFamily="18" charset="0"/>
                <a:cs typeface="Times New Roman" panose="02020603050405020304" pitchFamily="18" charset="0"/>
              </a:rPr>
              <a:t>N</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2F221FF5-5C3B-6D0E-E9E6-EF5D615DB3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39434AA0-18E0-FC43-290F-DEDE4C539F3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355EC0C9-123E-BAB7-5156-0B0A46C7A0E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A9353D08-CE96-0080-01B3-3A0AFF93697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1BF68657-70AF-56DC-678C-FC579743F2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72D9610A-7EBF-D5E4-B8F4-385A02790C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77A4784C-861E-A48A-ACE8-FC1877DE391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6ADBB2EA-4397-C10D-D9C1-4119FEDBF6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8DA20FE7-0924-9262-7D43-6CADF35292C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2A8E734D-0C98-96D8-138F-7314B9DC6EB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33F3477E-4AFB-7882-268B-9C10437A97F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E41C6D71-047B-68D0-EEE8-12C148B385E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11D290C8-CF8C-E321-9943-B4C41873202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76E96D01-E06E-BD4C-B1DA-578D6A9BF0A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587B58D8-2D7E-A187-652B-5F98BC3F6B5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A79C2205-5DEA-0E58-1E08-7F522BED5C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009488B1-CDE7-CF5D-671E-E0DA82E8C01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EBEFD8EA-7E4F-C0A0-4149-7D385270D94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81A1FE0F-45EB-22D3-E34B-C5753B7F85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6D85A960-C70C-B038-52A9-EB74E2DAB24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76DBDB54-5990-EDD3-2315-02F2889E5C9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71879E46-45BC-2C7C-DB62-028EAAA792C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3A069806-F44F-B137-899A-BAECAC48505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ABE669BF-CF84-F2FB-85E2-CD6052B301B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AD26DE8A-A1DC-C282-CA09-DF7D17BD812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9754A586-0D43-9FF8-CE7E-4ADD5050FD0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03AE9FA4-02E5-9FEF-A481-8EC189EF793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5C38C4DA-2F96-45CF-F869-3E3A69B2FA7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021DDC6F-5399-6701-9F63-7C9F8CDCA18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78950C34-649F-58D8-F738-62230EE813E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5000D7E0-4738-65CE-E45D-ED2FFE99686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A2C9D01C-E59C-37E8-7444-10AF3AE1C3B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 xmlns:a16="http://schemas.microsoft.com/office/drawing/2014/main" id="{9EA729DF-E891-4901-E7A7-974BC146400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967DE2BE-063C-6F02-023F-00930D80C47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0BFF7583-9727-E4B7-5899-7E0C1FA4956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98342946-A747-9CC2-DCE4-C22995F7567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69635B87-93DD-F87E-95E4-5AAEDFBA78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CBC428F7-7723-74CF-D06F-61AF57A028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BAEC667D-CD7C-D7D7-B208-EFED60BE7E7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EB3CE7A2-360B-854E-7B6F-3C52708F1C9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ECC77051-5C27-F6BF-D7D6-7152C45A6E2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A56E2327-E023-90A5-707F-2EEA29F4CE3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8D344623-4E6F-C8B9-07AB-2B9B290FB33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7E4A96B8-FBA5-1FB7-95D0-FF252572603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F02106BF-1EDC-C833-4C44-A4F093A80F1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7E29E989-FC7D-8100-9732-81529289F3B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A86A2634-2D9C-FD85-21B9-EF31E825498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4E0A10F9-CE2A-C5C6-69AA-03BAFD8FBA0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282D531B-FD10-3327-7021-17EE1AB6E46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65A63626-551E-46AB-1B96-D8098C6F50C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F1D3C66F-4E6E-A89A-9B54-AD58175C40F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E4AE3913-B1A1-820A-6A2D-CD52CF37684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3DD5D95C-5858-1F42-9BC4-87717B7C4FC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A7F51FB7-B542-D859-204B-1AFE4AF60BE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6FD8939E-0D4E-B930-BB28-C4C78D7F7A1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5CA2F5B8-D91F-3CD6-6A46-30B6926D9FA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25E79515-5A92-4BDA-2A64-384BB294C59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2E03924B-CD0C-1544-D3AA-9B7353CA2BD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1C4E65E1-A1F5-3E4D-8302-9837ECD10F8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A8B47042-EEE3-4A7A-F30C-FEBB4FBBFD2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24A2B743-010B-0E23-E3A2-AB4060D5205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78F8B4CA-5FC0-B4DB-E171-C0D63A961F9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F5312C52-FF88-1739-BD93-D0F0A3DF36A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8E7EA87F-CA80-4CEB-9A9E-2F7C379E371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AEFD2CA8-6165-E13C-7933-AAA6FD1F94D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C0AF6E82-1E80-3F28-2159-AA5EC39B77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D95EF38B-54D3-4652-BEC7-E08BA9BF438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98E7415D-0552-18BB-FC30-F40141D2EBD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1AEC8EF5-7832-6643-A501-29483AEA463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8276787F-89A4-C436-F083-C2519AEDD43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D87496B3-AECB-14B0-EDCB-8751CFB32B4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F40D3DDC-760E-D3B8-30DC-9953455EAAA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05DCF4F1-1D4B-B541-45C5-F95993F78B4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800DEACB-3AE9-C42E-237D-01F87FBC15C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5D13D038-107D-92AD-7330-7DDEAAF1763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5298E940-D63C-4320-E23B-44075A2C74F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23B631EA-A438-F339-AB52-321CB5F422C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B9AF07ED-B5FB-5F72-9069-BCA3DE7FB75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7798D025-5D88-EC38-EF1D-66F8AA95D30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3BB5E802-27B9-5CEF-1396-9AD212EC282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F7AA8984-83F0-6511-6D4B-F29C440463E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19CB7B40-4A87-C230-F5F3-74B1F374376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 xmlns:a16="http://schemas.microsoft.com/office/drawing/2014/main" id="{BFBE7FEF-4AAF-04F4-B074-7D5DEF4830FB}"/>
              </a:ext>
            </a:extLst>
          </p:cNvPr>
          <p:cNvSpPr txBox="1"/>
          <p:nvPr/>
        </p:nvSpPr>
        <p:spPr>
          <a:xfrm>
            <a:off x="641716" y="3222885"/>
            <a:ext cx="10908568" cy="1200329"/>
          </a:xfrm>
          <a:prstGeom prst="rect">
            <a:avLst/>
          </a:prstGeom>
          <a:solidFill>
            <a:schemeClr val="bg1"/>
          </a:solidFill>
          <a:ln>
            <a:solidFill>
              <a:schemeClr val="accent6"/>
            </a:solidFill>
          </a:ln>
        </p:spPr>
        <p:txBody>
          <a:bodyPr wrap="square" rtlCol="0">
            <a:spAutoFit/>
          </a:bodyPr>
          <a:lstStyle/>
          <a:p>
            <a:r>
              <a:rPr lang="en-US" sz="2400">
                <a:solidFill>
                  <a:srgbClr val="00B050"/>
                </a:solidFill>
                <a:effectLst/>
                <a:latin typeface="Arial" panose="020B0604020202020204" pitchFamily="34" charset="0"/>
                <a:ea typeface="Calibri" panose="020F0502020204030204" pitchFamily="34" charset="0"/>
                <a:cs typeface="Arial" panose="020B0604020202020204" pitchFamily="34" charset="0"/>
              </a:rPr>
              <a:t>Mục II Bài 3 SGK: </a:t>
            </a:r>
            <a:r>
              <a:rPr lang="vi-VN" sz="2400">
                <a:latin typeface="Arial" panose="020B0604020202020204" pitchFamily="34" charset="0"/>
                <a:cs typeface="Arial" panose="020B0604020202020204" pitchFamily="34" charset="0"/>
              </a:rPr>
              <a:t>“Thủ tục: tổ chức </a:t>
            </a:r>
            <a:r>
              <a:rPr lang="vi-VN" sz="2400">
                <a:solidFill>
                  <a:srgbClr val="FF0000"/>
                </a:solidFill>
                <a:latin typeface="Arial" panose="020B0604020202020204" pitchFamily="34" charset="0"/>
                <a:cs typeface="Arial" panose="020B0604020202020204" pitchFamily="34" charset="0"/>
              </a:rPr>
              <a:t>sơ tuyển </a:t>
            </a:r>
            <a:r>
              <a:rPr lang="vi-VN" sz="2400">
                <a:latin typeface="Arial" panose="020B0604020202020204" pitchFamily="34" charset="0"/>
                <a:cs typeface="Arial" panose="020B0604020202020204" pitchFamily="34" charset="0"/>
              </a:rPr>
              <a:t>về chiều cao, cân nặng, hình thể của công dân và báo cáo Công an cấp huyện những trường hợp đạt yêu cầu qua </a:t>
            </a:r>
            <a:r>
              <a:rPr lang="vi-VN" sz="2400">
                <a:solidFill>
                  <a:srgbClr val="FF0000"/>
                </a:solidFill>
                <a:latin typeface="Arial" panose="020B0604020202020204" pitchFamily="34" charset="0"/>
                <a:cs typeface="Arial" panose="020B0604020202020204" pitchFamily="34" charset="0"/>
              </a:rPr>
              <a:t>sơ tuyển</a:t>
            </a:r>
            <a:r>
              <a:rPr lang="vi-VN" sz="2400">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pic>
        <p:nvPicPr>
          <p:cNvPr id="91" name="image4.png">
            <a:extLst>
              <a:ext uri="{FF2B5EF4-FFF2-40B4-BE49-F238E27FC236}">
                <a16:creationId xmlns="" xmlns:a16="http://schemas.microsoft.com/office/drawing/2014/main" id="{5C6D3C73-ACAE-4342-AAB3-1EAB3E781940}"/>
              </a:ext>
            </a:extLst>
          </p:cNvPr>
          <p:cNvPicPr>
            <a:picLocks noChangeAspect="1"/>
          </p:cNvPicPr>
          <p:nvPr/>
        </p:nvPicPr>
        <p:blipFill>
          <a:blip r:embed="rId10" cstate="print"/>
          <a:stretch>
            <a:fillRect/>
          </a:stretch>
        </p:blipFill>
        <p:spPr>
          <a:xfrm>
            <a:off x="72424" y="34330"/>
            <a:ext cx="742683" cy="744563"/>
          </a:xfrm>
          <a:prstGeom prst="rect">
            <a:avLst/>
          </a:prstGeom>
        </p:spPr>
      </p:pic>
      <p:grpSp>
        <p:nvGrpSpPr>
          <p:cNvPr id="92" name="Group 11">
            <a:extLst>
              <a:ext uri="{FF2B5EF4-FFF2-40B4-BE49-F238E27FC236}">
                <a16:creationId xmlns="" xmlns:a16="http://schemas.microsoft.com/office/drawing/2014/main" id="{C2B23041-B3B4-4F4D-A0F9-BDE8C7D823DF}"/>
              </a:ext>
            </a:extLst>
          </p:cNvPr>
          <p:cNvGrpSpPr>
            <a:grpSpLocks/>
          </p:cNvGrpSpPr>
          <p:nvPr/>
        </p:nvGrpSpPr>
        <p:grpSpPr bwMode="auto">
          <a:xfrm>
            <a:off x="930652" y="111028"/>
            <a:ext cx="625171" cy="612210"/>
            <a:chOff x="0" y="0"/>
            <a:chExt cx="666" cy="559"/>
          </a:xfrm>
        </p:grpSpPr>
        <p:sp>
          <p:nvSpPr>
            <p:cNvPr id="93" name="Freeform 12">
              <a:extLst>
                <a:ext uri="{FF2B5EF4-FFF2-40B4-BE49-F238E27FC236}">
                  <a16:creationId xmlns="" xmlns:a16="http://schemas.microsoft.com/office/drawing/2014/main" id="{8104AAC6-982B-4C7A-8DA5-E06FEE63E57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0439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7CC25E0-50AB-3BBD-12FF-68399DB92551}"/>
              </a:ext>
            </a:extLst>
          </p:cNvPr>
          <p:cNvSpPr txBox="1"/>
          <p:nvPr/>
        </p:nvSpPr>
        <p:spPr>
          <a:xfrm>
            <a:off x="1704373" y="174399"/>
            <a:ext cx="6094070" cy="369332"/>
          </a:xfrm>
          <a:prstGeom prst="rect">
            <a:avLst/>
          </a:prstGeom>
          <a:noFill/>
        </p:spPr>
        <p:txBody>
          <a:bodyPr wrap="square">
            <a:spAutoFit/>
          </a:bodyPr>
          <a:lstStyle/>
          <a:p>
            <a:r>
              <a:rPr lang="en-US" sz="1800" b="1" dirty="0">
                <a:solidFill>
                  <a:srgbClr val="00CC00"/>
                </a:solidFill>
                <a:effectLst/>
                <a:latin typeface="TimesNewRomanPS"/>
              </a:rPr>
              <a:t> </a:t>
            </a:r>
            <a:endParaRPr lang="en-US" dirty="0"/>
          </a:p>
        </p:txBody>
      </p:sp>
      <p:sp>
        <p:nvSpPr>
          <p:cNvPr id="11" name="TextBox 10">
            <a:extLst>
              <a:ext uri="{FF2B5EF4-FFF2-40B4-BE49-F238E27FC236}">
                <a16:creationId xmlns="" xmlns:a16="http://schemas.microsoft.com/office/drawing/2014/main" id="{AC34FC2B-41A4-4787-9A83-FCB0E4DA51E3}"/>
              </a:ext>
            </a:extLst>
          </p:cNvPr>
          <p:cNvSpPr txBox="1"/>
          <p:nvPr/>
        </p:nvSpPr>
        <p:spPr>
          <a:xfrm>
            <a:off x="443764" y="1391171"/>
            <a:ext cx="4200664" cy="4524315"/>
          </a:xfrm>
          <a:prstGeom prst="rect">
            <a:avLst/>
          </a:prstGeom>
          <a:noFill/>
          <a:ln>
            <a:solidFill>
              <a:srgbClr val="00B050"/>
            </a:solidFill>
          </a:ln>
        </p:spPr>
        <p:txBody>
          <a:bodyPr wrap="square">
            <a:spAutoFit/>
          </a:bodyPr>
          <a:lstStyle/>
          <a:p>
            <a:pPr algn="just"/>
            <a:r>
              <a:rPr lang="vi-VN" sz="2400" dirty="0">
                <a:solidFill>
                  <a:srgbClr val="00B050"/>
                </a:solidFill>
                <a:effectLst/>
                <a:latin typeface="Arial" panose="020B0604020202020204" pitchFamily="34" charset="0"/>
                <a:cs typeface="Arial" panose="020B0604020202020204" pitchFamily="34" charset="0"/>
              </a:rPr>
              <a:t>Một thông điệp </a:t>
            </a:r>
            <a:r>
              <a:rPr lang="en-US" sz="2400" dirty="0" err="1">
                <a:solidFill>
                  <a:srgbClr val="00B050"/>
                </a:solidFill>
                <a:latin typeface="Arial" panose="020B0604020202020204" pitchFamily="34" charset="0"/>
                <a:cs typeface="Arial" panose="020B0604020202020204" pitchFamily="34" charset="0"/>
              </a:rPr>
              <a:t>của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từ</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khoá</a:t>
            </a:r>
            <a:r>
              <a:rPr lang="vi-VN" sz="2400" dirty="0">
                <a:solidFill>
                  <a:srgbClr val="00B050"/>
                </a:solidFill>
                <a:effectLst/>
                <a:latin typeface="Arial" panose="020B0604020202020204" pitchFamily="34" charset="0"/>
                <a:cs typeface="Arial" panose="020B0604020202020204" pitchFamily="34" charset="0"/>
              </a:rPr>
              <a:t>:</a:t>
            </a:r>
            <a:endParaRPr lang="en-US" sz="2400" dirty="0">
              <a:solidFill>
                <a:srgbClr val="00B050"/>
              </a:solidFill>
              <a:latin typeface="Arial" panose="020B0604020202020204" pitchFamily="34" charset="0"/>
              <a:cs typeface="Arial" panose="020B0604020202020204" pitchFamily="34" charset="0"/>
            </a:endParaRPr>
          </a:p>
          <a:p>
            <a:pPr algn="just"/>
            <a:r>
              <a:rPr lang="en-US" sz="2400" i="1" dirty="0" err="1">
                <a:solidFill>
                  <a:srgbClr val="FF0000"/>
                </a:solidFill>
                <a:latin typeface="Times New Roman" panose="02020603050405020304" pitchFamily="18" charset="0"/>
                <a:cs typeface="Times New Roman" panose="02020603050405020304" pitchFamily="18" charset="0"/>
              </a:rPr>
              <a:t>Một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đối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tượng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tuyển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chọn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thực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tham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nữ</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tuổi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gọi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nhập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ngũ</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đã</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đăng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kí</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theo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định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Luật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trình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phù</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hợp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với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yêu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cầu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nếu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cầu</a:t>
            </a:r>
            <a:r>
              <a:rPr lang="en-US" sz="2400" i="1" dirty="0">
                <a:solidFill>
                  <a:srgbClr val="FF0000"/>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 xmlns:a16="http://schemas.microsoft.com/office/drawing/2014/main" id="{93D0F759-A347-4A82-A636-8B771F1AB3C3}"/>
              </a:ext>
            </a:extLst>
          </p:cNvPr>
          <p:cNvSpPr txBox="1"/>
          <p:nvPr/>
        </p:nvSpPr>
        <p:spPr>
          <a:xfrm>
            <a:off x="5083238" y="310304"/>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91E6DE38-71AE-A2E0-BC9F-063996E0BED1}"/>
              </a:ext>
            </a:extLst>
          </p:cNvPr>
          <p:cNvPicPr>
            <a:picLocks noChangeAspect="1"/>
          </p:cNvPicPr>
          <p:nvPr/>
        </p:nvPicPr>
        <p:blipFill>
          <a:blip r:embed="rId3"/>
          <a:stretch>
            <a:fillRect/>
          </a:stretch>
        </p:blipFill>
        <p:spPr>
          <a:xfrm>
            <a:off x="4798337" y="1391171"/>
            <a:ext cx="7242772" cy="4524315"/>
          </a:xfrm>
          <a:prstGeom prst="rect">
            <a:avLst/>
          </a:prstGeom>
          <a:ln>
            <a:solidFill>
              <a:srgbClr val="00B050"/>
            </a:solidFill>
          </a:ln>
        </p:spPr>
      </p:pic>
      <p:pic>
        <p:nvPicPr>
          <p:cNvPr id="2" name="image4.png">
            <a:extLst>
              <a:ext uri="{FF2B5EF4-FFF2-40B4-BE49-F238E27FC236}">
                <a16:creationId xmlns="" xmlns:a16="http://schemas.microsoft.com/office/drawing/2014/main" id="{D6E59B8D-1BAC-4D4A-1D71-DB94E6264A3D}"/>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6" name="Group 11">
            <a:extLst>
              <a:ext uri="{FF2B5EF4-FFF2-40B4-BE49-F238E27FC236}">
                <a16:creationId xmlns="" xmlns:a16="http://schemas.microsoft.com/office/drawing/2014/main" id="{0FB9E01D-1D20-D7B0-3DF4-A92D7BF75D5A}"/>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 xmlns:a16="http://schemas.microsoft.com/office/drawing/2014/main" id="{855CE6C8-760A-BFE3-2417-C059977CDDB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6045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86</a:t>
            </a:fld>
            <a:endParaRPr lang="en-US" dirty="0"/>
          </a:p>
        </p:txBody>
      </p:sp>
      <p:sp>
        <p:nvSpPr>
          <p:cNvPr id="8" name="TextBox 7">
            <a:extLst>
              <a:ext uri="{FF2B5EF4-FFF2-40B4-BE49-F238E27FC236}">
                <a16:creationId xmlns="" xmlns:a16="http://schemas.microsoft.com/office/drawing/2014/main" id="{CA2BE11E-BC64-458B-A71B-9E19E4CEFE5F}"/>
              </a:ext>
            </a:extLst>
          </p:cNvPr>
          <p:cNvSpPr txBox="1"/>
          <p:nvPr/>
        </p:nvSpPr>
        <p:spPr>
          <a:xfrm>
            <a:off x="1814849" y="212700"/>
            <a:ext cx="9811093" cy="1569660"/>
          </a:xfrm>
          <a:prstGeom prst="rect">
            <a:avLst/>
          </a:prstGeom>
          <a:noFill/>
        </p:spPr>
        <p:txBody>
          <a:bodyPr wrap="square">
            <a:spAutoFit/>
          </a:bodyPr>
          <a:lstStyle/>
          <a:p>
            <a:pPr>
              <a:lnSpc>
                <a:spcPts val="2500"/>
              </a:lnSpc>
              <a:spcBef>
                <a:spcPts val="300"/>
              </a:spcBef>
              <a:spcAft>
                <a:spcPts val="300"/>
              </a:spcAft>
            </a:pPr>
            <a:r>
              <a:rPr lang="en-US" sz="2400" b="1" dirty="0">
                <a:solidFill>
                  <a:srgbClr val="00823B"/>
                </a:solidFill>
                <a:latin typeface="Arial" panose="020B0604020202020204" pitchFamily="34" charset="0"/>
                <a:cs typeface="Arial" panose="020B0604020202020204" pitchFamily="34" charset="0"/>
              </a:rPr>
              <a:t>III. TRÁCH NHIỆM THỰC HIỆN NGHĨA VỤ QUÂN SỰ VÀ THAM GIA CÔNG AN NHÂN DÂN</a:t>
            </a:r>
          </a:p>
          <a:p>
            <a:pPr>
              <a:lnSpc>
                <a:spcPts val="2500"/>
              </a:lnSpc>
              <a:spcBef>
                <a:spcPts val="300"/>
              </a:spcBef>
              <a:spcAft>
                <a:spcPts val="300"/>
              </a:spcAft>
            </a:pPr>
            <a:r>
              <a:rPr lang="en-US" sz="2400" b="1" dirty="0">
                <a:solidFill>
                  <a:srgbClr val="00823B"/>
                </a:solidFill>
                <a:latin typeface="Arial" panose="020B0604020202020204" pitchFamily="34" charset="0"/>
                <a:cs typeface="Arial" panose="020B0604020202020204" pitchFamily="34" charset="0"/>
              </a:rPr>
              <a:t>1. </a:t>
            </a:r>
            <a:r>
              <a:rPr lang="en-US" sz="2400" b="1" dirty="0" err="1">
                <a:solidFill>
                  <a:srgbClr val="00823B"/>
                </a:solidFill>
                <a:latin typeface="Arial" panose="020B0604020202020204" pitchFamily="34" charset="0"/>
                <a:cs typeface="Arial" panose="020B0604020202020204" pitchFamily="34" charset="0"/>
              </a:rPr>
              <a:t>Trách</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nhiệm</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của</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công</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dân</a:t>
            </a:r>
            <a:endParaRPr lang="en-US" sz="2400" b="1" dirty="0">
              <a:solidFill>
                <a:srgbClr val="00823B"/>
              </a:solidFill>
              <a:latin typeface="Arial" panose="020B0604020202020204" pitchFamily="34" charset="0"/>
              <a:cs typeface="Arial" panose="020B0604020202020204" pitchFamily="34" charset="0"/>
            </a:endParaRPr>
          </a:p>
          <a:p>
            <a:pPr>
              <a:lnSpc>
                <a:spcPts val="2500"/>
              </a:lnSpc>
              <a:spcBef>
                <a:spcPts val="300"/>
              </a:spcBef>
              <a:spcAft>
                <a:spcPts val="300"/>
              </a:spcAft>
            </a:pPr>
            <a:r>
              <a:rPr lang="en-US" sz="2400" b="1" dirty="0">
                <a:solidFill>
                  <a:srgbClr val="00823B"/>
                </a:solidFill>
                <a:latin typeface="Arial" panose="020B0604020202020204" pitchFamily="34" charset="0"/>
                <a:cs typeface="Arial" panose="020B0604020202020204" pitchFamily="34" charset="0"/>
              </a:rPr>
              <a:t>2. </a:t>
            </a:r>
            <a:r>
              <a:rPr lang="en-US" sz="2400" b="1" dirty="0" err="1">
                <a:solidFill>
                  <a:srgbClr val="00823B"/>
                </a:solidFill>
                <a:latin typeface="Arial" panose="020B0604020202020204" pitchFamily="34" charset="0"/>
                <a:cs typeface="Arial" panose="020B0604020202020204" pitchFamily="34" charset="0"/>
              </a:rPr>
              <a:t>Trách</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nhiệm</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của</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học</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sinh</a:t>
            </a:r>
            <a:endParaRPr lang="en-US" sz="2400" b="1" dirty="0">
              <a:solidFill>
                <a:srgbClr val="00823B"/>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5309C245-2288-450A-A11A-7955F855460D}"/>
              </a:ext>
            </a:extLst>
          </p:cNvPr>
          <p:cNvSpPr txBox="1"/>
          <p:nvPr/>
        </p:nvSpPr>
        <p:spPr>
          <a:xfrm>
            <a:off x="1280160" y="1782360"/>
            <a:ext cx="10476411" cy="1270669"/>
          </a:xfrm>
          <a:prstGeom prst="rect">
            <a:avLst/>
          </a:prstGeom>
          <a:solidFill>
            <a:schemeClr val="accent2">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solidFill>
                  <a:srgbClr val="FF0000"/>
                </a:solidFill>
                <a:latin typeface="Arial" panose="020B0604020202020204" pitchFamily="34" charset="0"/>
                <a:cs typeface="Arial" panose="020B0604020202020204" pitchFamily="34" charset="0"/>
              </a:rPr>
              <a:t>1</a:t>
            </a:r>
            <a:r>
              <a:rPr lang="en-US" sz="2400" dirty="0">
                <a:solidFill>
                  <a:srgbClr val="FF0000"/>
                </a:solidFill>
                <a:latin typeface="Arial" panose="020B0604020202020204" pitchFamily="34" charset="0"/>
                <a:cs typeface="Arial" panose="020B0604020202020204" pitchFamily="34" charset="0"/>
              </a:rPr>
              <a:t>1</a:t>
            </a:r>
            <a:r>
              <a:rPr lang="vi-VN"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 xmlns:a16="http://schemas.microsoft.com/office/drawing/2014/main" id="{7AF87FD2-4402-4C70-88D3-1F9213F4F70E}"/>
              </a:ext>
            </a:extLst>
          </p:cNvPr>
          <p:cNvSpPr txBox="1"/>
          <p:nvPr/>
        </p:nvSpPr>
        <p:spPr>
          <a:xfrm>
            <a:off x="1280159" y="3305924"/>
            <a:ext cx="10476411" cy="3018775"/>
          </a:xfrm>
          <a:prstGeom prst="rect">
            <a:avLst/>
          </a:prstGeom>
          <a:noFill/>
          <a:ln>
            <a:solidFill>
              <a:srgbClr val="00B050"/>
            </a:solidFill>
          </a:ln>
        </p:spPr>
        <p:txBody>
          <a:bodyPr wrap="square">
            <a:spAutoFit/>
          </a:bodyPr>
          <a:lstStyle/>
          <a:p>
            <a:pPr algn="ctr">
              <a:lnSpc>
                <a:spcPct val="15000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5</a:t>
            </a:r>
          </a:p>
          <a:p>
            <a:pPr marL="285750" indent="-285750">
              <a:lnSpc>
                <a:spcPts val="25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Nhiệm vụ</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(HS </a:t>
            </a:r>
            <a:r>
              <a:rPr lang="en-US" sz="2400" dirty="0" err="1">
                <a:solidFill>
                  <a:srgbClr val="00B050"/>
                </a:solidFill>
                <a:latin typeface="Times New Roman" panose="02020603050405020304" pitchFamily="18" charset="0"/>
                <a:cs typeface="Times New Roman" panose="02020603050405020304" pitchFamily="18" charset="0"/>
              </a:rPr>
              <a:t>làm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cặp</a:t>
            </a:r>
            <a:r>
              <a:rPr lang="en-US" sz="2400" dirty="0">
                <a:solidFill>
                  <a:srgbClr val="00B050"/>
                </a:solidFill>
                <a:latin typeface="Times New Roman" panose="02020603050405020304" pitchFamily="18" charset="0"/>
                <a:cs typeface="Times New Roman" panose="02020603050405020304" pitchFamily="18" charset="0"/>
              </a:rPr>
              <a:t>)</a:t>
            </a:r>
            <a:r>
              <a:rPr lang="vi-VN" sz="2400"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a:p>
            <a:pPr algn="just">
              <a:lnSpc>
                <a:spcPts val="2500"/>
              </a:lnSpc>
              <a:spcBef>
                <a:spcPts val="600"/>
              </a:spcBef>
              <a:spcAft>
                <a:spcPts val="600"/>
              </a:spcAft>
            </a:pPr>
            <a:r>
              <a:rPr lang="vi-VN" sz="2400" dirty="0">
                <a:latin typeface="Times New Roman" panose="02020603050405020304" pitchFamily="18" charset="0"/>
                <a:cs typeface="Times New Roman" panose="02020603050405020304" pitchFamily="18" charset="0"/>
              </a:rPr>
              <a:t>Đọc câu hỏi Khám phá 1</a:t>
            </a:r>
            <a:r>
              <a:rPr lang="en-US" sz="2400" dirty="0">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 thông tin mục I</a:t>
            </a:r>
            <a:r>
              <a:rPr lang="en-US" sz="2400" dirty="0">
                <a:latin typeface="Times New Roman" panose="02020603050405020304" pitchFamily="18" charset="0"/>
                <a:cs typeface="Times New Roman" panose="02020603050405020304" pitchFamily="18" charset="0"/>
              </a:rPr>
              <a:t>II </a:t>
            </a:r>
            <a:r>
              <a:rPr lang="vi-VN" sz="2400" dirty="0">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LĐTD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A4):</a:t>
            </a:r>
          </a:p>
          <a:p>
            <a:pPr algn="just">
              <a:lnSpc>
                <a:spcPts val="25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nhiệm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CD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thực hiện </a:t>
            </a:r>
            <a:r>
              <a:rPr lang="en-US" sz="2400" i="1" dirty="0">
                <a:latin typeface="Times New Roman" panose="02020603050405020304" pitchFamily="18" charset="0"/>
                <a:cs typeface="Times New Roman" panose="02020603050405020304" pitchFamily="18" charset="0"/>
              </a:rPr>
              <a:t>NVQS </a:t>
            </a:r>
            <a:r>
              <a:rPr lang="en-US" sz="2400" i="1" dirty="0" err="1">
                <a:latin typeface="Times New Roman" panose="02020603050405020304" pitchFamily="18" charset="0"/>
                <a:cs typeface="Times New Roman" panose="02020603050405020304" pitchFamily="18" charset="0"/>
              </a:rPr>
              <a:t>và</a:t>
            </a:r>
            <a:r>
              <a:rPr lang="vi-VN" sz="2400" i="1" dirty="0">
                <a:latin typeface="Times New Roman" panose="02020603050405020304" pitchFamily="18" charset="0"/>
                <a:cs typeface="Times New Roman" panose="02020603050405020304" pitchFamily="18" charset="0"/>
              </a:rPr>
              <a:t> tham gia C</a:t>
            </a:r>
            <a:r>
              <a:rPr lang="en-US" sz="2400" i="1" dirty="0">
                <a:latin typeface="Times New Roman" panose="02020603050405020304" pitchFamily="18" charset="0"/>
                <a:cs typeface="Times New Roman" panose="02020603050405020304" pitchFamily="18" charset="0"/>
              </a:rPr>
              <a:t>AND.</a:t>
            </a:r>
          </a:p>
          <a:p>
            <a:pPr algn="just">
              <a:lnSpc>
                <a:spcPts val="25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nhiệm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thực hiện </a:t>
            </a:r>
            <a:r>
              <a:rPr lang="en-US" sz="2400" i="1" dirty="0">
                <a:latin typeface="Times New Roman" panose="02020603050405020304" pitchFamily="18" charset="0"/>
                <a:cs typeface="Times New Roman" panose="02020603050405020304" pitchFamily="18" charset="0"/>
              </a:rPr>
              <a:t>NVQS </a:t>
            </a:r>
            <a:r>
              <a:rPr lang="en-US" sz="2400" i="1" dirty="0" err="1">
                <a:latin typeface="Times New Roman" panose="02020603050405020304" pitchFamily="18" charset="0"/>
                <a:cs typeface="Times New Roman" panose="02020603050405020304" pitchFamily="18" charset="0"/>
              </a:rPr>
              <a:t>và</a:t>
            </a:r>
            <a:r>
              <a:rPr lang="vi-VN" sz="2400" i="1" dirty="0">
                <a:latin typeface="Times New Roman" panose="02020603050405020304" pitchFamily="18" charset="0"/>
                <a:cs typeface="Times New Roman" panose="02020603050405020304" pitchFamily="18" charset="0"/>
              </a:rPr>
              <a:t> tham gia C</a:t>
            </a:r>
            <a:r>
              <a:rPr lang="en-US" sz="2400" i="1" dirty="0">
                <a:latin typeface="Times New Roman" panose="02020603050405020304" pitchFamily="18" charset="0"/>
                <a:cs typeface="Times New Roman" panose="02020603050405020304" pitchFamily="18" charset="0"/>
              </a:rPr>
              <a:t>AND.</a:t>
            </a:r>
          </a:p>
          <a:p>
            <a:pPr marL="342900" indent="-342900">
              <a:lnSpc>
                <a:spcPts val="250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 xmlns:a16="http://schemas.microsoft.com/office/drawing/2014/main" id="{0CD820C5-D28C-E782-F7C4-1025D1BBDBB9}"/>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D936AD10-B25A-E151-1F95-864AB242930E}"/>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 xmlns:a16="http://schemas.microsoft.com/office/drawing/2014/main" id="{651E0D4E-411E-2D8F-8C30-FFF60E16982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704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9DB5333-2917-42E6-A4C9-376C063030F7}"/>
              </a:ext>
            </a:extLst>
          </p:cNvPr>
          <p:cNvPicPr>
            <a:picLocks noChangeAspect="1"/>
          </p:cNvPicPr>
          <p:nvPr/>
        </p:nvPicPr>
        <p:blipFill>
          <a:blip r:embed="rId3"/>
          <a:stretch>
            <a:fillRect/>
          </a:stretch>
        </p:blipFill>
        <p:spPr>
          <a:xfrm>
            <a:off x="1234409" y="95377"/>
            <a:ext cx="10360661" cy="609847"/>
          </a:xfrm>
          <a:prstGeom prst="rect">
            <a:avLst/>
          </a:prstGeom>
        </p:spPr>
      </p:pic>
      <p:pic>
        <p:nvPicPr>
          <p:cNvPr id="7" name="Picture 6">
            <a:extLst>
              <a:ext uri="{FF2B5EF4-FFF2-40B4-BE49-F238E27FC236}">
                <a16:creationId xmlns="" xmlns:a16="http://schemas.microsoft.com/office/drawing/2014/main" id="{33CB20AB-F6FF-48D2-A0E8-B8D11A1E090B}"/>
              </a:ext>
            </a:extLst>
          </p:cNvPr>
          <p:cNvPicPr>
            <a:picLocks noChangeAspect="1"/>
          </p:cNvPicPr>
          <p:nvPr/>
        </p:nvPicPr>
        <p:blipFill>
          <a:blip r:embed="rId4"/>
          <a:stretch>
            <a:fillRect/>
          </a:stretch>
        </p:blipFill>
        <p:spPr>
          <a:xfrm>
            <a:off x="1427050" y="679263"/>
            <a:ext cx="838317" cy="5817331"/>
          </a:xfrm>
          <a:prstGeom prst="rect">
            <a:avLst/>
          </a:prstGeom>
        </p:spPr>
      </p:pic>
      <p:pic>
        <p:nvPicPr>
          <p:cNvPr id="11" name="Picture 10">
            <a:extLst>
              <a:ext uri="{FF2B5EF4-FFF2-40B4-BE49-F238E27FC236}">
                <a16:creationId xmlns="" xmlns:a16="http://schemas.microsoft.com/office/drawing/2014/main" id="{31CCE3E8-2C1C-4E78-839D-9ED6AF516006}"/>
              </a:ext>
            </a:extLst>
          </p:cNvPr>
          <p:cNvPicPr>
            <a:picLocks noChangeAspect="1"/>
          </p:cNvPicPr>
          <p:nvPr/>
        </p:nvPicPr>
        <p:blipFill>
          <a:blip r:embed="rId5"/>
          <a:stretch>
            <a:fillRect/>
          </a:stretch>
        </p:blipFill>
        <p:spPr>
          <a:xfrm>
            <a:off x="2259541" y="790115"/>
            <a:ext cx="9035476" cy="714475"/>
          </a:xfrm>
          <a:prstGeom prst="rect">
            <a:avLst/>
          </a:prstGeom>
        </p:spPr>
      </p:pic>
      <p:pic>
        <p:nvPicPr>
          <p:cNvPr id="15" name="Picture 14">
            <a:extLst>
              <a:ext uri="{FF2B5EF4-FFF2-40B4-BE49-F238E27FC236}">
                <a16:creationId xmlns="" xmlns:a16="http://schemas.microsoft.com/office/drawing/2014/main" id="{F69583AC-821E-43A7-8E08-B150DA06882C}"/>
              </a:ext>
            </a:extLst>
          </p:cNvPr>
          <p:cNvPicPr>
            <a:picLocks noChangeAspect="1"/>
          </p:cNvPicPr>
          <p:nvPr/>
        </p:nvPicPr>
        <p:blipFill>
          <a:blip r:embed="rId6"/>
          <a:stretch>
            <a:fillRect/>
          </a:stretch>
        </p:blipFill>
        <p:spPr>
          <a:xfrm>
            <a:off x="2248585" y="1825940"/>
            <a:ext cx="129239" cy="1344085"/>
          </a:xfrm>
          <a:prstGeom prst="rect">
            <a:avLst/>
          </a:prstGeom>
        </p:spPr>
      </p:pic>
      <p:pic>
        <p:nvPicPr>
          <p:cNvPr id="18" name="Picture 17">
            <a:extLst>
              <a:ext uri="{FF2B5EF4-FFF2-40B4-BE49-F238E27FC236}">
                <a16:creationId xmlns="" xmlns:a16="http://schemas.microsoft.com/office/drawing/2014/main" id="{F1BC7DDE-1BCF-41CD-9A8A-1E623C25951F}"/>
              </a:ext>
            </a:extLst>
          </p:cNvPr>
          <p:cNvPicPr>
            <a:picLocks noChangeAspect="1"/>
          </p:cNvPicPr>
          <p:nvPr/>
        </p:nvPicPr>
        <p:blipFill>
          <a:blip r:embed="rId7"/>
          <a:stretch>
            <a:fillRect/>
          </a:stretch>
        </p:blipFill>
        <p:spPr>
          <a:xfrm>
            <a:off x="2401705" y="1513299"/>
            <a:ext cx="8893311" cy="704948"/>
          </a:xfrm>
          <a:prstGeom prst="rect">
            <a:avLst/>
          </a:prstGeom>
        </p:spPr>
      </p:pic>
      <p:pic>
        <p:nvPicPr>
          <p:cNvPr id="20" name="Picture 19">
            <a:extLst>
              <a:ext uri="{FF2B5EF4-FFF2-40B4-BE49-F238E27FC236}">
                <a16:creationId xmlns="" xmlns:a16="http://schemas.microsoft.com/office/drawing/2014/main" id="{2ABA2513-9E07-4F11-91D8-2C928B780F9D}"/>
              </a:ext>
            </a:extLst>
          </p:cNvPr>
          <p:cNvPicPr>
            <a:picLocks noChangeAspect="1"/>
          </p:cNvPicPr>
          <p:nvPr/>
        </p:nvPicPr>
        <p:blipFill>
          <a:blip r:embed="rId8"/>
          <a:stretch>
            <a:fillRect/>
          </a:stretch>
        </p:blipFill>
        <p:spPr>
          <a:xfrm>
            <a:off x="2401705" y="2317590"/>
            <a:ext cx="8893310" cy="1648055"/>
          </a:xfrm>
          <a:prstGeom prst="rect">
            <a:avLst/>
          </a:prstGeom>
        </p:spPr>
      </p:pic>
      <p:pic>
        <p:nvPicPr>
          <p:cNvPr id="24" name="Picture 23">
            <a:extLst>
              <a:ext uri="{FF2B5EF4-FFF2-40B4-BE49-F238E27FC236}">
                <a16:creationId xmlns="" xmlns:a16="http://schemas.microsoft.com/office/drawing/2014/main" id="{9DA4550F-7BA7-4DE3-8C9B-D4673F4AD3F6}"/>
              </a:ext>
            </a:extLst>
          </p:cNvPr>
          <p:cNvPicPr>
            <a:picLocks noChangeAspect="1"/>
          </p:cNvPicPr>
          <p:nvPr/>
        </p:nvPicPr>
        <p:blipFill>
          <a:blip r:embed="rId9"/>
          <a:stretch>
            <a:fillRect/>
          </a:stretch>
        </p:blipFill>
        <p:spPr>
          <a:xfrm>
            <a:off x="2257091" y="4078011"/>
            <a:ext cx="9035476" cy="704948"/>
          </a:xfrm>
          <a:prstGeom prst="rect">
            <a:avLst/>
          </a:prstGeom>
        </p:spPr>
      </p:pic>
      <p:pic>
        <p:nvPicPr>
          <p:cNvPr id="26" name="Picture 25">
            <a:extLst>
              <a:ext uri="{FF2B5EF4-FFF2-40B4-BE49-F238E27FC236}">
                <a16:creationId xmlns="" xmlns:a16="http://schemas.microsoft.com/office/drawing/2014/main" id="{6B3D1C42-E353-4A22-8FFE-B6F025A292F8}"/>
              </a:ext>
            </a:extLst>
          </p:cNvPr>
          <p:cNvPicPr>
            <a:picLocks noChangeAspect="1"/>
          </p:cNvPicPr>
          <p:nvPr/>
        </p:nvPicPr>
        <p:blipFill>
          <a:blip r:embed="rId10"/>
          <a:stretch>
            <a:fillRect/>
          </a:stretch>
        </p:blipFill>
        <p:spPr>
          <a:xfrm>
            <a:off x="2252240" y="4865054"/>
            <a:ext cx="9035475" cy="1019317"/>
          </a:xfrm>
          <a:prstGeom prst="rect">
            <a:avLst/>
          </a:prstGeom>
        </p:spPr>
      </p:pic>
      <p:pic>
        <p:nvPicPr>
          <p:cNvPr id="28" name="Picture 27">
            <a:extLst>
              <a:ext uri="{FF2B5EF4-FFF2-40B4-BE49-F238E27FC236}">
                <a16:creationId xmlns="" xmlns:a16="http://schemas.microsoft.com/office/drawing/2014/main" id="{7C40FEAD-C6D4-4599-8609-13740DF80CB6}"/>
              </a:ext>
            </a:extLst>
          </p:cNvPr>
          <p:cNvPicPr>
            <a:picLocks noChangeAspect="1"/>
          </p:cNvPicPr>
          <p:nvPr/>
        </p:nvPicPr>
        <p:blipFill>
          <a:blip r:embed="rId11"/>
          <a:stretch>
            <a:fillRect/>
          </a:stretch>
        </p:blipFill>
        <p:spPr>
          <a:xfrm>
            <a:off x="2252240" y="5940339"/>
            <a:ext cx="9035474" cy="714475"/>
          </a:xfrm>
          <a:prstGeom prst="rect">
            <a:avLst/>
          </a:prstGeom>
        </p:spPr>
      </p:pic>
      <p:pic>
        <p:nvPicPr>
          <p:cNvPr id="2" name="image4.png">
            <a:extLst>
              <a:ext uri="{FF2B5EF4-FFF2-40B4-BE49-F238E27FC236}">
                <a16:creationId xmlns="" xmlns:a16="http://schemas.microsoft.com/office/drawing/2014/main" id="{D5C43A03-2521-BC66-E541-F8AF4690FCF1}"/>
              </a:ext>
            </a:extLst>
          </p:cNvPr>
          <p:cNvPicPr>
            <a:picLocks noChangeAspect="1"/>
          </p:cNvPicPr>
          <p:nvPr/>
        </p:nvPicPr>
        <p:blipFill>
          <a:blip r:embed="rId12"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919A7EF1-7754-8440-0F02-C545A5B018B2}"/>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 xmlns:a16="http://schemas.microsoft.com/office/drawing/2014/main" id="{F019843C-84C9-B268-8632-8FFD967BF88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7300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randombar(horizontal)">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randombar(horizont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2A29F797-BC97-28B7-D329-F66C1942A50E}"/>
              </a:ext>
            </a:extLst>
          </p:cNvPr>
          <p:cNvSpPr txBox="1"/>
          <p:nvPr/>
        </p:nvSpPr>
        <p:spPr>
          <a:xfrm>
            <a:off x="249835" y="1829780"/>
            <a:ext cx="2597870" cy="3198440"/>
          </a:xfrm>
          <a:prstGeom prst="rect">
            <a:avLst/>
          </a:prstGeom>
          <a:noFill/>
          <a:ln>
            <a:solidFill>
              <a:srgbClr val="00B050"/>
            </a:solidFill>
          </a:ln>
          <a:effectLst>
            <a:glow rad="127000">
              <a:schemeClr val="accent2">
                <a:lumMod val="20000"/>
                <a:lumOff val="80000"/>
              </a:schemeClr>
            </a:glow>
          </a:effectLst>
        </p:spPr>
        <p:txBody>
          <a:bodyPr wrap="square">
            <a:spAutoFit/>
          </a:bodyPr>
          <a:lstStyle/>
          <a:p>
            <a:pPr>
              <a:lnSpc>
                <a:spcPts val="2880"/>
              </a:lnSpc>
              <a:spcBef>
                <a:spcPts val="600"/>
              </a:spcBef>
              <a:spcAft>
                <a:spcPts val="600"/>
              </a:spcAft>
            </a:pPr>
            <a:r>
              <a:rPr lang="en-GB" sz="2400" b="1" dirty="0" err="1">
                <a:solidFill>
                  <a:srgbClr val="0070C0"/>
                </a:solidFill>
                <a:latin typeface="Times New Roman" panose="02020603050405020304" pitchFamily="18" charset="0"/>
                <a:cs typeface="Times New Roman" panose="02020603050405020304" pitchFamily="18" charset="0"/>
              </a:rPr>
              <a:t>Luyện</a:t>
            </a:r>
            <a:r>
              <a:rPr lang="en-GB" sz="2400" b="1" dirty="0">
                <a:solidFill>
                  <a:srgbClr val="0070C0"/>
                </a:solidFill>
                <a:latin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cs typeface="Times New Roman" panose="02020603050405020304" pitchFamily="18" charset="0"/>
              </a:rPr>
              <a:t>tập</a:t>
            </a:r>
            <a:endParaRPr lang="en-GB" sz="2400" b="1" dirty="0">
              <a:solidFill>
                <a:srgbClr val="0070C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en-GB" sz="2400" dirty="0">
                <a:solidFill>
                  <a:srgbClr val="FF0000"/>
                </a:solidFill>
                <a:latin typeface="Arial" panose="020B0604020202020204" pitchFamily="34" charset="0"/>
                <a:cs typeface="Arial" panose="020B0604020202020204" pitchFamily="34" charset="0"/>
              </a:rPr>
              <a:t>4.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gì</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sẵn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sàng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nghĩa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vụ</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nghĩa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vụ</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a:t>
            </a:r>
          </a:p>
        </p:txBody>
      </p:sp>
      <p:pic>
        <p:nvPicPr>
          <p:cNvPr id="4" name="Picture 3">
            <a:extLst>
              <a:ext uri="{FF2B5EF4-FFF2-40B4-BE49-F238E27FC236}">
                <a16:creationId xmlns="" xmlns:a16="http://schemas.microsoft.com/office/drawing/2014/main" id="{3C041AB1-66DB-4B78-B8C4-1EB6356163DD}"/>
              </a:ext>
            </a:extLst>
          </p:cNvPr>
          <p:cNvPicPr>
            <a:picLocks noChangeAspect="1"/>
          </p:cNvPicPr>
          <p:nvPr/>
        </p:nvPicPr>
        <p:blipFill>
          <a:blip r:embed="rId3"/>
          <a:stretch>
            <a:fillRect/>
          </a:stretch>
        </p:blipFill>
        <p:spPr>
          <a:xfrm>
            <a:off x="3079355" y="5078241"/>
            <a:ext cx="8907118" cy="1038370"/>
          </a:xfrm>
          <a:prstGeom prst="rect">
            <a:avLst/>
          </a:prstGeom>
        </p:spPr>
      </p:pic>
      <p:pic>
        <p:nvPicPr>
          <p:cNvPr id="6" name="Picture 5">
            <a:extLst>
              <a:ext uri="{FF2B5EF4-FFF2-40B4-BE49-F238E27FC236}">
                <a16:creationId xmlns="" xmlns:a16="http://schemas.microsoft.com/office/drawing/2014/main" id="{139A9638-5C18-47F5-8BED-C8155B288A19}"/>
              </a:ext>
            </a:extLst>
          </p:cNvPr>
          <p:cNvPicPr>
            <a:picLocks noChangeAspect="1"/>
          </p:cNvPicPr>
          <p:nvPr/>
        </p:nvPicPr>
        <p:blipFill>
          <a:blip r:embed="rId4"/>
          <a:stretch>
            <a:fillRect/>
          </a:stretch>
        </p:blipFill>
        <p:spPr>
          <a:xfrm>
            <a:off x="3385525" y="1071147"/>
            <a:ext cx="1221309" cy="4015803"/>
          </a:xfrm>
          <a:prstGeom prst="rect">
            <a:avLst/>
          </a:prstGeom>
        </p:spPr>
      </p:pic>
      <p:pic>
        <p:nvPicPr>
          <p:cNvPr id="9" name="Picture 8">
            <a:extLst>
              <a:ext uri="{FF2B5EF4-FFF2-40B4-BE49-F238E27FC236}">
                <a16:creationId xmlns="" xmlns:a16="http://schemas.microsoft.com/office/drawing/2014/main" id="{1F9BE496-533B-4CEA-871F-B960EB70E689}"/>
              </a:ext>
            </a:extLst>
          </p:cNvPr>
          <p:cNvPicPr>
            <a:picLocks noChangeAspect="1"/>
          </p:cNvPicPr>
          <p:nvPr/>
        </p:nvPicPr>
        <p:blipFill>
          <a:blip r:embed="rId5"/>
          <a:stretch>
            <a:fillRect/>
          </a:stretch>
        </p:blipFill>
        <p:spPr>
          <a:xfrm>
            <a:off x="4582484" y="883022"/>
            <a:ext cx="7201905" cy="1086002"/>
          </a:xfrm>
          <a:prstGeom prst="rect">
            <a:avLst/>
          </a:prstGeom>
        </p:spPr>
      </p:pic>
      <p:pic>
        <p:nvPicPr>
          <p:cNvPr id="13" name="Picture 12">
            <a:extLst>
              <a:ext uri="{FF2B5EF4-FFF2-40B4-BE49-F238E27FC236}">
                <a16:creationId xmlns="" xmlns:a16="http://schemas.microsoft.com/office/drawing/2014/main" id="{7DDC60AE-3893-4FDF-A400-C2E91593FA44}"/>
              </a:ext>
            </a:extLst>
          </p:cNvPr>
          <p:cNvPicPr>
            <a:picLocks noChangeAspect="1"/>
          </p:cNvPicPr>
          <p:nvPr/>
        </p:nvPicPr>
        <p:blipFill>
          <a:blip r:embed="rId6"/>
          <a:stretch>
            <a:fillRect/>
          </a:stretch>
        </p:blipFill>
        <p:spPr>
          <a:xfrm>
            <a:off x="4595139" y="2401019"/>
            <a:ext cx="7211431" cy="771633"/>
          </a:xfrm>
          <a:prstGeom prst="rect">
            <a:avLst/>
          </a:prstGeom>
        </p:spPr>
      </p:pic>
      <p:pic>
        <p:nvPicPr>
          <p:cNvPr id="16" name="Picture 15">
            <a:extLst>
              <a:ext uri="{FF2B5EF4-FFF2-40B4-BE49-F238E27FC236}">
                <a16:creationId xmlns="" xmlns:a16="http://schemas.microsoft.com/office/drawing/2014/main" id="{998EA4FA-208D-4D57-A146-BBE15E4A59B5}"/>
              </a:ext>
            </a:extLst>
          </p:cNvPr>
          <p:cNvPicPr>
            <a:picLocks noChangeAspect="1"/>
          </p:cNvPicPr>
          <p:nvPr/>
        </p:nvPicPr>
        <p:blipFill>
          <a:blip r:embed="rId7"/>
          <a:stretch>
            <a:fillRect/>
          </a:stretch>
        </p:blipFill>
        <p:spPr>
          <a:xfrm>
            <a:off x="4595139" y="3621856"/>
            <a:ext cx="7135221" cy="1105054"/>
          </a:xfrm>
          <a:prstGeom prst="rect">
            <a:avLst/>
          </a:prstGeom>
        </p:spPr>
      </p:pic>
      <p:pic>
        <p:nvPicPr>
          <p:cNvPr id="2" name="image4.png">
            <a:extLst>
              <a:ext uri="{FF2B5EF4-FFF2-40B4-BE49-F238E27FC236}">
                <a16:creationId xmlns="" xmlns:a16="http://schemas.microsoft.com/office/drawing/2014/main" id="{EE1CB21F-E546-A635-A835-5330E353E005}"/>
              </a:ext>
            </a:extLst>
          </p:cNvPr>
          <p:cNvPicPr>
            <a:picLocks noChangeAspect="1"/>
          </p:cNvPicPr>
          <p:nvPr/>
        </p:nvPicPr>
        <p:blipFill>
          <a:blip r:embed="rId8"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8BDC8DB4-D2A2-E4FF-BEAA-F423833D328B}"/>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 xmlns:a16="http://schemas.microsoft.com/office/drawing/2014/main" id="{83CCCCD1-5AD8-182B-C859-82FD67E28B5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6187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90"/>
                                          </p:val>
                                        </p:tav>
                                        <p:tav tm="100000">
                                          <p:val>
                                            <p:fltVal val="0"/>
                                          </p:val>
                                        </p:tav>
                                      </p:tavLst>
                                    </p:anim>
                                    <p:animEffect transition="in" filter="fade">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ircle(in)">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x-none" sz="2000" b="1" dirty="0"/>
          </a:p>
        </p:txBody>
      </p:sp>
      <p:sp>
        <p:nvSpPr>
          <p:cNvPr id="10" name="TextBox 9">
            <a:extLst>
              <a:ext uri="{FF2B5EF4-FFF2-40B4-BE49-F238E27FC236}">
                <a16:creationId xmlns=""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8</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a:t>
            </a:r>
            <a:r>
              <a:rPr lang="en-US" sz="2400" dirty="0">
                <a:solidFill>
                  <a:srgbClr val="00A23A"/>
                </a:solidFill>
                <a:effectLst/>
                <a:latin typeface="TimesNewRomanPSMT"/>
              </a:rPr>
              <a:t>II</a:t>
            </a:r>
            <a:r>
              <a:rPr lang="vi-VN" sz="2400" dirty="0">
                <a:solidFill>
                  <a:srgbClr val="00A23A"/>
                </a:solidFill>
                <a:effectLst/>
                <a:latin typeface="TimesNewRomanPSMT"/>
              </a:rPr>
              <a:t> Bài </a:t>
            </a:r>
            <a:r>
              <a:rPr lang="en-GB" sz="2400" dirty="0">
                <a:solidFill>
                  <a:srgbClr val="00A23A"/>
                </a:solidFill>
                <a:effectLst/>
                <a:latin typeface="TimesNewRomanPSMT"/>
              </a:rPr>
              <a:t>1</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a:extLst>
              <a:ext uri="{FF2B5EF4-FFF2-40B4-BE49-F238E27FC236}">
                <a16:creationId xmlns="" xmlns:a16="http://schemas.microsoft.com/office/drawing/2014/main" id="{429AC8D9-81DA-496F-A31F-C5A7AFD714D7}"/>
              </a:ext>
            </a:extLst>
          </p:cNvPr>
          <p:cNvPicPr>
            <a:picLocks noChangeAspect="1"/>
          </p:cNvPicPr>
          <p:nvPr/>
        </p:nvPicPr>
        <p:blipFill>
          <a:blip r:embed="rId3"/>
          <a:stretch>
            <a:fillRect/>
          </a:stretch>
        </p:blipFill>
        <p:spPr>
          <a:xfrm>
            <a:off x="3286408" y="1473252"/>
            <a:ext cx="8339626" cy="4239302"/>
          </a:xfrm>
          <a:prstGeom prst="rect">
            <a:avLst/>
          </a:prstGeom>
          <a:ln>
            <a:solidFill>
              <a:srgbClr val="00B050"/>
            </a:solidFill>
          </a:ln>
        </p:spPr>
      </p:pic>
      <p:pic>
        <p:nvPicPr>
          <p:cNvPr id="2" name="image4.png">
            <a:extLst>
              <a:ext uri="{FF2B5EF4-FFF2-40B4-BE49-F238E27FC236}">
                <a16:creationId xmlns="" xmlns:a16="http://schemas.microsoft.com/office/drawing/2014/main" id="{0166FE65-9FF7-60C0-AEF6-2C10DEF36365}"/>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F730AABF-9CC8-6C5A-A106-B47409B20655}"/>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 xmlns:a16="http://schemas.microsoft.com/office/drawing/2014/main" id="{2561D419-468F-787B-2632-0F9CC3BE2AF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5568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41A289A-41B4-4C11-8EA6-704FDBB41FDB}"/>
              </a:ext>
            </a:extLst>
          </p:cNvPr>
          <p:cNvPicPr>
            <a:picLocks noChangeAspect="1"/>
          </p:cNvPicPr>
          <p:nvPr/>
        </p:nvPicPr>
        <p:blipFill>
          <a:blip r:embed="rId3"/>
          <a:stretch>
            <a:fillRect/>
          </a:stretch>
        </p:blipFill>
        <p:spPr>
          <a:xfrm>
            <a:off x="914400" y="6114946"/>
            <a:ext cx="10363199" cy="743054"/>
          </a:xfrm>
          <a:prstGeom prst="rect">
            <a:avLst/>
          </a:prstGeom>
        </p:spPr>
      </p:pic>
      <p:pic>
        <p:nvPicPr>
          <p:cNvPr id="7" name="Picture 6">
            <a:extLst>
              <a:ext uri="{FF2B5EF4-FFF2-40B4-BE49-F238E27FC236}">
                <a16:creationId xmlns="" xmlns:a16="http://schemas.microsoft.com/office/drawing/2014/main" id="{EA925321-28D6-4407-A45C-84EBAF7FB398}"/>
              </a:ext>
            </a:extLst>
          </p:cNvPr>
          <p:cNvPicPr>
            <a:picLocks noChangeAspect="1"/>
          </p:cNvPicPr>
          <p:nvPr/>
        </p:nvPicPr>
        <p:blipFill>
          <a:blip r:embed="rId4"/>
          <a:stretch>
            <a:fillRect/>
          </a:stretch>
        </p:blipFill>
        <p:spPr>
          <a:xfrm>
            <a:off x="1287862" y="776087"/>
            <a:ext cx="342948" cy="5338859"/>
          </a:xfrm>
          <a:prstGeom prst="rect">
            <a:avLst/>
          </a:prstGeom>
        </p:spPr>
      </p:pic>
      <p:pic>
        <p:nvPicPr>
          <p:cNvPr id="21" name="Picture 20">
            <a:extLst>
              <a:ext uri="{FF2B5EF4-FFF2-40B4-BE49-F238E27FC236}">
                <a16:creationId xmlns="" xmlns:a16="http://schemas.microsoft.com/office/drawing/2014/main" id="{0B6B9C1C-941D-4B7E-A9DB-AE26C2AE246C}"/>
              </a:ext>
            </a:extLst>
          </p:cNvPr>
          <p:cNvPicPr>
            <a:picLocks noChangeAspect="1"/>
          </p:cNvPicPr>
          <p:nvPr/>
        </p:nvPicPr>
        <p:blipFill>
          <a:blip r:embed="rId5"/>
          <a:stretch>
            <a:fillRect/>
          </a:stretch>
        </p:blipFill>
        <p:spPr>
          <a:xfrm>
            <a:off x="2793706" y="1352631"/>
            <a:ext cx="7716327" cy="684411"/>
          </a:xfrm>
          <a:prstGeom prst="rect">
            <a:avLst/>
          </a:prstGeom>
        </p:spPr>
      </p:pic>
      <p:pic>
        <p:nvPicPr>
          <p:cNvPr id="23" name="Picture 22">
            <a:extLst>
              <a:ext uri="{FF2B5EF4-FFF2-40B4-BE49-F238E27FC236}">
                <a16:creationId xmlns="" xmlns:a16="http://schemas.microsoft.com/office/drawing/2014/main" id="{B4F38E19-9289-4E18-8800-A5E700229620}"/>
              </a:ext>
            </a:extLst>
          </p:cNvPr>
          <p:cNvPicPr>
            <a:picLocks noChangeAspect="1"/>
          </p:cNvPicPr>
          <p:nvPr/>
        </p:nvPicPr>
        <p:blipFill>
          <a:blip r:embed="rId6"/>
          <a:stretch>
            <a:fillRect/>
          </a:stretch>
        </p:blipFill>
        <p:spPr>
          <a:xfrm>
            <a:off x="1630811" y="373167"/>
            <a:ext cx="1197732" cy="895475"/>
          </a:xfrm>
          <a:prstGeom prst="rect">
            <a:avLst/>
          </a:prstGeom>
        </p:spPr>
      </p:pic>
      <p:pic>
        <p:nvPicPr>
          <p:cNvPr id="25" name="Picture 24">
            <a:extLst>
              <a:ext uri="{FF2B5EF4-FFF2-40B4-BE49-F238E27FC236}">
                <a16:creationId xmlns="" xmlns:a16="http://schemas.microsoft.com/office/drawing/2014/main" id="{860BF5C2-0495-4CE8-9CDC-E6327D000DCF}"/>
              </a:ext>
            </a:extLst>
          </p:cNvPr>
          <p:cNvPicPr>
            <a:picLocks noChangeAspect="1"/>
          </p:cNvPicPr>
          <p:nvPr/>
        </p:nvPicPr>
        <p:blipFill>
          <a:blip r:embed="rId7"/>
          <a:stretch>
            <a:fillRect/>
          </a:stretch>
        </p:blipFill>
        <p:spPr>
          <a:xfrm>
            <a:off x="2809087" y="30053"/>
            <a:ext cx="8468512" cy="1314524"/>
          </a:xfrm>
          <a:prstGeom prst="rect">
            <a:avLst/>
          </a:prstGeom>
        </p:spPr>
      </p:pic>
      <p:pic>
        <p:nvPicPr>
          <p:cNvPr id="27" name="Picture 26">
            <a:extLst>
              <a:ext uri="{FF2B5EF4-FFF2-40B4-BE49-F238E27FC236}">
                <a16:creationId xmlns="" xmlns:a16="http://schemas.microsoft.com/office/drawing/2014/main" id="{09319145-0FD7-4C74-9AB3-456A60EEC6B6}"/>
              </a:ext>
            </a:extLst>
          </p:cNvPr>
          <p:cNvPicPr>
            <a:picLocks noChangeAspect="1"/>
          </p:cNvPicPr>
          <p:nvPr/>
        </p:nvPicPr>
        <p:blipFill>
          <a:blip r:embed="rId8"/>
          <a:stretch>
            <a:fillRect/>
          </a:stretch>
        </p:blipFill>
        <p:spPr>
          <a:xfrm>
            <a:off x="2802415" y="2154461"/>
            <a:ext cx="1019317" cy="1699001"/>
          </a:xfrm>
          <a:prstGeom prst="rect">
            <a:avLst/>
          </a:prstGeom>
        </p:spPr>
      </p:pic>
      <p:pic>
        <p:nvPicPr>
          <p:cNvPr id="29" name="Picture 28">
            <a:extLst>
              <a:ext uri="{FF2B5EF4-FFF2-40B4-BE49-F238E27FC236}">
                <a16:creationId xmlns="" xmlns:a16="http://schemas.microsoft.com/office/drawing/2014/main" id="{F782B424-615B-40EF-B446-26C37DD90331}"/>
              </a:ext>
            </a:extLst>
          </p:cNvPr>
          <p:cNvPicPr>
            <a:picLocks noChangeAspect="1"/>
          </p:cNvPicPr>
          <p:nvPr/>
        </p:nvPicPr>
        <p:blipFill>
          <a:blip r:embed="rId9"/>
          <a:stretch>
            <a:fillRect/>
          </a:stretch>
        </p:blipFill>
        <p:spPr>
          <a:xfrm>
            <a:off x="3911815" y="2071223"/>
            <a:ext cx="3410426" cy="371527"/>
          </a:xfrm>
          <a:prstGeom prst="rect">
            <a:avLst/>
          </a:prstGeom>
        </p:spPr>
      </p:pic>
      <p:pic>
        <p:nvPicPr>
          <p:cNvPr id="31" name="Picture 30">
            <a:extLst>
              <a:ext uri="{FF2B5EF4-FFF2-40B4-BE49-F238E27FC236}">
                <a16:creationId xmlns="" xmlns:a16="http://schemas.microsoft.com/office/drawing/2014/main" id="{C2E3852C-7F22-4DCF-AC69-76721F1E2145}"/>
              </a:ext>
            </a:extLst>
          </p:cNvPr>
          <p:cNvPicPr>
            <a:picLocks noChangeAspect="1"/>
          </p:cNvPicPr>
          <p:nvPr/>
        </p:nvPicPr>
        <p:blipFill>
          <a:blip r:embed="rId10"/>
          <a:stretch>
            <a:fillRect/>
          </a:stretch>
        </p:blipFill>
        <p:spPr>
          <a:xfrm>
            <a:off x="3911815" y="2442750"/>
            <a:ext cx="4286848" cy="400106"/>
          </a:xfrm>
          <a:prstGeom prst="rect">
            <a:avLst/>
          </a:prstGeom>
        </p:spPr>
      </p:pic>
      <p:pic>
        <p:nvPicPr>
          <p:cNvPr id="33" name="Picture 32">
            <a:extLst>
              <a:ext uri="{FF2B5EF4-FFF2-40B4-BE49-F238E27FC236}">
                <a16:creationId xmlns="" xmlns:a16="http://schemas.microsoft.com/office/drawing/2014/main" id="{E181ABE9-FF3C-4CB0-84A1-FE2D9111F047}"/>
              </a:ext>
            </a:extLst>
          </p:cNvPr>
          <p:cNvPicPr>
            <a:picLocks noChangeAspect="1"/>
          </p:cNvPicPr>
          <p:nvPr/>
        </p:nvPicPr>
        <p:blipFill>
          <a:blip r:embed="rId11"/>
          <a:stretch>
            <a:fillRect/>
          </a:stretch>
        </p:blipFill>
        <p:spPr>
          <a:xfrm>
            <a:off x="3911815" y="2845119"/>
            <a:ext cx="5934903" cy="362001"/>
          </a:xfrm>
          <a:prstGeom prst="rect">
            <a:avLst/>
          </a:prstGeom>
        </p:spPr>
      </p:pic>
      <p:pic>
        <p:nvPicPr>
          <p:cNvPr id="35" name="Picture 34">
            <a:extLst>
              <a:ext uri="{FF2B5EF4-FFF2-40B4-BE49-F238E27FC236}">
                <a16:creationId xmlns="" xmlns:a16="http://schemas.microsoft.com/office/drawing/2014/main" id="{F69849D8-0C23-49E2-8BF9-2BD0752E3F82}"/>
              </a:ext>
            </a:extLst>
          </p:cNvPr>
          <p:cNvPicPr>
            <a:picLocks noChangeAspect="1"/>
          </p:cNvPicPr>
          <p:nvPr/>
        </p:nvPicPr>
        <p:blipFill>
          <a:blip r:embed="rId12"/>
          <a:stretch>
            <a:fillRect/>
          </a:stretch>
        </p:blipFill>
        <p:spPr>
          <a:xfrm>
            <a:off x="3911815" y="3220575"/>
            <a:ext cx="4772691" cy="381053"/>
          </a:xfrm>
          <a:prstGeom prst="rect">
            <a:avLst/>
          </a:prstGeom>
        </p:spPr>
      </p:pic>
      <p:pic>
        <p:nvPicPr>
          <p:cNvPr id="37" name="Picture 36">
            <a:extLst>
              <a:ext uri="{FF2B5EF4-FFF2-40B4-BE49-F238E27FC236}">
                <a16:creationId xmlns="" xmlns:a16="http://schemas.microsoft.com/office/drawing/2014/main" id="{5D7C9B4A-F3B1-4A5C-A5AB-9E48D873C77A}"/>
              </a:ext>
            </a:extLst>
          </p:cNvPr>
          <p:cNvPicPr>
            <a:picLocks noChangeAspect="1"/>
          </p:cNvPicPr>
          <p:nvPr/>
        </p:nvPicPr>
        <p:blipFill>
          <a:blip r:embed="rId13"/>
          <a:stretch>
            <a:fillRect/>
          </a:stretch>
        </p:blipFill>
        <p:spPr>
          <a:xfrm>
            <a:off x="3930868" y="3601628"/>
            <a:ext cx="4753638" cy="371527"/>
          </a:xfrm>
          <a:prstGeom prst="rect">
            <a:avLst/>
          </a:prstGeom>
        </p:spPr>
      </p:pic>
      <p:pic>
        <p:nvPicPr>
          <p:cNvPr id="39" name="Picture 38">
            <a:extLst>
              <a:ext uri="{FF2B5EF4-FFF2-40B4-BE49-F238E27FC236}">
                <a16:creationId xmlns="" xmlns:a16="http://schemas.microsoft.com/office/drawing/2014/main" id="{EFD19858-F062-40DE-A58A-F46ED962D60B}"/>
              </a:ext>
            </a:extLst>
          </p:cNvPr>
          <p:cNvPicPr>
            <a:picLocks noChangeAspect="1"/>
          </p:cNvPicPr>
          <p:nvPr/>
        </p:nvPicPr>
        <p:blipFill>
          <a:blip r:embed="rId14"/>
          <a:stretch>
            <a:fillRect/>
          </a:stretch>
        </p:blipFill>
        <p:spPr>
          <a:xfrm>
            <a:off x="2819833" y="4015090"/>
            <a:ext cx="2553056" cy="1164250"/>
          </a:xfrm>
          <a:prstGeom prst="rect">
            <a:avLst/>
          </a:prstGeom>
        </p:spPr>
      </p:pic>
      <p:pic>
        <p:nvPicPr>
          <p:cNvPr id="43" name="Picture 42">
            <a:extLst>
              <a:ext uri="{FF2B5EF4-FFF2-40B4-BE49-F238E27FC236}">
                <a16:creationId xmlns="" xmlns:a16="http://schemas.microsoft.com/office/drawing/2014/main" id="{EA377066-C764-4422-B341-23933CB3608C}"/>
              </a:ext>
            </a:extLst>
          </p:cNvPr>
          <p:cNvPicPr>
            <a:picLocks noChangeAspect="1"/>
          </p:cNvPicPr>
          <p:nvPr/>
        </p:nvPicPr>
        <p:blipFill>
          <a:blip r:embed="rId15"/>
          <a:stretch>
            <a:fillRect/>
          </a:stretch>
        </p:blipFill>
        <p:spPr>
          <a:xfrm>
            <a:off x="5381598" y="4009258"/>
            <a:ext cx="5896001" cy="1164250"/>
          </a:xfrm>
          <a:prstGeom prst="rect">
            <a:avLst/>
          </a:prstGeom>
        </p:spPr>
      </p:pic>
      <p:pic>
        <p:nvPicPr>
          <p:cNvPr id="51" name="Picture 50">
            <a:extLst>
              <a:ext uri="{FF2B5EF4-FFF2-40B4-BE49-F238E27FC236}">
                <a16:creationId xmlns="" xmlns:a16="http://schemas.microsoft.com/office/drawing/2014/main" id="{B9D49B18-9208-4C29-8C16-138A623D5BDF}"/>
              </a:ext>
            </a:extLst>
          </p:cNvPr>
          <p:cNvPicPr>
            <a:picLocks noChangeAspect="1"/>
          </p:cNvPicPr>
          <p:nvPr/>
        </p:nvPicPr>
        <p:blipFill>
          <a:blip r:embed="rId16"/>
          <a:stretch>
            <a:fillRect/>
          </a:stretch>
        </p:blipFill>
        <p:spPr>
          <a:xfrm>
            <a:off x="1626859" y="1687691"/>
            <a:ext cx="1197731" cy="2919143"/>
          </a:xfrm>
          <a:prstGeom prst="rect">
            <a:avLst/>
          </a:prstGeom>
        </p:spPr>
      </p:pic>
      <p:pic>
        <p:nvPicPr>
          <p:cNvPr id="53" name="Picture 52">
            <a:extLst>
              <a:ext uri="{FF2B5EF4-FFF2-40B4-BE49-F238E27FC236}">
                <a16:creationId xmlns="" xmlns:a16="http://schemas.microsoft.com/office/drawing/2014/main" id="{B718EAD5-93E2-4D93-9061-5C28D14C64F9}"/>
              </a:ext>
            </a:extLst>
          </p:cNvPr>
          <p:cNvPicPr>
            <a:picLocks noChangeAspect="1"/>
          </p:cNvPicPr>
          <p:nvPr/>
        </p:nvPicPr>
        <p:blipFill>
          <a:blip r:embed="rId17"/>
          <a:stretch>
            <a:fillRect/>
          </a:stretch>
        </p:blipFill>
        <p:spPr>
          <a:xfrm>
            <a:off x="1622442" y="5240765"/>
            <a:ext cx="1238423" cy="743055"/>
          </a:xfrm>
          <a:prstGeom prst="rect">
            <a:avLst/>
          </a:prstGeom>
        </p:spPr>
      </p:pic>
      <p:pic>
        <p:nvPicPr>
          <p:cNvPr id="55" name="Picture 54">
            <a:extLst>
              <a:ext uri="{FF2B5EF4-FFF2-40B4-BE49-F238E27FC236}">
                <a16:creationId xmlns="" xmlns:a16="http://schemas.microsoft.com/office/drawing/2014/main" id="{3A7F3517-D31B-430B-83C7-C2E6E8EC0199}"/>
              </a:ext>
            </a:extLst>
          </p:cNvPr>
          <p:cNvPicPr>
            <a:picLocks noChangeAspect="1"/>
          </p:cNvPicPr>
          <p:nvPr/>
        </p:nvPicPr>
        <p:blipFill>
          <a:blip r:embed="rId18"/>
          <a:stretch>
            <a:fillRect/>
          </a:stretch>
        </p:blipFill>
        <p:spPr>
          <a:xfrm>
            <a:off x="2868681" y="5231370"/>
            <a:ext cx="4010585" cy="381053"/>
          </a:xfrm>
          <a:prstGeom prst="rect">
            <a:avLst/>
          </a:prstGeom>
        </p:spPr>
      </p:pic>
      <p:pic>
        <p:nvPicPr>
          <p:cNvPr id="57" name="Picture 56">
            <a:extLst>
              <a:ext uri="{FF2B5EF4-FFF2-40B4-BE49-F238E27FC236}">
                <a16:creationId xmlns="" xmlns:a16="http://schemas.microsoft.com/office/drawing/2014/main" id="{C4B3F771-36BA-4FE6-8D7A-D2025C3B55F0}"/>
              </a:ext>
            </a:extLst>
          </p:cNvPr>
          <p:cNvPicPr>
            <a:picLocks noChangeAspect="1"/>
          </p:cNvPicPr>
          <p:nvPr/>
        </p:nvPicPr>
        <p:blipFill>
          <a:blip r:embed="rId19"/>
          <a:stretch>
            <a:fillRect/>
          </a:stretch>
        </p:blipFill>
        <p:spPr>
          <a:xfrm>
            <a:off x="2859972" y="5676031"/>
            <a:ext cx="5506218" cy="371527"/>
          </a:xfrm>
          <a:prstGeom prst="rect">
            <a:avLst/>
          </a:prstGeom>
        </p:spPr>
      </p:pic>
      <p:pic>
        <p:nvPicPr>
          <p:cNvPr id="2" name="image4.png">
            <a:extLst>
              <a:ext uri="{FF2B5EF4-FFF2-40B4-BE49-F238E27FC236}">
                <a16:creationId xmlns="" xmlns:a16="http://schemas.microsoft.com/office/drawing/2014/main" id="{C6BA79E2-79E3-68B6-364B-5DC9919DC8AD}"/>
              </a:ext>
            </a:extLst>
          </p:cNvPr>
          <p:cNvPicPr>
            <a:picLocks noChangeAspect="1"/>
          </p:cNvPicPr>
          <p:nvPr/>
        </p:nvPicPr>
        <p:blipFill>
          <a:blip r:embed="rId20"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628C5B51-2963-398C-40B3-9BC1F809624A}"/>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 xmlns:a16="http://schemas.microsoft.com/office/drawing/2014/main" id="{D467F4B9-4828-78E6-3135-3AF0AC51395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50217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circle(in)">
                                      <p:cBhvr>
                                        <p:cTn id="34" dur="20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fltVal val="0"/>
                                          </p:val>
                                        </p:tav>
                                        <p:tav tm="100000">
                                          <p:val>
                                            <p:strVal val="#ppt_h"/>
                                          </p:val>
                                        </p:tav>
                                      </p:tavLst>
                                    </p:anim>
                                    <p:anim calcmode="lin" valueType="num">
                                      <p:cBhvr>
                                        <p:cTn id="41" dur="1000" fill="hold"/>
                                        <p:tgtEl>
                                          <p:spTgt spid="21"/>
                                        </p:tgtEl>
                                        <p:attrNameLst>
                                          <p:attrName>style.rotation</p:attrName>
                                        </p:attrNameLst>
                                      </p:cBhvr>
                                      <p:tavLst>
                                        <p:tav tm="0">
                                          <p:val>
                                            <p:fltVal val="90"/>
                                          </p:val>
                                        </p:tav>
                                        <p:tav tm="100000">
                                          <p:val>
                                            <p:fltVal val="0"/>
                                          </p:val>
                                        </p:tav>
                                      </p:tavLst>
                                    </p:anim>
                                    <p:animEffect transition="in" filter="fade">
                                      <p:cBhvr>
                                        <p:cTn id="42" dur="1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1000" fill="hold"/>
                                        <p:tgtEl>
                                          <p:spTgt spid="27"/>
                                        </p:tgtEl>
                                        <p:attrNameLst>
                                          <p:attrName>ppt_w</p:attrName>
                                        </p:attrNameLst>
                                      </p:cBhvr>
                                      <p:tavLst>
                                        <p:tav tm="0">
                                          <p:val>
                                            <p:fltVal val="0"/>
                                          </p:val>
                                        </p:tav>
                                        <p:tav tm="100000">
                                          <p:val>
                                            <p:strVal val="#ppt_w"/>
                                          </p:val>
                                        </p:tav>
                                      </p:tavLst>
                                    </p:anim>
                                    <p:anim calcmode="lin" valueType="num">
                                      <p:cBhvr>
                                        <p:cTn id="48" dur="1000" fill="hold"/>
                                        <p:tgtEl>
                                          <p:spTgt spid="27"/>
                                        </p:tgtEl>
                                        <p:attrNameLst>
                                          <p:attrName>ppt_h</p:attrName>
                                        </p:attrNameLst>
                                      </p:cBhvr>
                                      <p:tavLst>
                                        <p:tav tm="0">
                                          <p:val>
                                            <p:fltVal val="0"/>
                                          </p:val>
                                        </p:tav>
                                        <p:tav tm="100000">
                                          <p:val>
                                            <p:strVal val="#ppt_h"/>
                                          </p:val>
                                        </p:tav>
                                      </p:tavLst>
                                    </p:anim>
                                    <p:anim calcmode="lin" valueType="num">
                                      <p:cBhvr>
                                        <p:cTn id="49" dur="1000" fill="hold"/>
                                        <p:tgtEl>
                                          <p:spTgt spid="27"/>
                                        </p:tgtEl>
                                        <p:attrNameLst>
                                          <p:attrName>style.rotation</p:attrName>
                                        </p:attrNameLst>
                                      </p:cBhvr>
                                      <p:tavLst>
                                        <p:tav tm="0">
                                          <p:val>
                                            <p:fltVal val="90"/>
                                          </p:val>
                                        </p:tav>
                                        <p:tav tm="100000">
                                          <p:val>
                                            <p:fltVal val="0"/>
                                          </p:val>
                                        </p:tav>
                                      </p:tavLst>
                                    </p:anim>
                                    <p:animEffect transition="in" filter="fade">
                                      <p:cBhvr>
                                        <p:cTn id="50" dur="10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80">
                                          <p:stCondLst>
                                            <p:cond delay="0"/>
                                          </p:stCondLst>
                                        </p:cTn>
                                        <p:tgtEl>
                                          <p:spTgt spid="29"/>
                                        </p:tgtEl>
                                      </p:cBhvr>
                                    </p:animEffect>
                                    <p:anim calcmode="lin" valueType="num">
                                      <p:cBhvr>
                                        <p:cTn id="56"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61" dur="26">
                                          <p:stCondLst>
                                            <p:cond delay="650"/>
                                          </p:stCondLst>
                                        </p:cTn>
                                        <p:tgtEl>
                                          <p:spTgt spid="29"/>
                                        </p:tgtEl>
                                      </p:cBhvr>
                                      <p:to x="100000" y="60000"/>
                                    </p:animScale>
                                    <p:animScale>
                                      <p:cBhvr>
                                        <p:cTn id="62" dur="166" decel="50000">
                                          <p:stCondLst>
                                            <p:cond delay="676"/>
                                          </p:stCondLst>
                                        </p:cTn>
                                        <p:tgtEl>
                                          <p:spTgt spid="29"/>
                                        </p:tgtEl>
                                      </p:cBhvr>
                                      <p:to x="100000" y="100000"/>
                                    </p:animScale>
                                    <p:animScale>
                                      <p:cBhvr>
                                        <p:cTn id="63" dur="26">
                                          <p:stCondLst>
                                            <p:cond delay="1312"/>
                                          </p:stCondLst>
                                        </p:cTn>
                                        <p:tgtEl>
                                          <p:spTgt spid="29"/>
                                        </p:tgtEl>
                                      </p:cBhvr>
                                      <p:to x="100000" y="80000"/>
                                    </p:animScale>
                                    <p:animScale>
                                      <p:cBhvr>
                                        <p:cTn id="64" dur="166" decel="50000">
                                          <p:stCondLst>
                                            <p:cond delay="1338"/>
                                          </p:stCondLst>
                                        </p:cTn>
                                        <p:tgtEl>
                                          <p:spTgt spid="29"/>
                                        </p:tgtEl>
                                      </p:cBhvr>
                                      <p:to x="100000" y="100000"/>
                                    </p:animScale>
                                    <p:animScale>
                                      <p:cBhvr>
                                        <p:cTn id="65" dur="26">
                                          <p:stCondLst>
                                            <p:cond delay="1642"/>
                                          </p:stCondLst>
                                        </p:cTn>
                                        <p:tgtEl>
                                          <p:spTgt spid="29"/>
                                        </p:tgtEl>
                                      </p:cBhvr>
                                      <p:to x="100000" y="90000"/>
                                    </p:animScale>
                                    <p:animScale>
                                      <p:cBhvr>
                                        <p:cTn id="66" dur="166" decel="50000">
                                          <p:stCondLst>
                                            <p:cond delay="1668"/>
                                          </p:stCondLst>
                                        </p:cTn>
                                        <p:tgtEl>
                                          <p:spTgt spid="29"/>
                                        </p:tgtEl>
                                      </p:cBhvr>
                                      <p:to x="100000" y="100000"/>
                                    </p:animScale>
                                    <p:animScale>
                                      <p:cBhvr>
                                        <p:cTn id="67" dur="26">
                                          <p:stCondLst>
                                            <p:cond delay="1808"/>
                                          </p:stCondLst>
                                        </p:cTn>
                                        <p:tgtEl>
                                          <p:spTgt spid="29"/>
                                        </p:tgtEl>
                                      </p:cBhvr>
                                      <p:to x="100000" y="95000"/>
                                    </p:animScale>
                                    <p:animScale>
                                      <p:cBhvr>
                                        <p:cTn id="68" dur="166" decel="50000">
                                          <p:stCondLst>
                                            <p:cond delay="1834"/>
                                          </p:stCondLst>
                                        </p:cTn>
                                        <p:tgtEl>
                                          <p:spTgt spid="29"/>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down)">
                                      <p:cBhvr>
                                        <p:cTn id="73" dur="580">
                                          <p:stCondLst>
                                            <p:cond delay="0"/>
                                          </p:stCondLst>
                                        </p:cTn>
                                        <p:tgtEl>
                                          <p:spTgt spid="31"/>
                                        </p:tgtEl>
                                      </p:cBhvr>
                                    </p:animEffect>
                                    <p:anim calcmode="lin" valueType="num">
                                      <p:cBhvr>
                                        <p:cTn id="7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79" dur="26">
                                          <p:stCondLst>
                                            <p:cond delay="650"/>
                                          </p:stCondLst>
                                        </p:cTn>
                                        <p:tgtEl>
                                          <p:spTgt spid="31"/>
                                        </p:tgtEl>
                                      </p:cBhvr>
                                      <p:to x="100000" y="60000"/>
                                    </p:animScale>
                                    <p:animScale>
                                      <p:cBhvr>
                                        <p:cTn id="80" dur="166" decel="50000">
                                          <p:stCondLst>
                                            <p:cond delay="676"/>
                                          </p:stCondLst>
                                        </p:cTn>
                                        <p:tgtEl>
                                          <p:spTgt spid="31"/>
                                        </p:tgtEl>
                                      </p:cBhvr>
                                      <p:to x="100000" y="100000"/>
                                    </p:animScale>
                                    <p:animScale>
                                      <p:cBhvr>
                                        <p:cTn id="81" dur="26">
                                          <p:stCondLst>
                                            <p:cond delay="1312"/>
                                          </p:stCondLst>
                                        </p:cTn>
                                        <p:tgtEl>
                                          <p:spTgt spid="31"/>
                                        </p:tgtEl>
                                      </p:cBhvr>
                                      <p:to x="100000" y="80000"/>
                                    </p:animScale>
                                    <p:animScale>
                                      <p:cBhvr>
                                        <p:cTn id="82" dur="166" decel="50000">
                                          <p:stCondLst>
                                            <p:cond delay="1338"/>
                                          </p:stCondLst>
                                        </p:cTn>
                                        <p:tgtEl>
                                          <p:spTgt spid="31"/>
                                        </p:tgtEl>
                                      </p:cBhvr>
                                      <p:to x="100000" y="100000"/>
                                    </p:animScale>
                                    <p:animScale>
                                      <p:cBhvr>
                                        <p:cTn id="83" dur="26">
                                          <p:stCondLst>
                                            <p:cond delay="1642"/>
                                          </p:stCondLst>
                                        </p:cTn>
                                        <p:tgtEl>
                                          <p:spTgt spid="31"/>
                                        </p:tgtEl>
                                      </p:cBhvr>
                                      <p:to x="100000" y="90000"/>
                                    </p:animScale>
                                    <p:animScale>
                                      <p:cBhvr>
                                        <p:cTn id="84" dur="166" decel="50000">
                                          <p:stCondLst>
                                            <p:cond delay="1668"/>
                                          </p:stCondLst>
                                        </p:cTn>
                                        <p:tgtEl>
                                          <p:spTgt spid="31"/>
                                        </p:tgtEl>
                                      </p:cBhvr>
                                      <p:to x="100000" y="100000"/>
                                    </p:animScale>
                                    <p:animScale>
                                      <p:cBhvr>
                                        <p:cTn id="85" dur="26">
                                          <p:stCondLst>
                                            <p:cond delay="1808"/>
                                          </p:stCondLst>
                                        </p:cTn>
                                        <p:tgtEl>
                                          <p:spTgt spid="31"/>
                                        </p:tgtEl>
                                      </p:cBhvr>
                                      <p:to x="100000" y="95000"/>
                                    </p:animScale>
                                    <p:animScale>
                                      <p:cBhvr>
                                        <p:cTn id="86" dur="166" decel="50000">
                                          <p:stCondLst>
                                            <p:cond delay="1834"/>
                                          </p:stCondLst>
                                        </p:cTn>
                                        <p:tgtEl>
                                          <p:spTgt spid="31"/>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down)">
                                      <p:cBhvr>
                                        <p:cTn id="91" dur="580">
                                          <p:stCondLst>
                                            <p:cond delay="0"/>
                                          </p:stCondLst>
                                        </p:cTn>
                                        <p:tgtEl>
                                          <p:spTgt spid="33"/>
                                        </p:tgtEl>
                                      </p:cBhvr>
                                    </p:animEffect>
                                    <p:anim calcmode="lin" valueType="num">
                                      <p:cBhvr>
                                        <p:cTn id="9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97" dur="26">
                                          <p:stCondLst>
                                            <p:cond delay="650"/>
                                          </p:stCondLst>
                                        </p:cTn>
                                        <p:tgtEl>
                                          <p:spTgt spid="33"/>
                                        </p:tgtEl>
                                      </p:cBhvr>
                                      <p:to x="100000" y="60000"/>
                                    </p:animScale>
                                    <p:animScale>
                                      <p:cBhvr>
                                        <p:cTn id="98" dur="166" decel="50000">
                                          <p:stCondLst>
                                            <p:cond delay="676"/>
                                          </p:stCondLst>
                                        </p:cTn>
                                        <p:tgtEl>
                                          <p:spTgt spid="33"/>
                                        </p:tgtEl>
                                      </p:cBhvr>
                                      <p:to x="100000" y="100000"/>
                                    </p:animScale>
                                    <p:animScale>
                                      <p:cBhvr>
                                        <p:cTn id="99" dur="26">
                                          <p:stCondLst>
                                            <p:cond delay="1312"/>
                                          </p:stCondLst>
                                        </p:cTn>
                                        <p:tgtEl>
                                          <p:spTgt spid="33"/>
                                        </p:tgtEl>
                                      </p:cBhvr>
                                      <p:to x="100000" y="80000"/>
                                    </p:animScale>
                                    <p:animScale>
                                      <p:cBhvr>
                                        <p:cTn id="100" dur="166" decel="50000">
                                          <p:stCondLst>
                                            <p:cond delay="1338"/>
                                          </p:stCondLst>
                                        </p:cTn>
                                        <p:tgtEl>
                                          <p:spTgt spid="33"/>
                                        </p:tgtEl>
                                      </p:cBhvr>
                                      <p:to x="100000" y="100000"/>
                                    </p:animScale>
                                    <p:animScale>
                                      <p:cBhvr>
                                        <p:cTn id="101" dur="26">
                                          <p:stCondLst>
                                            <p:cond delay="1642"/>
                                          </p:stCondLst>
                                        </p:cTn>
                                        <p:tgtEl>
                                          <p:spTgt spid="33"/>
                                        </p:tgtEl>
                                      </p:cBhvr>
                                      <p:to x="100000" y="90000"/>
                                    </p:animScale>
                                    <p:animScale>
                                      <p:cBhvr>
                                        <p:cTn id="102" dur="166" decel="50000">
                                          <p:stCondLst>
                                            <p:cond delay="1668"/>
                                          </p:stCondLst>
                                        </p:cTn>
                                        <p:tgtEl>
                                          <p:spTgt spid="33"/>
                                        </p:tgtEl>
                                      </p:cBhvr>
                                      <p:to x="100000" y="100000"/>
                                    </p:animScale>
                                    <p:animScale>
                                      <p:cBhvr>
                                        <p:cTn id="103" dur="26">
                                          <p:stCondLst>
                                            <p:cond delay="1808"/>
                                          </p:stCondLst>
                                        </p:cTn>
                                        <p:tgtEl>
                                          <p:spTgt spid="33"/>
                                        </p:tgtEl>
                                      </p:cBhvr>
                                      <p:to x="100000" y="95000"/>
                                    </p:animScale>
                                    <p:animScale>
                                      <p:cBhvr>
                                        <p:cTn id="104" dur="166" decel="50000">
                                          <p:stCondLst>
                                            <p:cond delay="1834"/>
                                          </p:stCondLst>
                                        </p:cTn>
                                        <p:tgtEl>
                                          <p:spTgt spid="33"/>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down)">
                                      <p:cBhvr>
                                        <p:cTn id="109" dur="580">
                                          <p:stCondLst>
                                            <p:cond delay="0"/>
                                          </p:stCondLst>
                                        </p:cTn>
                                        <p:tgtEl>
                                          <p:spTgt spid="35"/>
                                        </p:tgtEl>
                                      </p:cBhvr>
                                    </p:animEffect>
                                    <p:anim calcmode="lin" valueType="num">
                                      <p:cBhvr>
                                        <p:cTn id="110"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15" dur="26">
                                          <p:stCondLst>
                                            <p:cond delay="650"/>
                                          </p:stCondLst>
                                        </p:cTn>
                                        <p:tgtEl>
                                          <p:spTgt spid="35"/>
                                        </p:tgtEl>
                                      </p:cBhvr>
                                      <p:to x="100000" y="60000"/>
                                    </p:animScale>
                                    <p:animScale>
                                      <p:cBhvr>
                                        <p:cTn id="116" dur="166" decel="50000">
                                          <p:stCondLst>
                                            <p:cond delay="676"/>
                                          </p:stCondLst>
                                        </p:cTn>
                                        <p:tgtEl>
                                          <p:spTgt spid="35"/>
                                        </p:tgtEl>
                                      </p:cBhvr>
                                      <p:to x="100000" y="100000"/>
                                    </p:animScale>
                                    <p:animScale>
                                      <p:cBhvr>
                                        <p:cTn id="117" dur="26">
                                          <p:stCondLst>
                                            <p:cond delay="1312"/>
                                          </p:stCondLst>
                                        </p:cTn>
                                        <p:tgtEl>
                                          <p:spTgt spid="35"/>
                                        </p:tgtEl>
                                      </p:cBhvr>
                                      <p:to x="100000" y="80000"/>
                                    </p:animScale>
                                    <p:animScale>
                                      <p:cBhvr>
                                        <p:cTn id="118" dur="166" decel="50000">
                                          <p:stCondLst>
                                            <p:cond delay="1338"/>
                                          </p:stCondLst>
                                        </p:cTn>
                                        <p:tgtEl>
                                          <p:spTgt spid="35"/>
                                        </p:tgtEl>
                                      </p:cBhvr>
                                      <p:to x="100000" y="100000"/>
                                    </p:animScale>
                                    <p:animScale>
                                      <p:cBhvr>
                                        <p:cTn id="119" dur="26">
                                          <p:stCondLst>
                                            <p:cond delay="1642"/>
                                          </p:stCondLst>
                                        </p:cTn>
                                        <p:tgtEl>
                                          <p:spTgt spid="35"/>
                                        </p:tgtEl>
                                      </p:cBhvr>
                                      <p:to x="100000" y="90000"/>
                                    </p:animScale>
                                    <p:animScale>
                                      <p:cBhvr>
                                        <p:cTn id="120" dur="166" decel="50000">
                                          <p:stCondLst>
                                            <p:cond delay="1668"/>
                                          </p:stCondLst>
                                        </p:cTn>
                                        <p:tgtEl>
                                          <p:spTgt spid="35"/>
                                        </p:tgtEl>
                                      </p:cBhvr>
                                      <p:to x="100000" y="100000"/>
                                    </p:animScale>
                                    <p:animScale>
                                      <p:cBhvr>
                                        <p:cTn id="121" dur="26">
                                          <p:stCondLst>
                                            <p:cond delay="1808"/>
                                          </p:stCondLst>
                                        </p:cTn>
                                        <p:tgtEl>
                                          <p:spTgt spid="35"/>
                                        </p:tgtEl>
                                      </p:cBhvr>
                                      <p:to x="100000" y="95000"/>
                                    </p:animScale>
                                    <p:animScale>
                                      <p:cBhvr>
                                        <p:cTn id="122" dur="166" decel="50000">
                                          <p:stCondLst>
                                            <p:cond delay="1834"/>
                                          </p:stCondLst>
                                        </p:cTn>
                                        <p:tgtEl>
                                          <p:spTgt spid="35"/>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nodeType="click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wipe(down)">
                                      <p:cBhvr>
                                        <p:cTn id="127" dur="580">
                                          <p:stCondLst>
                                            <p:cond delay="0"/>
                                          </p:stCondLst>
                                        </p:cTn>
                                        <p:tgtEl>
                                          <p:spTgt spid="37"/>
                                        </p:tgtEl>
                                      </p:cBhvr>
                                    </p:animEffect>
                                    <p:anim calcmode="lin" valueType="num">
                                      <p:cBhvr>
                                        <p:cTn id="12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3" dur="26">
                                          <p:stCondLst>
                                            <p:cond delay="650"/>
                                          </p:stCondLst>
                                        </p:cTn>
                                        <p:tgtEl>
                                          <p:spTgt spid="37"/>
                                        </p:tgtEl>
                                      </p:cBhvr>
                                      <p:to x="100000" y="60000"/>
                                    </p:animScale>
                                    <p:animScale>
                                      <p:cBhvr>
                                        <p:cTn id="134" dur="166" decel="50000">
                                          <p:stCondLst>
                                            <p:cond delay="676"/>
                                          </p:stCondLst>
                                        </p:cTn>
                                        <p:tgtEl>
                                          <p:spTgt spid="37"/>
                                        </p:tgtEl>
                                      </p:cBhvr>
                                      <p:to x="100000" y="100000"/>
                                    </p:animScale>
                                    <p:animScale>
                                      <p:cBhvr>
                                        <p:cTn id="135" dur="26">
                                          <p:stCondLst>
                                            <p:cond delay="1312"/>
                                          </p:stCondLst>
                                        </p:cTn>
                                        <p:tgtEl>
                                          <p:spTgt spid="37"/>
                                        </p:tgtEl>
                                      </p:cBhvr>
                                      <p:to x="100000" y="80000"/>
                                    </p:animScale>
                                    <p:animScale>
                                      <p:cBhvr>
                                        <p:cTn id="136" dur="166" decel="50000">
                                          <p:stCondLst>
                                            <p:cond delay="1338"/>
                                          </p:stCondLst>
                                        </p:cTn>
                                        <p:tgtEl>
                                          <p:spTgt spid="37"/>
                                        </p:tgtEl>
                                      </p:cBhvr>
                                      <p:to x="100000" y="100000"/>
                                    </p:animScale>
                                    <p:animScale>
                                      <p:cBhvr>
                                        <p:cTn id="137" dur="26">
                                          <p:stCondLst>
                                            <p:cond delay="1642"/>
                                          </p:stCondLst>
                                        </p:cTn>
                                        <p:tgtEl>
                                          <p:spTgt spid="37"/>
                                        </p:tgtEl>
                                      </p:cBhvr>
                                      <p:to x="100000" y="90000"/>
                                    </p:animScale>
                                    <p:animScale>
                                      <p:cBhvr>
                                        <p:cTn id="138" dur="166" decel="50000">
                                          <p:stCondLst>
                                            <p:cond delay="1668"/>
                                          </p:stCondLst>
                                        </p:cTn>
                                        <p:tgtEl>
                                          <p:spTgt spid="37"/>
                                        </p:tgtEl>
                                      </p:cBhvr>
                                      <p:to x="100000" y="100000"/>
                                    </p:animScale>
                                    <p:animScale>
                                      <p:cBhvr>
                                        <p:cTn id="139" dur="26">
                                          <p:stCondLst>
                                            <p:cond delay="1808"/>
                                          </p:stCondLst>
                                        </p:cTn>
                                        <p:tgtEl>
                                          <p:spTgt spid="37"/>
                                        </p:tgtEl>
                                      </p:cBhvr>
                                      <p:to x="100000" y="95000"/>
                                    </p:animScale>
                                    <p:animScale>
                                      <p:cBhvr>
                                        <p:cTn id="140" dur="166" decel="50000">
                                          <p:stCondLst>
                                            <p:cond delay="1834"/>
                                          </p:stCondLst>
                                        </p:cTn>
                                        <p:tgtEl>
                                          <p:spTgt spid="37"/>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6" presetClass="entr" presetSubtype="16" fill="hold"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circle(in)">
                                      <p:cBhvr>
                                        <p:cTn id="145" dur="2000"/>
                                        <p:tgtEl>
                                          <p:spTgt spid="39"/>
                                        </p:tgtEl>
                                      </p:cBhvr>
                                    </p:animEffect>
                                  </p:childTnLst>
                                </p:cTn>
                              </p:par>
                              <p:par>
                                <p:cTn id="146" presetID="6" presetClass="entr" presetSubtype="16" fill="hold"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circle(in)">
                                      <p:cBhvr>
                                        <p:cTn id="148" dur="2000"/>
                                        <p:tgtEl>
                                          <p:spTgt spid="43"/>
                                        </p:tgtEl>
                                      </p:cBhvr>
                                    </p:animEffect>
                                  </p:childTnLst>
                                </p:cTn>
                              </p:par>
                            </p:childTnLst>
                          </p:cTn>
                        </p:par>
                      </p:childTnLst>
                    </p:cTn>
                  </p:par>
                  <p:par>
                    <p:cTn id="149" fill="hold">
                      <p:stCondLst>
                        <p:cond delay="indefinite"/>
                      </p:stCondLst>
                      <p:childTnLst>
                        <p:par>
                          <p:cTn id="150" fill="hold">
                            <p:stCondLst>
                              <p:cond delay="0"/>
                            </p:stCondLst>
                            <p:childTnLst>
                              <p:par>
                                <p:cTn id="151" presetID="6" presetClass="entr" presetSubtype="16" fill="hold" nodeType="clickEffect">
                                  <p:stCondLst>
                                    <p:cond delay="0"/>
                                  </p:stCondLst>
                                  <p:childTnLst>
                                    <p:set>
                                      <p:cBhvr>
                                        <p:cTn id="152" dur="1" fill="hold">
                                          <p:stCondLst>
                                            <p:cond delay="0"/>
                                          </p:stCondLst>
                                        </p:cTn>
                                        <p:tgtEl>
                                          <p:spTgt spid="53"/>
                                        </p:tgtEl>
                                        <p:attrNameLst>
                                          <p:attrName>style.visibility</p:attrName>
                                        </p:attrNameLst>
                                      </p:cBhvr>
                                      <p:to>
                                        <p:strVal val="visible"/>
                                      </p:to>
                                    </p:set>
                                    <p:animEffect transition="in" filter="circle(in)">
                                      <p:cBhvr>
                                        <p:cTn id="153" dur="2000"/>
                                        <p:tgtEl>
                                          <p:spTgt spid="53"/>
                                        </p:tgtEl>
                                      </p:cBhvr>
                                    </p:animEffect>
                                  </p:childTnLst>
                                </p:cTn>
                              </p:par>
                            </p:childTnLst>
                          </p:cTn>
                        </p:par>
                      </p:childTnLst>
                    </p:cTn>
                  </p:par>
                  <p:par>
                    <p:cTn id="154" fill="hold">
                      <p:stCondLst>
                        <p:cond delay="indefinite"/>
                      </p:stCondLst>
                      <p:childTnLst>
                        <p:par>
                          <p:cTn id="155" fill="hold">
                            <p:stCondLst>
                              <p:cond delay="0"/>
                            </p:stCondLst>
                            <p:childTnLst>
                              <p:par>
                                <p:cTn id="156" presetID="53" presetClass="entr" presetSubtype="16" fill="hold" nodeType="clickEffect">
                                  <p:stCondLst>
                                    <p:cond delay="0"/>
                                  </p:stCondLst>
                                  <p:childTnLst>
                                    <p:set>
                                      <p:cBhvr>
                                        <p:cTn id="157" dur="1" fill="hold">
                                          <p:stCondLst>
                                            <p:cond delay="0"/>
                                          </p:stCondLst>
                                        </p:cTn>
                                        <p:tgtEl>
                                          <p:spTgt spid="55"/>
                                        </p:tgtEl>
                                        <p:attrNameLst>
                                          <p:attrName>style.visibility</p:attrName>
                                        </p:attrNameLst>
                                      </p:cBhvr>
                                      <p:to>
                                        <p:strVal val="visible"/>
                                      </p:to>
                                    </p:set>
                                    <p:anim calcmode="lin" valueType="num">
                                      <p:cBhvr>
                                        <p:cTn id="158" dur="500" fill="hold"/>
                                        <p:tgtEl>
                                          <p:spTgt spid="55"/>
                                        </p:tgtEl>
                                        <p:attrNameLst>
                                          <p:attrName>ppt_w</p:attrName>
                                        </p:attrNameLst>
                                      </p:cBhvr>
                                      <p:tavLst>
                                        <p:tav tm="0">
                                          <p:val>
                                            <p:fltVal val="0"/>
                                          </p:val>
                                        </p:tav>
                                        <p:tav tm="100000">
                                          <p:val>
                                            <p:strVal val="#ppt_w"/>
                                          </p:val>
                                        </p:tav>
                                      </p:tavLst>
                                    </p:anim>
                                    <p:anim calcmode="lin" valueType="num">
                                      <p:cBhvr>
                                        <p:cTn id="159" dur="500" fill="hold"/>
                                        <p:tgtEl>
                                          <p:spTgt spid="55"/>
                                        </p:tgtEl>
                                        <p:attrNameLst>
                                          <p:attrName>ppt_h</p:attrName>
                                        </p:attrNameLst>
                                      </p:cBhvr>
                                      <p:tavLst>
                                        <p:tav tm="0">
                                          <p:val>
                                            <p:fltVal val="0"/>
                                          </p:val>
                                        </p:tav>
                                        <p:tav tm="100000">
                                          <p:val>
                                            <p:strVal val="#ppt_h"/>
                                          </p:val>
                                        </p:tav>
                                      </p:tavLst>
                                    </p:anim>
                                    <p:animEffect transition="in" filter="fade">
                                      <p:cBhvr>
                                        <p:cTn id="160" dur="500"/>
                                        <p:tgtEl>
                                          <p:spTgt spid="55"/>
                                        </p:tgtEl>
                                      </p:cBhvr>
                                    </p:animEffect>
                                  </p:childTnLst>
                                </p:cTn>
                              </p:par>
                            </p:childTnLst>
                          </p:cTn>
                        </p:par>
                      </p:childTnLst>
                    </p:cTn>
                  </p:par>
                  <p:par>
                    <p:cTn id="161" fill="hold">
                      <p:stCondLst>
                        <p:cond delay="indefinite"/>
                      </p:stCondLst>
                      <p:childTnLst>
                        <p:par>
                          <p:cTn id="162" fill="hold">
                            <p:stCondLst>
                              <p:cond delay="0"/>
                            </p:stCondLst>
                            <p:childTnLst>
                              <p:par>
                                <p:cTn id="163" presetID="53" presetClass="entr" presetSubtype="16" fill="hold" nodeType="clickEffect">
                                  <p:stCondLst>
                                    <p:cond delay="0"/>
                                  </p:stCondLst>
                                  <p:childTnLst>
                                    <p:set>
                                      <p:cBhvr>
                                        <p:cTn id="164" dur="1" fill="hold">
                                          <p:stCondLst>
                                            <p:cond delay="0"/>
                                          </p:stCondLst>
                                        </p:cTn>
                                        <p:tgtEl>
                                          <p:spTgt spid="57"/>
                                        </p:tgtEl>
                                        <p:attrNameLst>
                                          <p:attrName>style.visibility</p:attrName>
                                        </p:attrNameLst>
                                      </p:cBhvr>
                                      <p:to>
                                        <p:strVal val="visible"/>
                                      </p:to>
                                    </p:set>
                                    <p:anim calcmode="lin" valueType="num">
                                      <p:cBhvr>
                                        <p:cTn id="165" dur="500" fill="hold"/>
                                        <p:tgtEl>
                                          <p:spTgt spid="57"/>
                                        </p:tgtEl>
                                        <p:attrNameLst>
                                          <p:attrName>ppt_w</p:attrName>
                                        </p:attrNameLst>
                                      </p:cBhvr>
                                      <p:tavLst>
                                        <p:tav tm="0">
                                          <p:val>
                                            <p:fltVal val="0"/>
                                          </p:val>
                                        </p:tav>
                                        <p:tav tm="100000">
                                          <p:val>
                                            <p:strVal val="#ppt_w"/>
                                          </p:val>
                                        </p:tav>
                                      </p:tavLst>
                                    </p:anim>
                                    <p:anim calcmode="lin" valueType="num">
                                      <p:cBhvr>
                                        <p:cTn id="166" dur="500" fill="hold"/>
                                        <p:tgtEl>
                                          <p:spTgt spid="57"/>
                                        </p:tgtEl>
                                        <p:attrNameLst>
                                          <p:attrName>ppt_h</p:attrName>
                                        </p:attrNameLst>
                                      </p:cBhvr>
                                      <p:tavLst>
                                        <p:tav tm="0">
                                          <p:val>
                                            <p:fltVal val="0"/>
                                          </p:val>
                                        </p:tav>
                                        <p:tav tm="100000">
                                          <p:val>
                                            <p:strVal val="#ppt_h"/>
                                          </p:val>
                                        </p:tav>
                                      </p:tavLst>
                                    </p:anim>
                                    <p:animEffect transition="in" filter="fade">
                                      <p:cBhvr>
                                        <p:cTn id="16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2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pic>
        <p:nvPicPr>
          <p:cNvPr id="2" name="image4.png">
            <a:extLst>
              <a:ext uri="{FF2B5EF4-FFF2-40B4-BE49-F238E27FC236}">
                <a16:creationId xmlns="" xmlns:a16="http://schemas.microsoft.com/office/drawing/2014/main" id="{A40C266A-C4E1-03AD-48AD-46CF42EE1456}"/>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 xmlns:a16="http://schemas.microsoft.com/office/drawing/2014/main" id="{0F7AE0AC-3556-ACBD-141D-9D90FD3976AF}"/>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 xmlns:a16="http://schemas.microsoft.com/office/drawing/2014/main" id="{9095A2FD-67B0-AEFC-4358-631D5D6EAE4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9920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566531-C9EC-7FD3-EBBA-0E23BF079C63}"/>
              </a:ext>
            </a:extLst>
          </p:cNvPr>
          <p:cNvSpPr/>
          <p:nvPr/>
        </p:nvSpPr>
        <p:spPr>
          <a:xfrm>
            <a:off x="8792" y="0"/>
            <a:ext cx="1218565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hlinkClick r:id="rId3"/>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solidFill>
                  <a:schemeClr val="bg1"/>
                </a:solidFill>
              </a:rPr>
              <a:t>www.hoc10.vn</a:t>
            </a:r>
          </a:p>
        </p:txBody>
      </p:sp>
      <p:sp>
        <p:nvSpPr>
          <p:cNvPr id="1391" name="Rectangle: Rounded Corners 1390">
            <a:extLst>
              <a:ext uri="{FF2B5EF4-FFF2-40B4-BE49-F238E27FC236}">
                <a16:creationId xmlns="" xmlns:a16="http://schemas.microsoft.com/office/drawing/2014/main" id="{3F5153C1-4583-E4ED-2805-92AFFEDB16DD}"/>
              </a:ext>
            </a:extLst>
          </p:cNvPr>
          <p:cNvSpPr/>
          <p:nvPr/>
        </p:nvSpPr>
        <p:spPr>
          <a:xfrm>
            <a:off x="1816614" y="86588"/>
            <a:ext cx="8480582" cy="567692"/>
          </a:xfrm>
          <a:prstGeom prst="roundRect">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6DE348E6-A28F-7AB7-ECE4-071F8FCD6C90}"/>
              </a:ext>
            </a:extLst>
          </p:cNvPr>
          <p:cNvSpPr txBox="1"/>
          <p:nvPr/>
        </p:nvSpPr>
        <p:spPr>
          <a:xfrm>
            <a:off x="493893" y="70392"/>
            <a:ext cx="10246129" cy="584775"/>
          </a:xfrm>
          <a:prstGeom prst="rect">
            <a:avLst/>
          </a:prstGeom>
          <a:noFill/>
        </p:spPr>
        <p:txBody>
          <a:bodyPr wrap="square" rtlCol="0">
            <a:spAutoFit/>
          </a:bodyPr>
          <a:lstStyle/>
          <a:p>
            <a:pPr algn="ctr"/>
            <a:r>
              <a:rPr lang="vi-VN" sz="1600" b="1" dirty="0">
                <a:effectLst>
                  <a:outerShdw blurRad="38100" dist="38100" dir="2700000" algn="tl">
                    <a:srgbClr val="000000">
                      <a:alpha val="43137"/>
                    </a:srgbClr>
                  </a:outerShdw>
                </a:effectLst>
                <a:latin typeface="UTM Avo" panose="02040603050506020204" pitchFamily="18" charset="0"/>
              </a:rPr>
              <a:t>Hoàn thành các ô chữ hàng ngang ở bảng dưới đây </a:t>
            </a:r>
            <a:endParaRPr lang="en-US" sz="1600" b="1" dirty="0">
              <a:effectLst>
                <a:outerShdw blurRad="38100" dist="38100" dir="2700000" algn="tl">
                  <a:srgbClr val="000000">
                    <a:alpha val="43137"/>
                  </a:srgbClr>
                </a:outerShdw>
              </a:effectLst>
              <a:latin typeface="UTM Avo" panose="02040603050506020204" pitchFamily="18" charset="0"/>
            </a:endParaRPr>
          </a:p>
          <a:p>
            <a:pPr algn="ctr"/>
            <a:r>
              <a:rPr lang="vi-VN" sz="1600" b="1" dirty="0">
                <a:effectLst>
                  <a:outerShdw blurRad="38100" dist="38100" dir="2700000" algn="tl">
                    <a:srgbClr val="000000">
                      <a:alpha val="43137"/>
                    </a:srgbClr>
                  </a:outerShdw>
                </a:effectLst>
                <a:latin typeface="UTM Avo" panose="02040603050506020204" pitchFamily="18" charset="0"/>
              </a:rPr>
              <a:t>để tìm ra ô chữ hàng dọc</a:t>
            </a:r>
          </a:p>
        </p:txBody>
      </p:sp>
      <p:sp>
        <p:nvSpPr>
          <p:cNvPr id="1422" name="Câu 1">
            <a:hlinkClick r:id="rId4" action="ppaction://hlinksldjump"/>
            <a:extLst>
              <a:ext uri="{FF2B5EF4-FFF2-40B4-BE49-F238E27FC236}">
                <a16:creationId xmlns="" xmlns:a16="http://schemas.microsoft.com/office/drawing/2014/main" id="{5D666B8A-0F09-FEC9-1EA1-B26478FCE4E0}"/>
              </a:ext>
            </a:extLst>
          </p:cNvPr>
          <p:cNvSpPr/>
          <p:nvPr/>
        </p:nvSpPr>
        <p:spPr>
          <a:xfrm>
            <a:off x="2057640" y="1805103"/>
            <a:ext cx="717200" cy="39968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5" action="ppaction://hlinksldjump"/>
            <a:extLst>
              <a:ext uri="{FF2B5EF4-FFF2-40B4-BE49-F238E27FC236}">
                <a16:creationId xmlns="" xmlns:a16="http://schemas.microsoft.com/office/drawing/2014/main" id="{40C795D3-7F0B-14DD-9A8B-74435AE0D476}"/>
              </a:ext>
            </a:extLst>
          </p:cNvPr>
          <p:cNvSpPr/>
          <p:nvPr/>
        </p:nvSpPr>
        <p:spPr>
          <a:xfrm>
            <a:off x="2057640" y="2292474"/>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6" action="ppaction://hlinksldjump"/>
            <a:extLst>
              <a:ext uri="{FF2B5EF4-FFF2-40B4-BE49-F238E27FC236}">
                <a16:creationId xmlns="" xmlns:a16="http://schemas.microsoft.com/office/drawing/2014/main" id="{11288CD1-9537-C950-2937-5FE0F93A7778}"/>
              </a:ext>
            </a:extLst>
          </p:cNvPr>
          <p:cNvSpPr/>
          <p:nvPr/>
        </p:nvSpPr>
        <p:spPr>
          <a:xfrm>
            <a:off x="2057640" y="2777590"/>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7" action="ppaction://hlinksldjump"/>
            <a:extLst>
              <a:ext uri="{FF2B5EF4-FFF2-40B4-BE49-F238E27FC236}">
                <a16:creationId xmlns="" xmlns:a16="http://schemas.microsoft.com/office/drawing/2014/main" id="{EC624E89-541A-402B-ED3A-7F58E3C3B4EC}"/>
              </a:ext>
            </a:extLst>
          </p:cNvPr>
          <p:cNvSpPr/>
          <p:nvPr/>
        </p:nvSpPr>
        <p:spPr>
          <a:xfrm>
            <a:off x="2057640" y="3262708"/>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8" action="ppaction://hlinksldjump"/>
            <a:extLst>
              <a:ext uri="{FF2B5EF4-FFF2-40B4-BE49-F238E27FC236}">
                <a16:creationId xmlns="" xmlns:a16="http://schemas.microsoft.com/office/drawing/2014/main" id="{05C51935-1801-FCDA-5B87-3DE8B64D70FB}"/>
              </a:ext>
            </a:extLst>
          </p:cNvPr>
          <p:cNvSpPr/>
          <p:nvPr/>
        </p:nvSpPr>
        <p:spPr>
          <a:xfrm>
            <a:off x="2057640" y="3750078"/>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9" action="ppaction://hlinksldjump"/>
            <a:extLst>
              <a:ext uri="{FF2B5EF4-FFF2-40B4-BE49-F238E27FC236}">
                <a16:creationId xmlns="" xmlns:a16="http://schemas.microsoft.com/office/drawing/2014/main" id="{337E5FC9-2332-986E-F31E-43188DF19448}"/>
              </a:ext>
            </a:extLst>
          </p:cNvPr>
          <p:cNvSpPr/>
          <p:nvPr/>
        </p:nvSpPr>
        <p:spPr>
          <a:xfrm>
            <a:off x="2057640" y="4235194"/>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10" action="ppaction://hlinksldjump"/>
            <a:extLst>
              <a:ext uri="{FF2B5EF4-FFF2-40B4-BE49-F238E27FC236}">
                <a16:creationId xmlns="" xmlns:a16="http://schemas.microsoft.com/office/drawing/2014/main" id="{1A0777E4-18FB-4A1E-7FBE-E87DB45709B9}"/>
              </a:ext>
            </a:extLst>
          </p:cNvPr>
          <p:cNvSpPr/>
          <p:nvPr/>
        </p:nvSpPr>
        <p:spPr>
          <a:xfrm>
            <a:off x="2057640" y="4720312"/>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44" name="Câu 8">
            <a:hlinkClick r:id="rId11" action="ppaction://hlinksldjump"/>
            <a:extLst>
              <a:ext uri="{FF2B5EF4-FFF2-40B4-BE49-F238E27FC236}">
                <a16:creationId xmlns="" xmlns:a16="http://schemas.microsoft.com/office/drawing/2014/main" id="{9E07BC3A-00BA-A416-512B-A944961AFBB2}"/>
              </a:ext>
            </a:extLst>
          </p:cNvPr>
          <p:cNvSpPr/>
          <p:nvPr/>
        </p:nvSpPr>
        <p:spPr>
          <a:xfrm>
            <a:off x="2057640" y="5207682"/>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pic>
        <p:nvPicPr>
          <p:cNvPr id="8" name="Picture 7" descr="A black and blue logo&#10;&#10;Description automatically generated">
            <a:extLst>
              <a:ext uri="{FF2B5EF4-FFF2-40B4-BE49-F238E27FC236}">
                <a16:creationId xmlns="" xmlns:a16="http://schemas.microsoft.com/office/drawing/2014/main" id="{E8A67EBE-8938-264E-D6FA-868A6BE5A46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a:ln>
            <a:noFill/>
          </a:ln>
        </p:spPr>
      </p:pic>
      <p:sp>
        <p:nvSpPr>
          <p:cNvPr id="1898" name="Rectangle 1897">
            <a:extLst>
              <a:ext uri="{FF2B5EF4-FFF2-40B4-BE49-F238E27FC236}">
                <a16:creationId xmlns="" xmlns:a16="http://schemas.microsoft.com/office/drawing/2014/main" id="{15EE39A1-80CE-FED6-6FF0-D16A7CA88DE4}"/>
              </a:ext>
            </a:extLst>
          </p:cNvPr>
          <p:cNvSpPr/>
          <p:nvPr/>
        </p:nvSpPr>
        <p:spPr>
          <a:xfrm>
            <a:off x="5803150" y="180510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Rectangle 1899">
            <a:extLst>
              <a:ext uri="{FF2B5EF4-FFF2-40B4-BE49-F238E27FC236}">
                <a16:creationId xmlns="" xmlns:a16="http://schemas.microsoft.com/office/drawing/2014/main" id="{F147537A-899E-F760-88B9-F78A3DF89148}"/>
              </a:ext>
            </a:extLst>
          </p:cNvPr>
          <p:cNvSpPr/>
          <p:nvPr/>
        </p:nvSpPr>
        <p:spPr>
          <a:xfrm>
            <a:off x="6256753" y="180510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2" name="Rectangle 1901">
            <a:extLst>
              <a:ext uri="{FF2B5EF4-FFF2-40B4-BE49-F238E27FC236}">
                <a16:creationId xmlns="" xmlns:a16="http://schemas.microsoft.com/office/drawing/2014/main" id="{60BA5FAF-3FE4-9B89-41B1-2DEEF5FD9B80}"/>
              </a:ext>
            </a:extLst>
          </p:cNvPr>
          <p:cNvSpPr/>
          <p:nvPr/>
        </p:nvSpPr>
        <p:spPr>
          <a:xfrm>
            <a:off x="7169933" y="18074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 name="Rectangle 13">
            <a:extLst>
              <a:ext uri="{FF2B5EF4-FFF2-40B4-BE49-F238E27FC236}">
                <a16:creationId xmlns="" xmlns:a16="http://schemas.microsoft.com/office/drawing/2014/main" id="{7AF1C4DE-ADDD-68C8-8376-C0CD30D242A1}"/>
              </a:ext>
            </a:extLst>
          </p:cNvPr>
          <p:cNvSpPr/>
          <p:nvPr/>
        </p:nvSpPr>
        <p:spPr>
          <a:xfrm>
            <a:off x="6712402" y="22897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Rectangle 14">
            <a:extLst>
              <a:ext uri="{FF2B5EF4-FFF2-40B4-BE49-F238E27FC236}">
                <a16:creationId xmlns="" xmlns:a16="http://schemas.microsoft.com/office/drawing/2014/main" id="{939AA33E-16F5-3EC5-3FF0-55609F568F99}"/>
              </a:ext>
            </a:extLst>
          </p:cNvPr>
          <p:cNvSpPr/>
          <p:nvPr/>
        </p:nvSpPr>
        <p:spPr>
          <a:xfrm>
            <a:off x="5349001" y="2288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6" name="Rectangle 15">
            <a:extLst>
              <a:ext uri="{FF2B5EF4-FFF2-40B4-BE49-F238E27FC236}">
                <a16:creationId xmlns="" xmlns:a16="http://schemas.microsoft.com/office/drawing/2014/main" id="{1352D364-BEE5-79D8-0969-36B5E5DEB19C}"/>
              </a:ext>
            </a:extLst>
          </p:cNvPr>
          <p:cNvSpPr/>
          <p:nvPr/>
        </p:nvSpPr>
        <p:spPr>
          <a:xfrm>
            <a:off x="5803150" y="228839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 name="Rectangle 16">
            <a:extLst>
              <a:ext uri="{FF2B5EF4-FFF2-40B4-BE49-F238E27FC236}">
                <a16:creationId xmlns="" xmlns:a16="http://schemas.microsoft.com/office/drawing/2014/main" id="{1874A009-FA18-393B-72F3-74BD067A1358}"/>
              </a:ext>
            </a:extLst>
          </p:cNvPr>
          <p:cNvSpPr/>
          <p:nvPr/>
        </p:nvSpPr>
        <p:spPr>
          <a:xfrm>
            <a:off x="6256753" y="2288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7" name="TextBox 26">
            <a:extLst>
              <a:ext uri="{FF2B5EF4-FFF2-40B4-BE49-F238E27FC236}">
                <a16:creationId xmlns="" xmlns:a16="http://schemas.microsoft.com/office/drawing/2014/main" id="{2C21D054-54EF-AEB8-7276-AB7AE5404790}"/>
              </a:ext>
            </a:extLst>
          </p:cNvPr>
          <p:cNvSpPr txBox="1"/>
          <p:nvPr/>
        </p:nvSpPr>
        <p:spPr>
          <a:xfrm>
            <a:off x="6727238" y="2312857"/>
            <a:ext cx="343364" cy="369332"/>
          </a:xfrm>
          <a:prstGeom prst="rect">
            <a:avLst/>
          </a:prstGeom>
          <a:noFill/>
        </p:spPr>
        <p:txBody>
          <a:bodyPr wrap="none" rtlCol="0">
            <a:spAutoFit/>
          </a:bodyPr>
          <a:lstStyle/>
          <a:p>
            <a:pPr algn="ctr"/>
            <a:r>
              <a:rPr lang="en-US" b="1"/>
              <a:t>N</a:t>
            </a:r>
            <a:endParaRPr lang="en-US" b="1" dirty="0"/>
          </a:p>
        </p:txBody>
      </p:sp>
      <p:sp>
        <p:nvSpPr>
          <p:cNvPr id="28" name="TextBox 27">
            <a:extLst>
              <a:ext uri="{FF2B5EF4-FFF2-40B4-BE49-F238E27FC236}">
                <a16:creationId xmlns="" xmlns:a16="http://schemas.microsoft.com/office/drawing/2014/main" id="{8662F5A2-38F9-7D1B-4CA6-BFA37C500FAF}"/>
              </a:ext>
            </a:extLst>
          </p:cNvPr>
          <p:cNvSpPr txBox="1"/>
          <p:nvPr/>
        </p:nvSpPr>
        <p:spPr>
          <a:xfrm>
            <a:off x="5382270" y="2311549"/>
            <a:ext cx="306494" cy="369332"/>
          </a:xfrm>
          <a:prstGeom prst="rect">
            <a:avLst/>
          </a:prstGeom>
          <a:noFill/>
        </p:spPr>
        <p:txBody>
          <a:bodyPr wrap="none" rtlCol="0">
            <a:spAutoFit/>
          </a:bodyPr>
          <a:lstStyle/>
          <a:p>
            <a:pPr algn="ctr"/>
            <a:r>
              <a:rPr lang="en-US" b="1"/>
              <a:t>C</a:t>
            </a:r>
            <a:endParaRPr lang="en-US" b="1" dirty="0"/>
          </a:p>
        </p:txBody>
      </p:sp>
      <p:sp>
        <p:nvSpPr>
          <p:cNvPr id="30" name="TextBox 29">
            <a:extLst>
              <a:ext uri="{FF2B5EF4-FFF2-40B4-BE49-F238E27FC236}">
                <a16:creationId xmlns="" xmlns:a16="http://schemas.microsoft.com/office/drawing/2014/main" id="{0EB9F395-CD75-6D86-974E-CC45DB2FAD46}"/>
              </a:ext>
            </a:extLst>
          </p:cNvPr>
          <p:cNvSpPr txBox="1"/>
          <p:nvPr/>
        </p:nvSpPr>
        <p:spPr>
          <a:xfrm>
            <a:off x="5831543" y="2311549"/>
            <a:ext cx="330540"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31" name="TextBox 30">
            <a:extLst>
              <a:ext uri="{FF2B5EF4-FFF2-40B4-BE49-F238E27FC236}">
                <a16:creationId xmlns="" xmlns:a16="http://schemas.microsoft.com/office/drawing/2014/main" id="{13387FB4-2A34-A190-1DB2-713E631A7ACE}"/>
              </a:ext>
            </a:extLst>
          </p:cNvPr>
          <p:cNvSpPr txBox="1"/>
          <p:nvPr/>
        </p:nvSpPr>
        <p:spPr>
          <a:xfrm>
            <a:off x="6320479" y="2311549"/>
            <a:ext cx="245580" cy="369332"/>
          </a:xfrm>
          <a:prstGeom prst="rect">
            <a:avLst/>
          </a:prstGeom>
          <a:noFill/>
        </p:spPr>
        <p:txBody>
          <a:bodyPr wrap="none" rtlCol="0">
            <a:spAutoFit/>
          </a:bodyPr>
          <a:lstStyle/>
          <a:p>
            <a:pPr algn="ctr"/>
            <a:r>
              <a:rPr lang="en-US" b="1"/>
              <a:t>Í</a:t>
            </a:r>
            <a:endParaRPr lang="en-US" b="1" dirty="0"/>
          </a:p>
        </p:txBody>
      </p:sp>
      <p:sp>
        <p:nvSpPr>
          <p:cNvPr id="39" name="Rectangle 38">
            <a:extLst>
              <a:ext uri="{FF2B5EF4-FFF2-40B4-BE49-F238E27FC236}">
                <a16:creationId xmlns="" xmlns:a16="http://schemas.microsoft.com/office/drawing/2014/main" id="{D5100C93-D2EE-4489-FAF9-9B7ACC7BB7F4}"/>
              </a:ext>
            </a:extLst>
          </p:cNvPr>
          <p:cNvSpPr/>
          <p:nvPr/>
        </p:nvSpPr>
        <p:spPr>
          <a:xfrm>
            <a:off x="5803150" y="277169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1" name="Rectangle 40">
            <a:extLst>
              <a:ext uri="{FF2B5EF4-FFF2-40B4-BE49-F238E27FC236}">
                <a16:creationId xmlns="" xmlns:a16="http://schemas.microsoft.com/office/drawing/2014/main" id="{23472FA5-CA55-EAFC-A3CD-A90E5C7B0107}"/>
              </a:ext>
            </a:extLst>
          </p:cNvPr>
          <p:cNvSpPr/>
          <p:nvPr/>
        </p:nvSpPr>
        <p:spPr>
          <a:xfrm>
            <a:off x="6256753" y="2771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2" name="Rectangle 41">
            <a:extLst>
              <a:ext uri="{FF2B5EF4-FFF2-40B4-BE49-F238E27FC236}">
                <a16:creationId xmlns="" xmlns:a16="http://schemas.microsoft.com/office/drawing/2014/main" id="{7290BFF1-B8ED-F8FF-07A4-F0FC45AEFD36}"/>
              </a:ext>
            </a:extLst>
          </p:cNvPr>
          <p:cNvSpPr/>
          <p:nvPr/>
        </p:nvSpPr>
        <p:spPr>
          <a:xfrm>
            <a:off x="8967943" y="325253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3" name="Rectangle 42">
            <a:extLst>
              <a:ext uri="{FF2B5EF4-FFF2-40B4-BE49-F238E27FC236}">
                <a16:creationId xmlns="" xmlns:a16="http://schemas.microsoft.com/office/drawing/2014/main" id="{2FA7644D-A0CB-84F1-0E28-85E941A810F5}"/>
              </a:ext>
            </a:extLst>
          </p:cNvPr>
          <p:cNvSpPr/>
          <p:nvPr/>
        </p:nvSpPr>
        <p:spPr>
          <a:xfrm>
            <a:off x="5349001" y="2771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7" name="Rectangle 56">
            <a:extLst>
              <a:ext uri="{FF2B5EF4-FFF2-40B4-BE49-F238E27FC236}">
                <a16:creationId xmlns="" xmlns:a16="http://schemas.microsoft.com/office/drawing/2014/main" id="{1400627E-D9EE-C2D2-D94E-D9DF6FE6CD83}"/>
              </a:ext>
            </a:extLst>
          </p:cNvPr>
          <p:cNvSpPr/>
          <p:nvPr/>
        </p:nvSpPr>
        <p:spPr>
          <a:xfrm>
            <a:off x="8522563" y="32550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Rectangle 57">
            <a:extLst>
              <a:ext uri="{FF2B5EF4-FFF2-40B4-BE49-F238E27FC236}">
                <a16:creationId xmlns="" xmlns:a16="http://schemas.microsoft.com/office/drawing/2014/main" id="{A4050B5D-FDB2-3BC9-F36D-FBF663069E87}"/>
              </a:ext>
            </a:extLst>
          </p:cNvPr>
          <p:cNvSpPr/>
          <p:nvPr/>
        </p:nvSpPr>
        <p:spPr>
          <a:xfrm>
            <a:off x="5803150" y="325499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9" name="Rectangle 58">
            <a:extLst>
              <a:ext uri="{FF2B5EF4-FFF2-40B4-BE49-F238E27FC236}">
                <a16:creationId xmlns="" xmlns:a16="http://schemas.microsoft.com/office/drawing/2014/main" id="{F09E7B88-E5B7-19EB-06F8-BDFEB09913DB}"/>
              </a:ext>
            </a:extLst>
          </p:cNvPr>
          <p:cNvSpPr/>
          <p:nvPr/>
        </p:nvSpPr>
        <p:spPr>
          <a:xfrm>
            <a:off x="6256753" y="32549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0" name="Rectangle 59">
            <a:extLst>
              <a:ext uri="{FF2B5EF4-FFF2-40B4-BE49-F238E27FC236}">
                <a16:creationId xmlns="" xmlns:a16="http://schemas.microsoft.com/office/drawing/2014/main" id="{EFECD7D2-BED6-4871-2429-34A19F5313EC}"/>
              </a:ext>
            </a:extLst>
          </p:cNvPr>
          <p:cNvSpPr/>
          <p:nvPr/>
        </p:nvSpPr>
        <p:spPr>
          <a:xfrm>
            <a:off x="6710355" y="32549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8" name="Rectangle 1807">
            <a:extLst>
              <a:ext uri="{FF2B5EF4-FFF2-40B4-BE49-F238E27FC236}">
                <a16:creationId xmlns="" xmlns:a16="http://schemas.microsoft.com/office/drawing/2014/main" id="{F383235B-42C4-526A-8585-15E4C0C32821}"/>
              </a:ext>
            </a:extLst>
          </p:cNvPr>
          <p:cNvSpPr/>
          <p:nvPr/>
        </p:nvSpPr>
        <p:spPr>
          <a:xfrm>
            <a:off x="6710355" y="373765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Rectangle 1812">
            <a:extLst>
              <a:ext uri="{FF2B5EF4-FFF2-40B4-BE49-F238E27FC236}">
                <a16:creationId xmlns="" xmlns:a16="http://schemas.microsoft.com/office/drawing/2014/main" id="{C3613EE8-D5C1-6325-AE9C-15824A15B3F7}"/>
              </a:ext>
            </a:extLst>
          </p:cNvPr>
          <p:cNvSpPr/>
          <p:nvPr/>
        </p:nvSpPr>
        <p:spPr>
          <a:xfrm>
            <a:off x="3089032" y="373922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4" name="Rectangle 1813">
            <a:extLst>
              <a:ext uri="{FF2B5EF4-FFF2-40B4-BE49-F238E27FC236}">
                <a16:creationId xmlns="" xmlns:a16="http://schemas.microsoft.com/office/drawing/2014/main" id="{42DAAD22-323A-6A53-71FF-FFC6D0997455}"/>
              </a:ext>
            </a:extLst>
          </p:cNvPr>
          <p:cNvSpPr/>
          <p:nvPr/>
        </p:nvSpPr>
        <p:spPr>
          <a:xfrm>
            <a:off x="4443916" y="374003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Rectangle 1814">
            <a:extLst>
              <a:ext uri="{FF2B5EF4-FFF2-40B4-BE49-F238E27FC236}">
                <a16:creationId xmlns="" xmlns:a16="http://schemas.microsoft.com/office/drawing/2014/main" id="{58814728-FABB-20EF-B567-42EF05EC8D4A}"/>
              </a:ext>
            </a:extLst>
          </p:cNvPr>
          <p:cNvSpPr/>
          <p:nvPr/>
        </p:nvSpPr>
        <p:spPr>
          <a:xfrm>
            <a:off x="5349001" y="37382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6" name="Rectangle 1815">
            <a:extLst>
              <a:ext uri="{FF2B5EF4-FFF2-40B4-BE49-F238E27FC236}">
                <a16:creationId xmlns="" xmlns:a16="http://schemas.microsoft.com/office/drawing/2014/main" id="{75FE0EA5-E0A3-1F6D-BC6C-66E9E0FE2815}"/>
              </a:ext>
            </a:extLst>
          </p:cNvPr>
          <p:cNvSpPr/>
          <p:nvPr/>
        </p:nvSpPr>
        <p:spPr>
          <a:xfrm>
            <a:off x="5803150" y="373828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Rectangle 1816">
            <a:extLst>
              <a:ext uri="{FF2B5EF4-FFF2-40B4-BE49-F238E27FC236}">
                <a16:creationId xmlns="" xmlns:a16="http://schemas.microsoft.com/office/drawing/2014/main" id="{EEE5D3D6-9223-9148-6B51-4A6FEDDBDF42}"/>
              </a:ext>
            </a:extLst>
          </p:cNvPr>
          <p:cNvSpPr/>
          <p:nvPr/>
        </p:nvSpPr>
        <p:spPr>
          <a:xfrm>
            <a:off x="6256753" y="37382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9" name="TextBox 1828">
            <a:extLst>
              <a:ext uri="{FF2B5EF4-FFF2-40B4-BE49-F238E27FC236}">
                <a16:creationId xmlns="" xmlns:a16="http://schemas.microsoft.com/office/drawing/2014/main" id="{12E4F947-F235-F337-C281-4C8C348DE701}"/>
              </a:ext>
            </a:extLst>
          </p:cNvPr>
          <p:cNvSpPr txBox="1"/>
          <p:nvPr/>
        </p:nvSpPr>
        <p:spPr>
          <a:xfrm>
            <a:off x="6728396" y="3760800"/>
            <a:ext cx="336952" cy="369332"/>
          </a:xfrm>
          <a:prstGeom prst="rect">
            <a:avLst/>
          </a:prstGeom>
          <a:noFill/>
        </p:spPr>
        <p:txBody>
          <a:bodyPr wrap="none" rtlCol="0">
            <a:spAutoFit/>
          </a:bodyPr>
          <a:lstStyle/>
          <a:p>
            <a:pPr algn="ctr"/>
            <a:r>
              <a:rPr lang="en-US" b="1"/>
              <a:t>N</a:t>
            </a:r>
            <a:endParaRPr lang="en-US" b="1" dirty="0"/>
          </a:p>
        </p:txBody>
      </p:sp>
      <p:sp>
        <p:nvSpPr>
          <p:cNvPr id="1830" name="TextBox 1829">
            <a:extLst>
              <a:ext uri="{FF2B5EF4-FFF2-40B4-BE49-F238E27FC236}">
                <a16:creationId xmlns="" xmlns:a16="http://schemas.microsoft.com/office/drawing/2014/main" id="{EFF04A57-DC95-82F0-3ED0-3DB4921E4929}"/>
              </a:ext>
            </a:extLst>
          </p:cNvPr>
          <p:cNvSpPr txBox="1"/>
          <p:nvPr/>
        </p:nvSpPr>
        <p:spPr>
          <a:xfrm>
            <a:off x="3107073" y="3762378"/>
            <a:ext cx="336952" cy="369332"/>
          </a:xfrm>
          <a:prstGeom prst="rect">
            <a:avLst/>
          </a:prstGeom>
          <a:noFill/>
        </p:spPr>
        <p:txBody>
          <a:bodyPr wrap="none" rtlCol="0">
            <a:spAutoFit/>
          </a:bodyPr>
          <a:lstStyle/>
          <a:p>
            <a:pPr algn="ctr"/>
            <a:r>
              <a:rPr lang="en-US" b="1"/>
              <a:t>N</a:t>
            </a:r>
            <a:endParaRPr lang="en-US" b="1" dirty="0"/>
          </a:p>
        </p:txBody>
      </p:sp>
      <p:sp>
        <p:nvSpPr>
          <p:cNvPr id="1831" name="TextBox 1830">
            <a:extLst>
              <a:ext uri="{FF2B5EF4-FFF2-40B4-BE49-F238E27FC236}">
                <a16:creationId xmlns="" xmlns:a16="http://schemas.microsoft.com/office/drawing/2014/main" id="{2472A2E5-6DE7-EA46-50B2-C22D3292261B}"/>
              </a:ext>
            </a:extLst>
          </p:cNvPr>
          <p:cNvSpPr txBox="1"/>
          <p:nvPr/>
        </p:nvSpPr>
        <p:spPr>
          <a:xfrm>
            <a:off x="4457948" y="3763184"/>
            <a:ext cx="344967" cy="369332"/>
          </a:xfrm>
          <a:prstGeom prst="rect">
            <a:avLst/>
          </a:prstGeom>
          <a:noFill/>
        </p:spPr>
        <p:txBody>
          <a:bodyPr wrap="none" rtlCol="0">
            <a:spAutoFit/>
          </a:bodyPr>
          <a:lstStyle/>
          <a:p>
            <a:pPr algn="ctr"/>
            <a:r>
              <a:rPr lang="en-US" b="1"/>
              <a:t>Ờ</a:t>
            </a:r>
            <a:endParaRPr lang="en-US" b="1" dirty="0"/>
          </a:p>
        </p:txBody>
      </p:sp>
      <p:sp>
        <p:nvSpPr>
          <p:cNvPr id="1832" name="TextBox 1831">
            <a:extLst>
              <a:ext uri="{FF2B5EF4-FFF2-40B4-BE49-F238E27FC236}">
                <a16:creationId xmlns="" xmlns:a16="http://schemas.microsoft.com/office/drawing/2014/main" id="{E84573C7-E4E7-B604-76C6-6111C815A9CD}"/>
              </a:ext>
            </a:extLst>
          </p:cNvPr>
          <p:cNvSpPr txBox="1"/>
          <p:nvPr/>
        </p:nvSpPr>
        <p:spPr>
          <a:xfrm>
            <a:off x="5386278" y="3761437"/>
            <a:ext cx="298480" cy="369332"/>
          </a:xfrm>
          <a:prstGeom prst="rect">
            <a:avLst/>
          </a:prstGeom>
          <a:noFill/>
        </p:spPr>
        <p:txBody>
          <a:bodyPr wrap="none" rtlCol="0">
            <a:spAutoFit/>
          </a:bodyPr>
          <a:lstStyle/>
          <a:p>
            <a:pPr algn="ctr"/>
            <a:r>
              <a:rPr lang="en-US" b="1"/>
              <a:t>T</a:t>
            </a:r>
            <a:endParaRPr lang="en-US" b="1" dirty="0"/>
          </a:p>
        </p:txBody>
      </p:sp>
      <p:sp>
        <p:nvSpPr>
          <p:cNvPr id="1833" name="TextBox 1832">
            <a:extLst>
              <a:ext uri="{FF2B5EF4-FFF2-40B4-BE49-F238E27FC236}">
                <a16:creationId xmlns="" xmlns:a16="http://schemas.microsoft.com/office/drawing/2014/main" id="{E120E3B3-674A-9D71-37E8-C67E24708B1B}"/>
              </a:ext>
            </a:extLst>
          </p:cNvPr>
          <p:cNvSpPr txBox="1"/>
          <p:nvPr/>
        </p:nvSpPr>
        <p:spPr>
          <a:xfrm>
            <a:off x="5829138" y="3761437"/>
            <a:ext cx="335349"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834" name="TextBox 1833">
            <a:extLst>
              <a:ext uri="{FF2B5EF4-FFF2-40B4-BE49-F238E27FC236}">
                <a16:creationId xmlns="" xmlns:a16="http://schemas.microsoft.com/office/drawing/2014/main" id="{04698EFB-0DB0-C63E-82FC-4768E073A0D0}"/>
              </a:ext>
            </a:extLst>
          </p:cNvPr>
          <p:cNvSpPr txBox="1"/>
          <p:nvPr/>
        </p:nvSpPr>
        <p:spPr>
          <a:xfrm>
            <a:off x="6281206" y="3761437"/>
            <a:ext cx="324128" cy="369332"/>
          </a:xfrm>
          <a:prstGeom prst="rect">
            <a:avLst/>
          </a:prstGeom>
          <a:noFill/>
        </p:spPr>
        <p:txBody>
          <a:bodyPr wrap="none" rtlCol="0">
            <a:spAutoFit/>
          </a:bodyPr>
          <a:lstStyle/>
          <a:p>
            <a:pPr algn="ctr"/>
            <a:r>
              <a:rPr lang="en-US" b="1"/>
              <a:t>Â</a:t>
            </a:r>
            <a:endParaRPr lang="en-US" b="1" dirty="0"/>
          </a:p>
        </p:txBody>
      </p:sp>
      <p:sp>
        <p:nvSpPr>
          <p:cNvPr id="1348" name="Rectangle 1347">
            <a:extLst>
              <a:ext uri="{FF2B5EF4-FFF2-40B4-BE49-F238E27FC236}">
                <a16:creationId xmlns="" xmlns:a16="http://schemas.microsoft.com/office/drawing/2014/main" id="{11DC0331-37FC-470C-24D1-2BE22FFA4C52}"/>
              </a:ext>
            </a:extLst>
          </p:cNvPr>
          <p:cNvSpPr/>
          <p:nvPr/>
        </p:nvSpPr>
        <p:spPr>
          <a:xfrm>
            <a:off x="5803150" y="422158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9" name="Rectangle 1348">
            <a:extLst>
              <a:ext uri="{FF2B5EF4-FFF2-40B4-BE49-F238E27FC236}">
                <a16:creationId xmlns="" xmlns:a16="http://schemas.microsoft.com/office/drawing/2014/main" id="{00DA0C3F-6289-C139-1EFD-6E333E0431E8}"/>
              </a:ext>
            </a:extLst>
          </p:cNvPr>
          <p:cNvSpPr/>
          <p:nvPr/>
        </p:nvSpPr>
        <p:spPr>
          <a:xfrm>
            <a:off x="6256753" y="4221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0" name="Rectangle 1349">
            <a:extLst>
              <a:ext uri="{FF2B5EF4-FFF2-40B4-BE49-F238E27FC236}">
                <a16:creationId xmlns="" xmlns:a16="http://schemas.microsoft.com/office/drawing/2014/main" id="{15CC1EC6-5235-13E5-428F-7CDFFD3AC640}"/>
              </a:ext>
            </a:extLst>
          </p:cNvPr>
          <p:cNvSpPr/>
          <p:nvPr/>
        </p:nvSpPr>
        <p:spPr>
          <a:xfrm>
            <a:off x="6710355" y="4221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1" name="Rectangle 1350">
            <a:extLst>
              <a:ext uri="{FF2B5EF4-FFF2-40B4-BE49-F238E27FC236}">
                <a16:creationId xmlns="" xmlns:a16="http://schemas.microsoft.com/office/drawing/2014/main" id="{947C6FE0-351A-04D1-E4DF-3F3C7A6297D1}"/>
              </a:ext>
            </a:extLst>
          </p:cNvPr>
          <p:cNvSpPr/>
          <p:nvPr/>
        </p:nvSpPr>
        <p:spPr>
          <a:xfrm>
            <a:off x="7163958" y="4221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3" name="Rectangle 1362">
            <a:extLst>
              <a:ext uri="{FF2B5EF4-FFF2-40B4-BE49-F238E27FC236}">
                <a16:creationId xmlns="" xmlns:a16="http://schemas.microsoft.com/office/drawing/2014/main" id="{36F81ADB-46ED-551D-655C-C1A8B94762CD}"/>
              </a:ext>
            </a:extLst>
          </p:cNvPr>
          <p:cNvSpPr/>
          <p:nvPr/>
        </p:nvSpPr>
        <p:spPr>
          <a:xfrm>
            <a:off x="4446408" y="470964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5" name="Rectangle 1364">
            <a:extLst>
              <a:ext uri="{FF2B5EF4-FFF2-40B4-BE49-F238E27FC236}">
                <a16:creationId xmlns="" xmlns:a16="http://schemas.microsoft.com/office/drawing/2014/main" id="{B82C789B-4176-9726-368C-129AC8AF8210}"/>
              </a:ext>
            </a:extLst>
          </p:cNvPr>
          <p:cNvSpPr/>
          <p:nvPr/>
        </p:nvSpPr>
        <p:spPr>
          <a:xfrm>
            <a:off x="5349001" y="47048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6" name="Rectangle 1365">
            <a:extLst>
              <a:ext uri="{FF2B5EF4-FFF2-40B4-BE49-F238E27FC236}">
                <a16:creationId xmlns="" xmlns:a16="http://schemas.microsoft.com/office/drawing/2014/main" id="{6FEB627C-0857-9952-4AE9-876E7A25E1A1}"/>
              </a:ext>
            </a:extLst>
          </p:cNvPr>
          <p:cNvSpPr/>
          <p:nvPr/>
        </p:nvSpPr>
        <p:spPr>
          <a:xfrm>
            <a:off x="5803150" y="470487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7" name="Rectangle 1366">
            <a:extLst>
              <a:ext uri="{FF2B5EF4-FFF2-40B4-BE49-F238E27FC236}">
                <a16:creationId xmlns="" xmlns:a16="http://schemas.microsoft.com/office/drawing/2014/main" id="{87EE6868-1C21-9D3A-9831-BE0D22CA6F6F}"/>
              </a:ext>
            </a:extLst>
          </p:cNvPr>
          <p:cNvSpPr/>
          <p:nvPr/>
        </p:nvSpPr>
        <p:spPr>
          <a:xfrm>
            <a:off x="6256753" y="47048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8" name="Rectangle 1367">
            <a:extLst>
              <a:ext uri="{FF2B5EF4-FFF2-40B4-BE49-F238E27FC236}">
                <a16:creationId xmlns="" xmlns:a16="http://schemas.microsoft.com/office/drawing/2014/main" id="{B3907F12-7861-98ED-9808-34AB727DA36A}"/>
              </a:ext>
            </a:extLst>
          </p:cNvPr>
          <p:cNvSpPr/>
          <p:nvPr/>
        </p:nvSpPr>
        <p:spPr>
          <a:xfrm>
            <a:off x="3539202" y="470964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Rectangle 1368">
            <a:extLst>
              <a:ext uri="{FF2B5EF4-FFF2-40B4-BE49-F238E27FC236}">
                <a16:creationId xmlns="" xmlns:a16="http://schemas.microsoft.com/office/drawing/2014/main" id="{EF73254A-4FD1-CE48-6814-747DAF3FA4E8}"/>
              </a:ext>
            </a:extLst>
          </p:cNvPr>
          <p:cNvSpPr/>
          <p:nvPr/>
        </p:nvSpPr>
        <p:spPr>
          <a:xfrm>
            <a:off x="3992805" y="470964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0" name="Rectangle 1379">
            <a:extLst>
              <a:ext uri="{FF2B5EF4-FFF2-40B4-BE49-F238E27FC236}">
                <a16:creationId xmlns="" xmlns:a16="http://schemas.microsoft.com/office/drawing/2014/main" id="{7536EA98-413E-9F98-6450-A4B77C8BB1A1}"/>
              </a:ext>
            </a:extLst>
          </p:cNvPr>
          <p:cNvSpPr/>
          <p:nvPr/>
        </p:nvSpPr>
        <p:spPr>
          <a:xfrm>
            <a:off x="7167158" y="51939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1" name="Rectangle 1380">
            <a:extLst>
              <a:ext uri="{FF2B5EF4-FFF2-40B4-BE49-F238E27FC236}">
                <a16:creationId xmlns="" xmlns:a16="http://schemas.microsoft.com/office/drawing/2014/main" id="{6A2E650D-7E4E-5597-EBD2-B9BD8C1DB14C}"/>
              </a:ext>
            </a:extLst>
          </p:cNvPr>
          <p:cNvSpPr/>
          <p:nvPr/>
        </p:nvSpPr>
        <p:spPr>
          <a:xfrm>
            <a:off x="7620761" y="51939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3" name="Rectangle 1382">
            <a:extLst>
              <a:ext uri="{FF2B5EF4-FFF2-40B4-BE49-F238E27FC236}">
                <a16:creationId xmlns="" xmlns:a16="http://schemas.microsoft.com/office/drawing/2014/main" id="{4E0AA6AA-1E42-C08F-BAC8-DECD4F1EE682}"/>
              </a:ext>
            </a:extLst>
          </p:cNvPr>
          <p:cNvSpPr/>
          <p:nvPr/>
        </p:nvSpPr>
        <p:spPr>
          <a:xfrm>
            <a:off x="4898406" y="518916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4" name="Rectangle 1383">
            <a:extLst>
              <a:ext uri="{FF2B5EF4-FFF2-40B4-BE49-F238E27FC236}">
                <a16:creationId xmlns="" xmlns:a16="http://schemas.microsoft.com/office/drawing/2014/main" id="{69788E34-FEF6-5B18-89AA-1FEE4C34ED4B}"/>
              </a:ext>
            </a:extLst>
          </p:cNvPr>
          <p:cNvSpPr/>
          <p:nvPr/>
        </p:nvSpPr>
        <p:spPr>
          <a:xfrm>
            <a:off x="5803150" y="518817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6" name="Rectangle 1385">
            <a:extLst>
              <a:ext uri="{FF2B5EF4-FFF2-40B4-BE49-F238E27FC236}">
                <a16:creationId xmlns="" xmlns:a16="http://schemas.microsoft.com/office/drawing/2014/main" id="{117224A4-7C63-F717-6611-DC3895CC7B7A}"/>
              </a:ext>
            </a:extLst>
          </p:cNvPr>
          <p:cNvSpPr/>
          <p:nvPr/>
        </p:nvSpPr>
        <p:spPr>
          <a:xfrm>
            <a:off x="6255741" y="51907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7" name="Rectangle 1386">
            <a:extLst>
              <a:ext uri="{FF2B5EF4-FFF2-40B4-BE49-F238E27FC236}">
                <a16:creationId xmlns="" xmlns:a16="http://schemas.microsoft.com/office/drawing/2014/main" id="{7C2E2C90-9CFF-AD9C-407E-B852F2669359}"/>
              </a:ext>
            </a:extLst>
          </p:cNvPr>
          <p:cNvSpPr/>
          <p:nvPr/>
        </p:nvSpPr>
        <p:spPr>
          <a:xfrm>
            <a:off x="6709344" y="51907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9" name="TextBox 1388">
            <a:extLst>
              <a:ext uri="{FF2B5EF4-FFF2-40B4-BE49-F238E27FC236}">
                <a16:creationId xmlns="" xmlns:a16="http://schemas.microsoft.com/office/drawing/2014/main" id="{EB29C625-49F2-91CA-E021-F79CB9C78F0D}"/>
              </a:ext>
            </a:extLst>
          </p:cNvPr>
          <p:cNvSpPr txBox="1"/>
          <p:nvPr/>
        </p:nvSpPr>
        <p:spPr>
          <a:xfrm>
            <a:off x="7160353" y="5217103"/>
            <a:ext cx="386645" cy="369332"/>
          </a:xfrm>
          <a:prstGeom prst="rect">
            <a:avLst/>
          </a:prstGeom>
          <a:noFill/>
        </p:spPr>
        <p:txBody>
          <a:bodyPr wrap="none" rtlCol="0">
            <a:spAutoFit/>
          </a:bodyPr>
          <a:lstStyle/>
          <a:p>
            <a:pPr algn="ctr"/>
            <a:r>
              <a:rPr lang="en-US" b="1"/>
              <a:t>M</a:t>
            </a:r>
            <a:endParaRPr lang="en-US" b="1" dirty="0"/>
          </a:p>
        </p:txBody>
      </p:sp>
      <p:sp>
        <p:nvSpPr>
          <p:cNvPr id="1390" name="TextBox 1389">
            <a:extLst>
              <a:ext uri="{FF2B5EF4-FFF2-40B4-BE49-F238E27FC236}">
                <a16:creationId xmlns="" xmlns:a16="http://schemas.microsoft.com/office/drawing/2014/main" id="{D14199B9-DA98-EFC7-6927-430D22EE7267}"/>
              </a:ext>
            </a:extLst>
          </p:cNvPr>
          <p:cNvSpPr txBox="1"/>
          <p:nvPr/>
        </p:nvSpPr>
        <p:spPr>
          <a:xfrm>
            <a:off x="7658038" y="5217103"/>
            <a:ext cx="298480" cy="369332"/>
          </a:xfrm>
          <a:prstGeom prst="rect">
            <a:avLst/>
          </a:prstGeom>
          <a:noFill/>
        </p:spPr>
        <p:txBody>
          <a:bodyPr wrap="none" rtlCol="0">
            <a:spAutoFit/>
          </a:bodyPr>
          <a:lstStyle/>
          <a:p>
            <a:pPr algn="ctr"/>
            <a:r>
              <a:rPr lang="en-US" b="1"/>
              <a:t>T</a:t>
            </a:r>
            <a:endParaRPr lang="en-US" b="1" dirty="0"/>
          </a:p>
        </p:txBody>
      </p:sp>
      <p:sp>
        <p:nvSpPr>
          <p:cNvPr id="1393" name="TextBox 1392">
            <a:extLst>
              <a:ext uri="{FF2B5EF4-FFF2-40B4-BE49-F238E27FC236}">
                <a16:creationId xmlns="" xmlns:a16="http://schemas.microsoft.com/office/drawing/2014/main" id="{E2243955-F337-1CC6-5F1C-3C636CDCDB84}"/>
              </a:ext>
            </a:extLst>
          </p:cNvPr>
          <p:cNvSpPr txBox="1"/>
          <p:nvPr/>
        </p:nvSpPr>
        <p:spPr>
          <a:xfrm>
            <a:off x="4916447" y="5212309"/>
            <a:ext cx="336952" cy="369332"/>
          </a:xfrm>
          <a:prstGeom prst="rect">
            <a:avLst/>
          </a:prstGeom>
          <a:noFill/>
        </p:spPr>
        <p:txBody>
          <a:bodyPr wrap="none" rtlCol="0">
            <a:spAutoFit/>
          </a:bodyPr>
          <a:lstStyle/>
          <a:p>
            <a:pPr algn="ctr"/>
            <a:r>
              <a:rPr lang="en-US" b="1"/>
              <a:t>N</a:t>
            </a:r>
            <a:endParaRPr lang="en-US" b="1" dirty="0"/>
          </a:p>
        </p:txBody>
      </p:sp>
      <p:sp>
        <p:nvSpPr>
          <p:cNvPr id="1394" name="TextBox 1393">
            <a:extLst>
              <a:ext uri="{FF2B5EF4-FFF2-40B4-BE49-F238E27FC236}">
                <a16:creationId xmlns="" xmlns:a16="http://schemas.microsoft.com/office/drawing/2014/main" id="{35E38548-5623-6EF5-F313-4C07EB3184FA}"/>
              </a:ext>
            </a:extLst>
          </p:cNvPr>
          <p:cNvSpPr txBox="1"/>
          <p:nvPr/>
        </p:nvSpPr>
        <p:spPr>
          <a:xfrm>
            <a:off x="5825130" y="5211324"/>
            <a:ext cx="343364"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396" name="TextBox 1395">
            <a:extLst>
              <a:ext uri="{FF2B5EF4-FFF2-40B4-BE49-F238E27FC236}">
                <a16:creationId xmlns="" xmlns:a16="http://schemas.microsoft.com/office/drawing/2014/main" id="{70E1EC02-B1EB-2ED5-D90D-3D6C17584428}"/>
              </a:ext>
            </a:extLst>
          </p:cNvPr>
          <p:cNvSpPr txBox="1"/>
          <p:nvPr/>
        </p:nvSpPr>
        <p:spPr>
          <a:xfrm>
            <a:off x="6319467" y="5213863"/>
            <a:ext cx="245580" cy="369332"/>
          </a:xfrm>
          <a:prstGeom prst="rect">
            <a:avLst/>
          </a:prstGeom>
          <a:noFill/>
        </p:spPr>
        <p:txBody>
          <a:bodyPr wrap="none" rtlCol="0">
            <a:spAutoFit/>
          </a:bodyPr>
          <a:lstStyle/>
          <a:p>
            <a:pPr algn="ctr"/>
            <a:r>
              <a:rPr lang="en-US" b="1"/>
              <a:t>I</a:t>
            </a:r>
            <a:endParaRPr lang="en-US" b="1" dirty="0"/>
          </a:p>
        </p:txBody>
      </p:sp>
      <p:sp>
        <p:nvSpPr>
          <p:cNvPr id="1397" name="TextBox 1396">
            <a:extLst>
              <a:ext uri="{FF2B5EF4-FFF2-40B4-BE49-F238E27FC236}">
                <a16:creationId xmlns="" xmlns:a16="http://schemas.microsoft.com/office/drawing/2014/main" id="{B668C4F2-77BA-88E9-E86E-526D13FA896E}"/>
              </a:ext>
            </a:extLst>
          </p:cNvPr>
          <p:cNvSpPr txBox="1"/>
          <p:nvPr/>
        </p:nvSpPr>
        <p:spPr>
          <a:xfrm>
            <a:off x="6747423" y="5213862"/>
            <a:ext cx="296876" cy="369332"/>
          </a:xfrm>
          <a:prstGeom prst="rect">
            <a:avLst/>
          </a:prstGeom>
          <a:noFill/>
        </p:spPr>
        <p:txBody>
          <a:bodyPr wrap="none" rtlCol="0">
            <a:spAutoFit/>
          </a:bodyPr>
          <a:lstStyle/>
          <a:p>
            <a:pPr algn="ctr"/>
            <a:r>
              <a:rPr lang="en-US" b="1"/>
              <a:t>Ê</a:t>
            </a:r>
            <a:endParaRPr lang="en-US" b="1" dirty="0"/>
          </a:p>
        </p:txBody>
      </p:sp>
      <p:sp>
        <p:nvSpPr>
          <p:cNvPr id="1825" name="Rectangle 1824">
            <a:extLst>
              <a:ext uri="{FF2B5EF4-FFF2-40B4-BE49-F238E27FC236}">
                <a16:creationId xmlns="" xmlns:a16="http://schemas.microsoft.com/office/drawing/2014/main" id="{A9CE9C46-6D1B-F71F-8951-853A1C539A34}"/>
              </a:ext>
            </a:extLst>
          </p:cNvPr>
          <p:cNvSpPr/>
          <p:nvPr/>
        </p:nvSpPr>
        <p:spPr>
          <a:xfrm>
            <a:off x="6710355" y="18074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9" name="TextBox 1898">
            <a:extLst>
              <a:ext uri="{FF2B5EF4-FFF2-40B4-BE49-F238E27FC236}">
                <a16:creationId xmlns="" xmlns:a16="http://schemas.microsoft.com/office/drawing/2014/main" id="{9DA37932-9D68-6FD2-DC36-75B6462338F8}"/>
              </a:ext>
            </a:extLst>
          </p:cNvPr>
          <p:cNvSpPr txBox="1"/>
          <p:nvPr/>
        </p:nvSpPr>
        <p:spPr>
          <a:xfrm>
            <a:off x="5843564" y="1828253"/>
            <a:ext cx="306494" cy="369332"/>
          </a:xfrm>
          <a:prstGeom prst="rect">
            <a:avLst/>
          </a:prstGeom>
          <a:noFill/>
          <a:ln>
            <a:noFill/>
          </a:ln>
        </p:spPr>
        <p:txBody>
          <a:bodyPr wrap="none" rtlCol="0">
            <a:spAutoFit/>
          </a:bodyPr>
          <a:lstStyle/>
          <a:p>
            <a:pPr algn="ctr"/>
            <a:r>
              <a:rPr lang="en-US" b="1">
                <a:solidFill>
                  <a:srgbClr val="FF0000"/>
                </a:solidFill>
              </a:rPr>
              <a:t>C</a:t>
            </a:r>
            <a:endParaRPr lang="en-US" b="1" dirty="0">
              <a:solidFill>
                <a:srgbClr val="FF0000"/>
              </a:solidFill>
            </a:endParaRPr>
          </a:p>
        </p:txBody>
      </p:sp>
      <p:sp>
        <p:nvSpPr>
          <p:cNvPr id="1901" name="TextBox 1900">
            <a:extLst>
              <a:ext uri="{FF2B5EF4-FFF2-40B4-BE49-F238E27FC236}">
                <a16:creationId xmlns="" xmlns:a16="http://schemas.microsoft.com/office/drawing/2014/main" id="{5E58F09E-1EC2-0E89-8B62-DB36BD638805}"/>
              </a:ext>
            </a:extLst>
          </p:cNvPr>
          <p:cNvSpPr txBox="1"/>
          <p:nvPr/>
        </p:nvSpPr>
        <p:spPr>
          <a:xfrm>
            <a:off x="6262773" y="1828253"/>
            <a:ext cx="360996" cy="369332"/>
          </a:xfrm>
          <a:prstGeom prst="rect">
            <a:avLst/>
          </a:prstGeom>
          <a:noFill/>
        </p:spPr>
        <p:txBody>
          <a:bodyPr wrap="none" rtlCol="0">
            <a:spAutoFit/>
          </a:bodyPr>
          <a:lstStyle/>
          <a:p>
            <a:pPr algn="ctr"/>
            <a:r>
              <a:rPr lang="en-US" b="1"/>
              <a:t>Ư</a:t>
            </a:r>
            <a:endParaRPr lang="en-US" b="1" dirty="0"/>
          </a:p>
        </p:txBody>
      </p:sp>
      <p:sp>
        <p:nvSpPr>
          <p:cNvPr id="1903" name="TextBox 1902">
            <a:extLst>
              <a:ext uri="{FF2B5EF4-FFF2-40B4-BE49-F238E27FC236}">
                <a16:creationId xmlns="" xmlns:a16="http://schemas.microsoft.com/office/drawing/2014/main" id="{E07B7056-E793-BC0C-9C09-5A29F6ACF3F7}"/>
              </a:ext>
            </a:extLst>
          </p:cNvPr>
          <p:cNvSpPr txBox="1"/>
          <p:nvPr/>
        </p:nvSpPr>
        <p:spPr>
          <a:xfrm>
            <a:off x="7199194" y="1830634"/>
            <a:ext cx="314510" cy="369332"/>
          </a:xfrm>
          <a:prstGeom prst="rect">
            <a:avLst/>
          </a:prstGeom>
          <a:noFill/>
        </p:spPr>
        <p:txBody>
          <a:bodyPr wrap="none" rtlCol="0">
            <a:spAutoFit/>
          </a:bodyPr>
          <a:lstStyle/>
          <a:p>
            <a:pPr algn="ctr"/>
            <a:r>
              <a:rPr lang="en-US" b="1"/>
              <a:t>R</a:t>
            </a:r>
            <a:endParaRPr lang="en-US" b="1" dirty="0"/>
          </a:p>
        </p:txBody>
      </p:sp>
      <p:sp>
        <p:nvSpPr>
          <p:cNvPr id="1826" name="TextBox 1825">
            <a:extLst>
              <a:ext uri="{FF2B5EF4-FFF2-40B4-BE49-F238E27FC236}">
                <a16:creationId xmlns="" xmlns:a16="http://schemas.microsoft.com/office/drawing/2014/main" id="{5DA1C6C6-3766-C184-1084-CB83326DFB00}"/>
              </a:ext>
            </a:extLst>
          </p:cNvPr>
          <p:cNvSpPr txBox="1"/>
          <p:nvPr/>
        </p:nvSpPr>
        <p:spPr>
          <a:xfrm>
            <a:off x="6747632" y="1830634"/>
            <a:ext cx="298480" cy="369332"/>
          </a:xfrm>
          <a:prstGeom prst="rect">
            <a:avLst/>
          </a:prstGeom>
          <a:noFill/>
        </p:spPr>
        <p:txBody>
          <a:bodyPr wrap="none" rtlCol="0">
            <a:spAutoFit/>
          </a:bodyPr>
          <a:lstStyle/>
          <a:p>
            <a:pPr algn="ctr"/>
            <a:r>
              <a:rPr lang="en-US" b="1"/>
              <a:t>T</a:t>
            </a:r>
            <a:endParaRPr lang="en-US" b="1" dirty="0"/>
          </a:p>
        </p:txBody>
      </p:sp>
      <p:sp>
        <p:nvSpPr>
          <p:cNvPr id="1852" name="Rectangle 1851">
            <a:extLst>
              <a:ext uri="{FF2B5EF4-FFF2-40B4-BE49-F238E27FC236}">
                <a16:creationId xmlns="" xmlns:a16="http://schemas.microsoft.com/office/drawing/2014/main" id="{AEED66DD-0D9C-5ADA-7E3A-5D7682574C9E}"/>
              </a:ext>
            </a:extLst>
          </p:cNvPr>
          <p:cNvSpPr/>
          <p:nvPr/>
        </p:nvSpPr>
        <p:spPr>
          <a:xfrm>
            <a:off x="5348123" y="4221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7" name="TextBox 1356">
            <a:extLst>
              <a:ext uri="{FF2B5EF4-FFF2-40B4-BE49-F238E27FC236}">
                <a16:creationId xmlns="" xmlns:a16="http://schemas.microsoft.com/office/drawing/2014/main" id="{837B1133-4235-DD0D-33AA-576C478F707D}"/>
              </a:ext>
            </a:extLst>
          </p:cNvPr>
          <p:cNvSpPr txBox="1"/>
          <p:nvPr/>
        </p:nvSpPr>
        <p:spPr>
          <a:xfrm>
            <a:off x="5834748" y="4244733"/>
            <a:ext cx="324128" cy="369332"/>
          </a:xfrm>
          <a:prstGeom prst="rect">
            <a:avLst/>
          </a:prstGeom>
          <a:noFill/>
          <a:ln>
            <a:noFill/>
          </a:ln>
        </p:spPr>
        <p:txBody>
          <a:bodyPr wrap="none" rtlCol="0">
            <a:spAutoFit/>
          </a:bodyPr>
          <a:lstStyle/>
          <a:p>
            <a:pPr algn="ctr"/>
            <a:r>
              <a:rPr lang="en-US" b="1">
                <a:solidFill>
                  <a:srgbClr val="FF0000"/>
                </a:solidFill>
              </a:rPr>
              <a:t>À</a:t>
            </a:r>
            <a:endParaRPr lang="en-US" b="1" dirty="0">
              <a:solidFill>
                <a:srgbClr val="FF0000"/>
              </a:solidFill>
            </a:endParaRPr>
          </a:p>
        </p:txBody>
      </p:sp>
      <p:sp>
        <p:nvSpPr>
          <p:cNvPr id="1358" name="TextBox 1357">
            <a:extLst>
              <a:ext uri="{FF2B5EF4-FFF2-40B4-BE49-F238E27FC236}">
                <a16:creationId xmlns="" xmlns:a16="http://schemas.microsoft.com/office/drawing/2014/main" id="{541A78D2-1E60-F2E6-3DE2-6382A667D43B}"/>
              </a:ext>
            </a:extLst>
          </p:cNvPr>
          <p:cNvSpPr txBox="1"/>
          <p:nvPr/>
        </p:nvSpPr>
        <p:spPr>
          <a:xfrm>
            <a:off x="6274794" y="4244733"/>
            <a:ext cx="336952" cy="369332"/>
          </a:xfrm>
          <a:prstGeom prst="rect">
            <a:avLst/>
          </a:prstGeom>
          <a:noFill/>
        </p:spPr>
        <p:txBody>
          <a:bodyPr wrap="none" rtlCol="0">
            <a:spAutoFit/>
          </a:bodyPr>
          <a:lstStyle/>
          <a:p>
            <a:pPr algn="ctr"/>
            <a:r>
              <a:rPr lang="en-US" b="1"/>
              <a:t>N</a:t>
            </a:r>
            <a:endParaRPr lang="en-US" b="1" dirty="0"/>
          </a:p>
        </p:txBody>
      </p:sp>
      <p:sp>
        <p:nvSpPr>
          <p:cNvPr id="1359" name="TextBox 1358">
            <a:extLst>
              <a:ext uri="{FF2B5EF4-FFF2-40B4-BE49-F238E27FC236}">
                <a16:creationId xmlns="" xmlns:a16="http://schemas.microsoft.com/office/drawing/2014/main" id="{6C955293-2A30-85E0-2CE4-42AC516361C6}"/>
              </a:ext>
            </a:extLst>
          </p:cNvPr>
          <p:cNvSpPr txBox="1"/>
          <p:nvPr/>
        </p:nvSpPr>
        <p:spPr>
          <a:xfrm>
            <a:off x="6731602" y="4244733"/>
            <a:ext cx="330540" cy="369332"/>
          </a:xfrm>
          <a:prstGeom prst="rect">
            <a:avLst/>
          </a:prstGeom>
          <a:noFill/>
        </p:spPr>
        <p:txBody>
          <a:bodyPr wrap="none" rtlCol="0">
            <a:spAutoFit/>
          </a:bodyPr>
          <a:lstStyle/>
          <a:p>
            <a:pPr algn="ctr"/>
            <a:r>
              <a:rPr lang="en-US" b="1"/>
              <a:t>H</a:t>
            </a:r>
            <a:endParaRPr lang="en-US" b="1" dirty="0"/>
          </a:p>
        </p:txBody>
      </p:sp>
      <p:sp>
        <p:nvSpPr>
          <p:cNvPr id="1360" name="TextBox 1359">
            <a:extLst>
              <a:ext uri="{FF2B5EF4-FFF2-40B4-BE49-F238E27FC236}">
                <a16:creationId xmlns="" xmlns:a16="http://schemas.microsoft.com/office/drawing/2014/main" id="{581794EA-B4F5-394E-6993-47F4AE1D3A03}"/>
              </a:ext>
            </a:extLst>
          </p:cNvPr>
          <p:cNvSpPr txBox="1"/>
          <p:nvPr/>
        </p:nvSpPr>
        <p:spPr>
          <a:xfrm>
            <a:off x="7190014" y="4244733"/>
            <a:ext cx="320921" cy="369332"/>
          </a:xfrm>
          <a:prstGeom prst="rect">
            <a:avLst/>
          </a:prstGeom>
          <a:noFill/>
        </p:spPr>
        <p:txBody>
          <a:bodyPr wrap="none" rtlCol="0">
            <a:spAutoFit/>
          </a:bodyPr>
          <a:lstStyle/>
          <a:p>
            <a:pPr algn="ctr"/>
            <a:r>
              <a:rPr lang="en-US" b="1"/>
              <a:t>V</a:t>
            </a:r>
            <a:endParaRPr lang="en-US" b="1" dirty="0"/>
          </a:p>
        </p:txBody>
      </p:sp>
      <p:sp>
        <p:nvSpPr>
          <p:cNvPr id="1853" name="TextBox 1852">
            <a:extLst>
              <a:ext uri="{FF2B5EF4-FFF2-40B4-BE49-F238E27FC236}">
                <a16:creationId xmlns="" xmlns:a16="http://schemas.microsoft.com/office/drawing/2014/main" id="{89EF4A38-F447-26B1-C51C-DC409665476B}"/>
              </a:ext>
            </a:extLst>
          </p:cNvPr>
          <p:cNvSpPr txBox="1"/>
          <p:nvPr/>
        </p:nvSpPr>
        <p:spPr>
          <a:xfrm>
            <a:off x="5369368" y="4244733"/>
            <a:ext cx="330540" cy="369332"/>
          </a:xfrm>
          <a:prstGeom prst="rect">
            <a:avLst/>
          </a:prstGeom>
          <a:noFill/>
        </p:spPr>
        <p:txBody>
          <a:bodyPr wrap="none" rtlCol="0">
            <a:spAutoFit/>
          </a:bodyPr>
          <a:lstStyle/>
          <a:p>
            <a:pPr algn="ctr"/>
            <a:r>
              <a:rPr lang="en-US" b="1"/>
              <a:t>H</a:t>
            </a:r>
            <a:endParaRPr lang="en-US" b="1" dirty="0"/>
          </a:p>
        </p:txBody>
      </p:sp>
      <p:sp>
        <p:nvSpPr>
          <p:cNvPr id="1372" name="TextBox 1371">
            <a:extLst>
              <a:ext uri="{FF2B5EF4-FFF2-40B4-BE49-F238E27FC236}">
                <a16:creationId xmlns="" xmlns:a16="http://schemas.microsoft.com/office/drawing/2014/main" id="{DF6FA407-97C3-FD70-A25E-4BBACD5B9ABB}"/>
              </a:ext>
            </a:extLst>
          </p:cNvPr>
          <p:cNvSpPr txBox="1"/>
          <p:nvPr/>
        </p:nvSpPr>
        <p:spPr>
          <a:xfrm>
            <a:off x="4465250" y="4732791"/>
            <a:ext cx="335348" cy="369332"/>
          </a:xfrm>
          <a:prstGeom prst="rect">
            <a:avLst/>
          </a:prstGeom>
          <a:noFill/>
        </p:spPr>
        <p:txBody>
          <a:bodyPr wrap="none" rtlCol="0">
            <a:spAutoFit/>
          </a:bodyPr>
          <a:lstStyle/>
          <a:p>
            <a:pPr algn="ctr"/>
            <a:r>
              <a:rPr lang="en-US" b="1"/>
              <a:t>Ủ</a:t>
            </a:r>
            <a:endParaRPr lang="en-US" b="1" dirty="0"/>
          </a:p>
        </p:txBody>
      </p:sp>
      <p:sp>
        <p:nvSpPr>
          <p:cNvPr id="1374" name="TextBox 1373">
            <a:extLst>
              <a:ext uri="{FF2B5EF4-FFF2-40B4-BE49-F238E27FC236}">
                <a16:creationId xmlns="" xmlns:a16="http://schemas.microsoft.com/office/drawing/2014/main" id="{7BB18AB2-F385-E6B6-54E5-87F19FD7C396}"/>
              </a:ext>
            </a:extLst>
          </p:cNvPr>
          <p:cNvSpPr txBox="1"/>
          <p:nvPr/>
        </p:nvSpPr>
        <p:spPr>
          <a:xfrm>
            <a:off x="5365439" y="4728029"/>
            <a:ext cx="340158" cy="369332"/>
          </a:xfrm>
          <a:prstGeom prst="rect">
            <a:avLst/>
          </a:prstGeom>
          <a:noFill/>
        </p:spPr>
        <p:txBody>
          <a:bodyPr wrap="none" rtlCol="0">
            <a:spAutoFit/>
          </a:bodyPr>
          <a:lstStyle/>
          <a:p>
            <a:pPr algn="ctr"/>
            <a:r>
              <a:rPr lang="en-US" b="1"/>
              <a:t>Ộ</a:t>
            </a:r>
            <a:endParaRPr lang="en-US" b="1" dirty="0"/>
          </a:p>
        </p:txBody>
      </p:sp>
      <p:sp>
        <p:nvSpPr>
          <p:cNvPr id="1375" name="TextBox 1374">
            <a:extLst>
              <a:ext uri="{FF2B5EF4-FFF2-40B4-BE49-F238E27FC236}">
                <a16:creationId xmlns="" xmlns:a16="http://schemas.microsoft.com/office/drawing/2014/main" id="{72B8331D-DF10-E317-223E-CE603E1FA6A3}"/>
              </a:ext>
            </a:extLst>
          </p:cNvPr>
          <p:cNvSpPr txBox="1"/>
          <p:nvPr/>
        </p:nvSpPr>
        <p:spPr>
          <a:xfrm>
            <a:off x="5828336" y="4728029"/>
            <a:ext cx="336952"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376" name="TextBox 1375">
            <a:extLst>
              <a:ext uri="{FF2B5EF4-FFF2-40B4-BE49-F238E27FC236}">
                <a16:creationId xmlns="" xmlns:a16="http://schemas.microsoft.com/office/drawing/2014/main" id="{837F6E86-D7C1-28AD-FCF5-BCDBD0F6C95A}"/>
              </a:ext>
            </a:extLst>
          </p:cNvPr>
          <p:cNvSpPr txBox="1"/>
          <p:nvPr/>
        </p:nvSpPr>
        <p:spPr>
          <a:xfrm>
            <a:off x="6274794" y="4728029"/>
            <a:ext cx="336952" cy="369332"/>
          </a:xfrm>
          <a:prstGeom prst="rect">
            <a:avLst/>
          </a:prstGeom>
          <a:noFill/>
        </p:spPr>
        <p:txBody>
          <a:bodyPr wrap="none" rtlCol="0">
            <a:spAutoFit/>
          </a:bodyPr>
          <a:lstStyle/>
          <a:p>
            <a:pPr algn="ctr"/>
            <a:r>
              <a:rPr lang="en-US" b="1"/>
              <a:t>G</a:t>
            </a:r>
            <a:endParaRPr lang="en-US" b="1" dirty="0"/>
          </a:p>
        </p:txBody>
      </p:sp>
      <p:sp>
        <p:nvSpPr>
          <p:cNvPr id="1377" name="TextBox 1376">
            <a:extLst>
              <a:ext uri="{FF2B5EF4-FFF2-40B4-BE49-F238E27FC236}">
                <a16:creationId xmlns="" xmlns:a16="http://schemas.microsoft.com/office/drawing/2014/main" id="{91E946FE-7EEC-AFAB-7347-40080B6DCDD0}"/>
              </a:ext>
            </a:extLst>
          </p:cNvPr>
          <p:cNvSpPr txBox="1"/>
          <p:nvPr/>
        </p:nvSpPr>
        <p:spPr>
          <a:xfrm>
            <a:off x="3572473" y="4732791"/>
            <a:ext cx="306494" cy="369332"/>
          </a:xfrm>
          <a:prstGeom prst="rect">
            <a:avLst/>
          </a:prstGeom>
          <a:noFill/>
        </p:spPr>
        <p:txBody>
          <a:bodyPr wrap="none" rtlCol="0">
            <a:spAutoFit/>
          </a:bodyPr>
          <a:lstStyle/>
          <a:p>
            <a:pPr algn="ctr"/>
            <a:r>
              <a:rPr lang="en-US" b="1"/>
              <a:t>C</a:t>
            </a:r>
            <a:endParaRPr lang="en-US" b="1" dirty="0"/>
          </a:p>
        </p:txBody>
      </p:sp>
      <p:sp>
        <p:nvSpPr>
          <p:cNvPr id="1378" name="TextBox 1377">
            <a:extLst>
              <a:ext uri="{FF2B5EF4-FFF2-40B4-BE49-F238E27FC236}">
                <a16:creationId xmlns="" xmlns:a16="http://schemas.microsoft.com/office/drawing/2014/main" id="{D7403003-E6A6-0BCB-0136-1D2A8AE5E655}"/>
              </a:ext>
            </a:extLst>
          </p:cNvPr>
          <p:cNvSpPr txBox="1"/>
          <p:nvPr/>
        </p:nvSpPr>
        <p:spPr>
          <a:xfrm>
            <a:off x="4014051" y="4732791"/>
            <a:ext cx="330540" cy="369332"/>
          </a:xfrm>
          <a:prstGeom prst="rect">
            <a:avLst/>
          </a:prstGeom>
          <a:noFill/>
        </p:spPr>
        <p:txBody>
          <a:bodyPr wrap="none" rtlCol="0">
            <a:spAutoFit/>
          </a:bodyPr>
          <a:lstStyle/>
          <a:p>
            <a:pPr algn="ctr"/>
            <a:r>
              <a:rPr lang="en-US" b="1"/>
              <a:t>H</a:t>
            </a:r>
            <a:endParaRPr lang="en-US" b="1" dirty="0"/>
          </a:p>
        </p:txBody>
      </p:sp>
      <p:pic>
        <p:nvPicPr>
          <p:cNvPr id="1418" name="NGÔI SAO">
            <a:extLst>
              <a:ext uri="{FF2B5EF4-FFF2-40B4-BE49-F238E27FC236}">
                <a16:creationId xmlns="" xmlns:a16="http://schemas.microsoft.com/office/drawing/2014/main" id="{490191FA-4088-5BB4-7032-916ABE5418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24295" y="1410469"/>
            <a:ext cx="334171" cy="334171"/>
          </a:xfrm>
          <a:prstGeom prst="rect">
            <a:avLst/>
          </a:prstGeom>
        </p:spPr>
      </p:pic>
      <p:sp>
        <p:nvSpPr>
          <p:cNvPr id="1846" name="Rectangle 1845">
            <a:extLst>
              <a:ext uri="{FF2B5EF4-FFF2-40B4-BE49-F238E27FC236}">
                <a16:creationId xmlns="" xmlns:a16="http://schemas.microsoft.com/office/drawing/2014/main" id="{0939B194-5B22-7A0A-C025-AC743C247E0A}"/>
              </a:ext>
            </a:extLst>
          </p:cNvPr>
          <p:cNvSpPr/>
          <p:nvPr/>
        </p:nvSpPr>
        <p:spPr>
          <a:xfrm>
            <a:off x="4894497" y="470789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9" name="TextBox 48">
            <a:extLst>
              <a:ext uri="{FF2B5EF4-FFF2-40B4-BE49-F238E27FC236}">
                <a16:creationId xmlns="" xmlns:a16="http://schemas.microsoft.com/office/drawing/2014/main" id="{2E349971-C85B-69AF-C077-ABEE0AF2150B}"/>
              </a:ext>
            </a:extLst>
          </p:cNvPr>
          <p:cNvSpPr txBox="1"/>
          <p:nvPr/>
        </p:nvSpPr>
        <p:spPr>
          <a:xfrm>
            <a:off x="5834748" y="2794845"/>
            <a:ext cx="324128" cy="369332"/>
          </a:xfrm>
          <a:prstGeom prst="rect">
            <a:avLst/>
          </a:prstGeom>
          <a:noFill/>
          <a:ln>
            <a:noFill/>
          </a:ln>
        </p:spPr>
        <p:txBody>
          <a:bodyPr wrap="none" rtlCol="0">
            <a:spAutoFit/>
          </a:bodyPr>
          <a:lstStyle/>
          <a:p>
            <a:pPr algn="ctr"/>
            <a:r>
              <a:rPr lang="en-US" b="1">
                <a:solidFill>
                  <a:srgbClr val="FF0000"/>
                </a:solidFill>
              </a:rPr>
              <a:t>Ấ</a:t>
            </a:r>
            <a:endParaRPr lang="en-US" b="1" dirty="0">
              <a:solidFill>
                <a:srgbClr val="FF0000"/>
              </a:solidFill>
            </a:endParaRPr>
          </a:p>
        </p:txBody>
      </p:sp>
      <p:sp>
        <p:nvSpPr>
          <p:cNvPr id="50" name="TextBox 49">
            <a:extLst>
              <a:ext uri="{FF2B5EF4-FFF2-40B4-BE49-F238E27FC236}">
                <a16:creationId xmlns="" xmlns:a16="http://schemas.microsoft.com/office/drawing/2014/main" id="{A3E4AD63-CCB4-AB24-DBDB-E24C3E94F14E}"/>
              </a:ext>
            </a:extLst>
          </p:cNvPr>
          <p:cNvSpPr txBox="1"/>
          <p:nvPr/>
        </p:nvSpPr>
        <p:spPr>
          <a:xfrm>
            <a:off x="6289221" y="2794845"/>
            <a:ext cx="308098" cy="369332"/>
          </a:xfrm>
          <a:prstGeom prst="rect">
            <a:avLst/>
          </a:prstGeom>
          <a:noFill/>
        </p:spPr>
        <p:txBody>
          <a:bodyPr wrap="none" rtlCol="0">
            <a:spAutoFit/>
          </a:bodyPr>
          <a:lstStyle/>
          <a:p>
            <a:pPr algn="ctr"/>
            <a:r>
              <a:rPr lang="en-US" b="1"/>
              <a:t>P</a:t>
            </a:r>
            <a:endParaRPr lang="en-US" b="1" dirty="0"/>
          </a:p>
        </p:txBody>
      </p:sp>
      <p:sp>
        <p:nvSpPr>
          <p:cNvPr id="51" name="TextBox 50">
            <a:extLst>
              <a:ext uri="{FF2B5EF4-FFF2-40B4-BE49-F238E27FC236}">
                <a16:creationId xmlns="" xmlns:a16="http://schemas.microsoft.com/office/drawing/2014/main" id="{2ADF281F-E0D6-CF80-868F-236073941784}"/>
              </a:ext>
            </a:extLst>
          </p:cNvPr>
          <p:cNvSpPr txBox="1"/>
          <p:nvPr/>
        </p:nvSpPr>
        <p:spPr>
          <a:xfrm>
            <a:off x="8986786" y="3275680"/>
            <a:ext cx="335348" cy="369332"/>
          </a:xfrm>
          <a:prstGeom prst="rect">
            <a:avLst/>
          </a:prstGeom>
          <a:noFill/>
        </p:spPr>
        <p:txBody>
          <a:bodyPr wrap="none" rtlCol="0">
            <a:spAutoFit/>
          </a:bodyPr>
          <a:lstStyle/>
          <a:p>
            <a:pPr algn="ctr"/>
            <a:r>
              <a:rPr lang="en-US" b="1"/>
              <a:t>N</a:t>
            </a:r>
            <a:endParaRPr lang="en-US" b="1" dirty="0"/>
          </a:p>
        </p:txBody>
      </p:sp>
      <p:sp>
        <p:nvSpPr>
          <p:cNvPr id="52" name="TextBox 51">
            <a:extLst>
              <a:ext uri="{FF2B5EF4-FFF2-40B4-BE49-F238E27FC236}">
                <a16:creationId xmlns="" xmlns:a16="http://schemas.microsoft.com/office/drawing/2014/main" id="{2F3626E8-2185-0955-4281-AA4D1E324243}"/>
              </a:ext>
            </a:extLst>
          </p:cNvPr>
          <p:cNvSpPr txBox="1"/>
          <p:nvPr/>
        </p:nvSpPr>
        <p:spPr>
          <a:xfrm>
            <a:off x="5382271" y="2794845"/>
            <a:ext cx="306494" cy="369332"/>
          </a:xfrm>
          <a:prstGeom prst="rect">
            <a:avLst/>
          </a:prstGeom>
          <a:noFill/>
        </p:spPr>
        <p:txBody>
          <a:bodyPr wrap="none" rtlCol="0">
            <a:spAutoFit/>
          </a:bodyPr>
          <a:lstStyle/>
          <a:p>
            <a:pPr algn="ctr"/>
            <a:r>
              <a:rPr lang="en-US" b="1"/>
              <a:t>C</a:t>
            </a:r>
            <a:endParaRPr lang="en-US" b="1" dirty="0"/>
          </a:p>
        </p:txBody>
      </p:sp>
      <p:sp>
        <p:nvSpPr>
          <p:cNvPr id="1847" name="TextBox 1846">
            <a:extLst>
              <a:ext uri="{FF2B5EF4-FFF2-40B4-BE49-F238E27FC236}">
                <a16:creationId xmlns="" xmlns:a16="http://schemas.microsoft.com/office/drawing/2014/main" id="{638006E0-0A64-ABBC-E567-7622C1914730}"/>
              </a:ext>
            </a:extLst>
          </p:cNvPr>
          <p:cNvSpPr txBox="1"/>
          <p:nvPr/>
        </p:nvSpPr>
        <p:spPr>
          <a:xfrm>
            <a:off x="4914942" y="4731044"/>
            <a:ext cx="332143" cy="369332"/>
          </a:xfrm>
          <a:prstGeom prst="rect">
            <a:avLst/>
          </a:prstGeom>
          <a:noFill/>
        </p:spPr>
        <p:txBody>
          <a:bodyPr wrap="none" rtlCol="0">
            <a:spAutoFit/>
          </a:bodyPr>
          <a:lstStyle/>
          <a:p>
            <a:pPr algn="ctr"/>
            <a:r>
              <a:rPr lang="en-US" b="1"/>
              <a:t>Đ</a:t>
            </a:r>
            <a:endParaRPr lang="en-US" b="1" dirty="0"/>
          </a:p>
        </p:txBody>
      </p:sp>
      <p:sp>
        <p:nvSpPr>
          <p:cNvPr id="1794" name="TextBox 1793">
            <a:extLst>
              <a:ext uri="{FF2B5EF4-FFF2-40B4-BE49-F238E27FC236}">
                <a16:creationId xmlns="" xmlns:a16="http://schemas.microsoft.com/office/drawing/2014/main" id="{25B1AC1A-5597-5014-50B7-214840C61C2F}"/>
              </a:ext>
            </a:extLst>
          </p:cNvPr>
          <p:cNvSpPr txBox="1"/>
          <p:nvPr/>
        </p:nvSpPr>
        <p:spPr>
          <a:xfrm>
            <a:off x="8560642" y="3278154"/>
            <a:ext cx="296876" cy="369332"/>
          </a:xfrm>
          <a:prstGeom prst="rect">
            <a:avLst/>
          </a:prstGeom>
          <a:noFill/>
        </p:spPr>
        <p:txBody>
          <a:bodyPr wrap="none" rtlCol="0">
            <a:spAutoFit/>
          </a:bodyPr>
          <a:lstStyle/>
          <a:p>
            <a:pPr algn="ctr"/>
            <a:r>
              <a:rPr lang="en-US" b="1"/>
              <a:t>Ệ</a:t>
            </a:r>
            <a:endParaRPr lang="en-US" b="1" dirty="0"/>
          </a:p>
        </p:txBody>
      </p:sp>
      <p:sp>
        <p:nvSpPr>
          <p:cNvPr id="1801" name="TextBox 1800">
            <a:extLst>
              <a:ext uri="{FF2B5EF4-FFF2-40B4-BE49-F238E27FC236}">
                <a16:creationId xmlns="" xmlns:a16="http://schemas.microsoft.com/office/drawing/2014/main" id="{801323A5-1254-6680-0EBB-D917D89097D8}"/>
              </a:ext>
            </a:extLst>
          </p:cNvPr>
          <p:cNvSpPr txBox="1"/>
          <p:nvPr/>
        </p:nvSpPr>
        <p:spPr>
          <a:xfrm>
            <a:off x="5842764" y="3278141"/>
            <a:ext cx="308098" cy="369332"/>
          </a:xfrm>
          <a:prstGeom prst="rect">
            <a:avLst/>
          </a:prstGeom>
          <a:noFill/>
          <a:ln>
            <a:noFill/>
          </a:ln>
        </p:spPr>
        <p:txBody>
          <a:bodyPr wrap="none" rtlCol="0">
            <a:spAutoFit/>
          </a:bodyPr>
          <a:lstStyle/>
          <a:p>
            <a:pPr algn="ctr"/>
            <a:r>
              <a:rPr lang="en-US" b="1">
                <a:solidFill>
                  <a:srgbClr val="FF0000"/>
                </a:solidFill>
              </a:rPr>
              <a:t>P</a:t>
            </a:r>
            <a:endParaRPr lang="en-US" b="1" dirty="0">
              <a:solidFill>
                <a:srgbClr val="FF0000"/>
              </a:solidFill>
            </a:endParaRPr>
          </a:p>
        </p:txBody>
      </p:sp>
      <p:sp>
        <p:nvSpPr>
          <p:cNvPr id="1802" name="TextBox 1801">
            <a:extLst>
              <a:ext uri="{FF2B5EF4-FFF2-40B4-BE49-F238E27FC236}">
                <a16:creationId xmlns="" xmlns:a16="http://schemas.microsoft.com/office/drawing/2014/main" id="{5D0F8DE6-1634-CA31-A349-DD130A4B553E}"/>
              </a:ext>
            </a:extLst>
          </p:cNvPr>
          <p:cNvSpPr txBox="1"/>
          <p:nvPr/>
        </p:nvSpPr>
        <p:spPr>
          <a:xfrm>
            <a:off x="6278001" y="3278141"/>
            <a:ext cx="330540" cy="369332"/>
          </a:xfrm>
          <a:prstGeom prst="rect">
            <a:avLst/>
          </a:prstGeom>
          <a:noFill/>
        </p:spPr>
        <p:txBody>
          <a:bodyPr wrap="none" rtlCol="0">
            <a:spAutoFit/>
          </a:bodyPr>
          <a:lstStyle/>
          <a:p>
            <a:pPr algn="ctr"/>
            <a:r>
              <a:rPr lang="en-US" b="1"/>
              <a:t>H</a:t>
            </a:r>
            <a:endParaRPr lang="en-US" b="1" dirty="0"/>
          </a:p>
        </p:txBody>
      </p:sp>
      <p:sp>
        <p:nvSpPr>
          <p:cNvPr id="1803" name="TextBox 1802">
            <a:extLst>
              <a:ext uri="{FF2B5EF4-FFF2-40B4-BE49-F238E27FC236}">
                <a16:creationId xmlns="" xmlns:a16="http://schemas.microsoft.com/office/drawing/2014/main" id="{8D2A5DB7-0DC5-22C8-4D3A-BCA7C9F99B7E}"/>
              </a:ext>
            </a:extLst>
          </p:cNvPr>
          <p:cNvSpPr txBox="1"/>
          <p:nvPr/>
        </p:nvSpPr>
        <p:spPr>
          <a:xfrm>
            <a:off x="6734808" y="3278141"/>
            <a:ext cx="324128" cy="369332"/>
          </a:xfrm>
          <a:prstGeom prst="rect">
            <a:avLst/>
          </a:prstGeom>
          <a:noFill/>
        </p:spPr>
        <p:txBody>
          <a:bodyPr wrap="none" rtlCol="0">
            <a:spAutoFit/>
          </a:bodyPr>
          <a:lstStyle/>
          <a:p>
            <a:pPr algn="ctr"/>
            <a:r>
              <a:rPr lang="en-US" b="1"/>
              <a:t>Á</a:t>
            </a:r>
            <a:endParaRPr lang="en-US" b="1" dirty="0"/>
          </a:p>
        </p:txBody>
      </p:sp>
      <p:sp>
        <p:nvSpPr>
          <p:cNvPr id="3" name="TextBox 2">
            <a:hlinkClick r:id="" action="ppaction://hlinkshowjump?jump=nextslide"/>
            <a:extLst>
              <a:ext uri="{FF2B5EF4-FFF2-40B4-BE49-F238E27FC236}">
                <a16:creationId xmlns="" xmlns:a16="http://schemas.microsoft.com/office/drawing/2014/main" id="{A93BD1E3-744D-8FF5-4B8D-D53D5FC078FA}"/>
              </a:ext>
            </a:extLst>
          </p:cNvPr>
          <p:cNvSpPr txBox="1"/>
          <p:nvPr/>
        </p:nvSpPr>
        <p:spPr>
          <a:xfrm>
            <a:off x="9017708" y="6143395"/>
            <a:ext cx="2835154"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clik</a:t>
            </a:r>
            <a:r>
              <a:rPr lang="en-US" sz="1400" dirty="0">
                <a:solidFill>
                  <a:srgbClr val="FF0000"/>
                </a:solidFill>
                <a:latin typeface="Times New Roman" panose="02020603050405020304" pitchFamily="18" charset="0"/>
                <a:cs typeface="Times New Roman" panose="02020603050405020304" pitchFamily="18" charset="0"/>
              </a:rPr>
              <a:t>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11" name="Rectangle 10">
            <a:extLst>
              <a:ext uri="{FF2B5EF4-FFF2-40B4-BE49-F238E27FC236}">
                <a16:creationId xmlns="" xmlns:a16="http://schemas.microsoft.com/office/drawing/2014/main" id="{A3D671DF-06B5-9CA8-BD60-C24715F17D58}"/>
              </a:ext>
            </a:extLst>
          </p:cNvPr>
          <p:cNvSpPr/>
          <p:nvPr/>
        </p:nvSpPr>
        <p:spPr>
          <a:xfrm>
            <a:off x="3992516" y="37400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 name="TextBox 17">
            <a:extLst>
              <a:ext uri="{FF2B5EF4-FFF2-40B4-BE49-F238E27FC236}">
                <a16:creationId xmlns="" xmlns:a16="http://schemas.microsoft.com/office/drawing/2014/main" id="{01F09D7C-E846-FF09-0902-A1C6BA234593}"/>
              </a:ext>
            </a:extLst>
          </p:cNvPr>
          <p:cNvSpPr txBox="1"/>
          <p:nvPr/>
        </p:nvSpPr>
        <p:spPr>
          <a:xfrm>
            <a:off x="3998536" y="3763245"/>
            <a:ext cx="360996" cy="369332"/>
          </a:xfrm>
          <a:prstGeom prst="rect">
            <a:avLst/>
          </a:prstGeom>
          <a:noFill/>
        </p:spPr>
        <p:txBody>
          <a:bodyPr wrap="none" rtlCol="0">
            <a:spAutoFit/>
          </a:bodyPr>
          <a:lstStyle/>
          <a:p>
            <a:pPr algn="ctr"/>
            <a:r>
              <a:rPr lang="en-US" b="1"/>
              <a:t>Ư</a:t>
            </a:r>
            <a:endParaRPr lang="en-US" b="1" dirty="0"/>
          </a:p>
        </p:txBody>
      </p:sp>
      <p:sp>
        <p:nvSpPr>
          <p:cNvPr id="22" name="Rectangle 21">
            <a:extLst>
              <a:ext uri="{FF2B5EF4-FFF2-40B4-BE49-F238E27FC236}">
                <a16:creationId xmlns="" xmlns:a16="http://schemas.microsoft.com/office/drawing/2014/main" id="{6C20F96D-930D-6B66-E1E1-56BB379A2475}"/>
              </a:ext>
            </a:extLst>
          </p:cNvPr>
          <p:cNvSpPr/>
          <p:nvPr/>
        </p:nvSpPr>
        <p:spPr>
          <a:xfrm>
            <a:off x="3540432" y="374112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TextBox 23">
            <a:extLst>
              <a:ext uri="{FF2B5EF4-FFF2-40B4-BE49-F238E27FC236}">
                <a16:creationId xmlns="" xmlns:a16="http://schemas.microsoft.com/office/drawing/2014/main" id="{03768269-35A6-EBA3-59B0-1D304A8B055F}"/>
              </a:ext>
            </a:extLst>
          </p:cNvPr>
          <p:cNvSpPr txBox="1"/>
          <p:nvPr/>
        </p:nvSpPr>
        <p:spPr>
          <a:xfrm>
            <a:off x="3561679" y="3764273"/>
            <a:ext cx="330540" cy="369332"/>
          </a:xfrm>
          <a:prstGeom prst="rect">
            <a:avLst/>
          </a:prstGeom>
          <a:noFill/>
        </p:spPr>
        <p:txBody>
          <a:bodyPr wrap="none" rtlCol="0">
            <a:spAutoFit/>
          </a:bodyPr>
          <a:lstStyle/>
          <a:p>
            <a:pPr algn="ctr"/>
            <a:r>
              <a:rPr lang="en-US" b="1"/>
              <a:t>G</a:t>
            </a:r>
            <a:endParaRPr lang="en-US" b="1" dirty="0"/>
          </a:p>
        </p:txBody>
      </p:sp>
      <p:sp>
        <p:nvSpPr>
          <p:cNvPr id="26" name="Rectangle 25">
            <a:extLst>
              <a:ext uri="{FF2B5EF4-FFF2-40B4-BE49-F238E27FC236}">
                <a16:creationId xmlns="" xmlns:a16="http://schemas.microsoft.com/office/drawing/2014/main" id="{ABE6BE61-95E8-C5E0-6A7A-FE907EC36E86}"/>
              </a:ext>
            </a:extLst>
          </p:cNvPr>
          <p:cNvSpPr/>
          <p:nvPr/>
        </p:nvSpPr>
        <p:spPr>
          <a:xfrm>
            <a:off x="5351382" y="518916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9" name="TextBox 28">
            <a:extLst>
              <a:ext uri="{FF2B5EF4-FFF2-40B4-BE49-F238E27FC236}">
                <a16:creationId xmlns="" xmlns:a16="http://schemas.microsoft.com/office/drawing/2014/main" id="{D8B7BCE3-DDFF-1C21-3F97-74AC2911BAE7}"/>
              </a:ext>
            </a:extLst>
          </p:cNvPr>
          <p:cNvSpPr txBox="1"/>
          <p:nvPr/>
        </p:nvSpPr>
        <p:spPr>
          <a:xfrm>
            <a:off x="5371828" y="5212309"/>
            <a:ext cx="332142" cy="369332"/>
          </a:xfrm>
          <a:prstGeom prst="rect">
            <a:avLst/>
          </a:prstGeom>
          <a:noFill/>
        </p:spPr>
        <p:txBody>
          <a:bodyPr wrap="none" rtlCol="0">
            <a:spAutoFit/>
          </a:bodyPr>
          <a:lstStyle/>
          <a:p>
            <a:pPr algn="ctr"/>
            <a:r>
              <a:rPr lang="en-US" b="1"/>
              <a:t>G</a:t>
            </a:r>
            <a:endParaRPr lang="en-US" b="1" dirty="0"/>
          </a:p>
        </p:txBody>
      </p:sp>
      <p:sp>
        <p:nvSpPr>
          <p:cNvPr id="12" name="Rectangle 11">
            <a:extLst>
              <a:ext uri="{FF2B5EF4-FFF2-40B4-BE49-F238E27FC236}">
                <a16:creationId xmlns="" xmlns:a16="http://schemas.microsoft.com/office/drawing/2014/main" id="{6CE9C685-B007-BF9A-E5CD-8479083C396A}"/>
              </a:ext>
            </a:extLst>
          </p:cNvPr>
          <p:cNvSpPr/>
          <p:nvPr/>
        </p:nvSpPr>
        <p:spPr>
          <a:xfrm>
            <a:off x="7169513" y="22900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 name="Rectangle 12">
            <a:extLst>
              <a:ext uri="{FF2B5EF4-FFF2-40B4-BE49-F238E27FC236}">
                <a16:creationId xmlns="" xmlns:a16="http://schemas.microsoft.com/office/drawing/2014/main" id="{F70F9F18-8446-C4E7-A04D-1EFF74B98FBE}"/>
              </a:ext>
            </a:extLst>
          </p:cNvPr>
          <p:cNvSpPr/>
          <p:nvPr/>
        </p:nvSpPr>
        <p:spPr>
          <a:xfrm>
            <a:off x="8082693" y="229247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 name="Rectangle 18">
            <a:extLst>
              <a:ext uri="{FF2B5EF4-FFF2-40B4-BE49-F238E27FC236}">
                <a16:creationId xmlns="" xmlns:a16="http://schemas.microsoft.com/office/drawing/2014/main" id="{83A8BD89-1935-7AD9-8E99-DE62F15CC0DB}"/>
              </a:ext>
            </a:extLst>
          </p:cNvPr>
          <p:cNvSpPr/>
          <p:nvPr/>
        </p:nvSpPr>
        <p:spPr>
          <a:xfrm>
            <a:off x="7623115" y="229247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 name="TextBox 20">
            <a:extLst>
              <a:ext uri="{FF2B5EF4-FFF2-40B4-BE49-F238E27FC236}">
                <a16:creationId xmlns="" xmlns:a16="http://schemas.microsoft.com/office/drawing/2014/main" id="{CA991ADE-EAD9-FB01-4D33-C2616C8DA90C}"/>
              </a:ext>
            </a:extLst>
          </p:cNvPr>
          <p:cNvSpPr txBox="1"/>
          <p:nvPr/>
        </p:nvSpPr>
        <p:spPr>
          <a:xfrm>
            <a:off x="7190760" y="2313247"/>
            <a:ext cx="330540" cy="369332"/>
          </a:xfrm>
          <a:prstGeom prst="rect">
            <a:avLst/>
          </a:prstGeom>
          <a:noFill/>
        </p:spPr>
        <p:txBody>
          <a:bodyPr wrap="none" rtlCol="0">
            <a:spAutoFit/>
          </a:bodyPr>
          <a:lstStyle/>
          <a:p>
            <a:pPr algn="ctr"/>
            <a:r>
              <a:rPr lang="en-US" b="1"/>
              <a:t>H</a:t>
            </a:r>
            <a:endParaRPr lang="en-US" b="1" dirty="0"/>
          </a:p>
        </p:txBody>
      </p:sp>
      <p:sp>
        <p:nvSpPr>
          <p:cNvPr id="25" name="TextBox 24">
            <a:extLst>
              <a:ext uri="{FF2B5EF4-FFF2-40B4-BE49-F238E27FC236}">
                <a16:creationId xmlns="" xmlns:a16="http://schemas.microsoft.com/office/drawing/2014/main" id="{29D2ABAB-C32A-3E96-C8DE-63B8BB1CBE99}"/>
              </a:ext>
            </a:extLst>
          </p:cNvPr>
          <p:cNvSpPr txBox="1"/>
          <p:nvPr/>
        </p:nvSpPr>
        <p:spPr>
          <a:xfrm>
            <a:off x="8107145" y="2315628"/>
            <a:ext cx="324128" cy="369332"/>
          </a:xfrm>
          <a:prstGeom prst="rect">
            <a:avLst/>
          </a:prstGeom>
          <a:noFill/>
        </p:spPr>
        <p:txBody>
          <a:bodyPr wrap="none" rtlCol="0">
            <a:spAutoFit/>
          </a:bodyPr>
          <a:lstStyle/>
          <a:p>
            <a:pPr algn="ctr"/>
            <a:r>
              <a:rPr lang="en-US" b="1"/>
              <a:t>Á</a:t>
            </a:r>
            <a:endParaRPr lang="en-US" b="1" dirty="0"/>
          </a:p>
        </p:txBody>
      </p:sp>
      <p:sp>
        <p:nvSpPr>
          <p:cNvPr id="33" name="TextBox 32">
            <a:extLst>
              <a:ext uri="{FF2B5EF4-FFF2-40B4-BE49-F238E27FC236}">
                <a16:creationId xmlns="" xmlns:a16="http://schemas.microsoft.com/office/drawing/2014/main" id="{23088489-00F9-49C8-18E6-00EDF7315A79}"/>
              </a:ext>
            </a:extLst>
          </p:cNvPr>
          <p:cNvSpPr txBox="1"/>
          <p:nvPr/>
        </p:nvSpPr>
        <p:spPr>
          <a:xfrm>
            <a:off x="7643560" y="2315628"/>
            <a:ext cx="332143" cy="369332"/>
          </a:xfrm>
          <a:prstGeom prst="rect">
            <a:avLst/>
          </a:prstGeom>
          <a:noFill/>
        </p:spPr>
        <p:txBody>
          <a:bodyPr wrap="none" rtlCol="0">
            <a:spAutoFit/>
          </a:bodyPr>
          <a:lstStyle/>
          <a:p>
            <a:pPr algn="ctr"/>
            <a:r>
              <a:rPr lang="en-US" b="1"/>
              <a:t>Đ</a:t>
            </a:r>
            <a:endParaRPr lang="en-US" b="1" dirty="0"/>
          </a:p>
        </p:txBody>
      </p:sp>
      <p:sp>
        <p:nvSpPr>
          <p:cNvPr id="35" name="Rectangle 34">
            <a:extLst>
              <a:ext uri="{FF2B5EF4-FFF2-40B4-BE49-F238E27FC236}">
                <a16:creationId xmlns="" xmlns:a16="http://schemas.microsoft.com/office/drawing/2014/main" id="{9C52C6EF-CB48-736D-F624-E16A1FE3E614}"/>
              </a:ext>
            </a:extLst>
          </p:cNvPr>
          <p:cNvSpPr/>
          <p:nvPr/>
        </p:nvSpPr>
        <p:spPr>
          <a:xfrm>
            <a:off x="7615357" y="32550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5" name="Rectangle 44">
            <a:extLst>
              <a:ext uri="{FF2B5EF4-FFF2-40B4-BE49-F238E27FC236}">
                <a16:creationId xmlns="" xmlns:a16="http://schemas.microsoft.com/office/drawing/2014/main" id="{BE326656-DA97-9368-EAB4-624D4FE12328}"/>
              </a:ext>
            </a:extLst>
          </p:cNvPr>
          <p:cNvSpPr/>
          <p:nvPr/>
        </p:nvSpPr>
        <p:spPr>
          <a:xfrm>
            <a:off x="8068960" y="32550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5" name="TextBox 54">
            <a:extLst>
              <a:ext uri="{FF2B5EF4-FFF2-40B4-BE49-F238E27FC236}">
                <a16:creationId xmlns="" xmlns:a16="http://schemas.microsoft.com/office/drawing/2014/main" id="{6BA11F42-2803-DA71-3BCE-799B70159501}"/>
              </a:ext>
            </a:extLst>
          </p:cNvPr>
          <p:cNvSpPr txBox="1"/>
          <p:nvPr/>
        </p:nvSpPr>
        <p:spPr>
          <a:xfrm>
            <a:off x="7634200" y="3278154"/>
            <a:ext cx="335348" cy="369332"/>
          </a:xfrm>
          <a:prstGeom prst="rect">
            <a:avLst/>
          </a:prstGeom>
          <a:noFill/>
        </p:spPr>
        <p:txBody>
          <a:bodyPr wrap="none" rtlCol="0">
            <a:spAutoFit/>
          </a:bodyPr>
          <a:lstStyle/>
          <a:p>
            <a:pPr algn="ctr"/>
            <a:r>
              <a:rPr lang="en-US" b="1"/>
              <a:t>H</a:t>
            </a:r>
            <a:endParaRPr lang="en-US" b="1" dirty="0"/>
          </a:p>
        </p:txBody>
      </p:sp>
      <p:sp>
        <p:nvSpPr>
          <p:cNvPr id="56" name="TextBox 55">
            <a:extLst>
              <a:ext uri="{FF2B5EF4-FFF2-40B4-BE49-F238E27FC236}">
                <a16:creationId xmlns="" xmlns:a16="http://schemas.microsoft.com/office/drawing/2014/main" id="{EA13A09E-4E16-3C5E-FFA3-61D398F656B0}"/>
              </a:ext>
            </a:extLst>
          </p:cNvPr>
          <p:cNvSpPr txBox="1"/>
          <p:nvPr/>
        </p:nvSpPr>
        <p:spPr>
          <a:xfrm>
            <a:off x="8132687" y="3278154"/>
            <a:ext cx="245580" cy="369332"/>
          </a:xfrm>
          <a:prstGeom prst="rect">
            <a:avLst/>
          </a:prstGeom>
          <a:noFill/>
        </p:spPr>
        <p:txBody>
          <a:bodyPr wrap="none" rtlCol="0">
            <a:spAutoFit/>
          </a:bodyPr>
          <a:lstStyle/>
          <a:p>
            <a:pPr algn="ctr"/>
            <a:r>
              <a:rPr lang="en-US" b="1"/>
              <a:t>I</a:t>
            </a:r>
            <a:endParaRPr lang="en-US" b="1" dirty="0"/>
          </a:p>
        </p:txBody>
      </p:sp>
      <p:sp>
        <p:nvSpPr>
          <p:cNvPr id="1792" name="Rectangle 1791">
            <a:extLst>
              <a:ext uri="{FF2B5EF4-FFF2-40B4-BE49-F238E27FC236}">
                <a16:creationId xmlns="" xmlns:a16="http://schemas.microsoft.com/office/drawing/2014/main" id="{FC880666-DC7B-C1F2-ED8C-60D72A66AF0D}"/>
              </a:ext>
            </a:extLst>
          </p:cNvPr>
          <p:cNvSpPr/>
          <p:nvPr/>
        </p:nvSpPr>
        <p:spPr>
          <a:xfrm>
            <a:off x="7163957" y="325506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3" name="TextBox 1792">
            <a:extLst>
              <a:ext uri="{FF2B5EF4-FFF2-40B4-BE49-F238E27FC236}">
                <a16:creationId xmlns="" xmlns:a16="http://schemas.microsoft.com/office/drawing/2014/main" id="{57FBB644-582D-B01F-FAAE-9117291F7D16}"/>
              </a:ext>
            </a:extLst>
          </p:cNvPr>
          <p:cNvSpPr txBox="1"/>
          <p:nvPr/>
        </p:nvSpPr>
        <p:spPr>
          <a:xfrm>
            <a:off x="7201234" y="3278215"/>
            <a:ext cx="298480" cy="369332"/>
          </a:xfrm>
          <a:prstGeom prst="rect">
            <a:avLst/>
          </a:prstGeom>
          <a:noFill/>
        </p:spPr>
        <p:txBody>
          <a:bodyPr wrap="none" rtlCol="0">
            <a:spAutoFit/>
          </a:bodyPr>
          <a:lstStyle/>
          <a:p>
            <a:pPr algn="ctr"/>
            <a:r>
              <a:rPr lang="en-US" b="1"/>
              <a:t>T</a:t>
            </a:r>
            <a:endParaRPr lang="en-US" b="1" dirty="0"/>
          </a:p>
        </p:txBody>
      </p:sp>
      <p:sp>
        <p:nvSpPr>
          <p:cNvPr id="1836" name="Rectangle 1835">
            <a:extLst>
              <a:ext uri="{FF2B5EF4-FFF2-40B4-BE49-F238E27FC236}">
                <a16:creationId xmlns="" xmlns:a16="http://schemas.microsoft.com/office/drawing/2014/main" id="{836D52D0-B923-41E9-3286-DDCFA6F83D04}"/>
              </a:ext>
            </a:extLst>
          </p:cNvPr>
          <p:cNvSpPr/>
          <p:nvPr/>
        </p:nvSpPr>
        <p:spPr>
          <a:xfrm>
            <a:off x="4893017" y="373922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9" name="TextBox 1838">
            <a:extLst>
              <a:ext uri="{FF2B5EF4-FFF2-40B4-BE49-F238E27FC236}">
                <a16:creationId xmlns="" xmlns:a16="http://schemas.microsoft.com/office/drawing/2014/main" id="{97D36082-ACC3-5DC9-E383-D67B34696794}"/>
              </a:ext>
            </a:extLst>
          </p:cNvPr>
          <p:cNvSpPr txBox="1"/>
          <p:nvPr/>
        </p:nvSpPr>
        <p:spPr>
          <a:xfrm>
            <a:off x="4956744" y="3762378"/>
            <a:ext cx="245580" cy="369332"/>
          </a:xfrm>
          <a:prstGeom prst="rect">
            <a:avLst/>
          </a:prstGeom>
          <a:noFill/>
        </p:spPr>
        <p:txBody>
          <a:bodyPr wrap="none" rtlCol="0">
            <a:spAutoFit/>
          </a:bodyPr>
          <a:lstStyle/>
          <a:p>
            <a:pPr algn="ctr"/>
            <a:r>
              <a:rPr lang="en-US" b="1"/>
              <a:t>I</a:t>
            </a:r>
            <a:endParaRPr lang="en-US" b="1" dirty="0"/>
          </a:p>
        </p:txBody>
      </p:sp>
      <p:sp>
        <p:nvSpPr>
          <p:cNvPr id="1840" name="Rectangle 1839">
            <a:extLst>
              <a:ext uri="{FF2B5EF4-FFF2-40B4-BE49-F238E27FC236}">
                <a16:creationId xmlns="" xmlns:a16="http://schemas.microsoft.com/office/drawing/2014/main" id="{E0E8521F-DD01-CA59-B56F-597B4E63E498}"/>
              </a:ext>
            </a:extLst>
          </p:cNvPr>
          <p:cNvSpPr/>
          <p:nvPr/>
        </p:nvSpPr>
        <p:spPr>
          <a:xfrm>
            <a:off x="8517159" y="518817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1" name="TextBox 1840">
            <a:extLst>
              <a:ext uri="{FF2B5EF4-FFF2-40B4-BE49-F238E27FC236}">
                <a16:creationId xmlns="" xmlns:a16="http://schemas.microsoft.com/office/drawing/2014/main" id="{E32A58FD-9FFF-7B9F-5247-A97CC0AAD19F}"/>
              </a:ext>
            </a:extLst>
          </p:cNvPr>
          <p:cNvSpPr txBox="1"/>
          <p:nvPr/>
        </p:nvSpPr>
        <p:spPr>
          <a:xfrm>
            <a:off x="8546421" y="5211325"/>
            <a:ext cx="314509" cy="369332"/>
          </a:xfrm>
          <a:prstGeom prst="rect">
            <a:avLst/>
          </a:prstGeom>
          <a:noFill/>
        </p:spPr>
        <p:txBody>
          <a:bodyPr wrap="none" rtlCol="0">
            <a:spAutoFit/>
          </a:bodyPr>
          <a:lstStyle/>
          <a:p>
            <a:pPr algn="ctr"/>
            <a:r>
              <a:rPr lang="en-US" b="1"/>
              <a:t>C</a:t>
            </a:r>
            <a:endParaRPr lang="en-US" b="1" dirty="0"/>
          </a:p>
        </p:txBody>
      </p:sp>
      <p:sp>
        <p:nvSpPr>
          <p:cNvPr id="1842" name="Rectangle 1841">
            <a:extLst>
              <a:ext uri="{FF2B5EF4-FFF2-40B4-BE49-F238E27FC236}">
                <a16:creationId xmlns="" xmlns:a16="http://schemas.microsoft.com/office/drawing/2014/main" id="{1DAEA9AC-1BCB-12BC-8DAC-BF5AA2C8878F}"/>
              </a:ext>
            </a:extLst>
          </p:cNvPr>
          <p:cNvSpPr/>
          <p:nvPr/>
        </p:nvSpPr>
        <p:spPr>
          <a:xfrm>
            <a:off x="7615357" y="422053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3" name="TextBox 1842">
            <a:extLst>
              <a:ext uri="{FF2B5EF4-FFF2-40B4-BE49-F238E27FC236}">
                <a16:creationId xmlns="" xmlns:a16="http://schemas.microsoft.com/office/drawing/2014/main" id="{E0B55B81-6BB2-3780-E3AC-A4ECCC586CB3}"/>
              </a:ext>
            </a:extLst>
          </p:cNvPr>
          <p:cNvSpPr txBox="1"/>
          <p:nvPr/>
        </p:nvSpPr>
        <p:spPr>
          <a:xfrm>
            <a:off x="7679084" y="4243683"/>
            <a:ext cx="245580" cy="369332"/>
          </a:xfrm>
          <a:prstGeom prst="rect">
            <a:avLst/>
          </a:prstGeom>
          <a:noFill/>
        </p:spPr>
        <p:txBody>
          <a:bodyPr wrap="none" rtlCol="0">
            <a:spAutoFit/>
          </a:bodyPr>
          <a:lstStyle/>
          <a:p>
            <a:pPr algn="ctr"/>
            <a:r>
              <a:rPr lang="en-US" b="1"/>
              <a:t>I</a:t>
            </a:r>
            <a:endParaRPr lang="en-US" b="1" dirty="0"/>
          </a:p>
        </p:txBody>
      </p:sp>
      <p:sp>
        <p:nvSpPr>
          <p:cNvPr id="1844" name="Rectangle 1843">
            <a:extLst>
              <a:ext uri="{FF2B5EF4-FFF2-40B4-BE49-F238E27FC236}">
                <a16:creationId xmlns="" xmlns:a16="http://schemas.microsoft.com/office/drawing/2014/main" id="{AD9CCDA9-5E92-ABEF-28A8-B64E54C084E1}"/>
              </a:ext>
            </a:extLst>
          </p:cNvPr>
          <p:cNvSpPr/>
          <p:nvPr/>
        </p:nvSpPr>
        <p:spPr>
          <a:xfrm>
            <a:off x="8068960" y="519231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5" name="TextBox 1844">
            <a:extLst>
              <a:ext uri="{FF2B5EF4-FFF2-40B4-BE49-F238E27FC236}">
                <a16:creationId xmlns="" xmlns:a16="http://schemas.microsoft.com/office/drawing/2014/main" id="{CDBC2D6F-22D1-6230-68A6-5B3940FD0689}"/>
              </a:ext>
            </a:extLst>
          </p:cNvPr>
          <p:cNvSpPr txBox="1"/>
          <p:nvPr/>
        </p:nvSpPr>
        <p:spPr>
          <a:xfrm>
            <a:off x="8087803" y="5215460"/>
            <a:ext cx="335348" cy="369332"/>
          </a:xfrm>
          <a:prstGeom prst="rect">
            <a:avLst/>
          </a:prstGeom>
          <a:noFill/>
        </p:spPr>
        <p:txBody>
          <a:bodyPr wrap="none" rtlCol="0">
            <a:spAutoFit/>
          </a:bodyPr>
          <a:lstStyle/>
          <a:p>
            <a:pPr algn="ctr"/>
            <a:r>
              <a:rPr lang="en-US" b="1"/>
              <a:t>Ú</a:t>
            </a:r>
            <a:endParaRPr lang="en-US" b="1" dirty="0"/>
          </a:p>
        </p:txBody>
      </p:sp>
      <p:sp>
        <p:nvSpPr>
          <p:cNvPr id="2" name="Rectangle 1">
            <a:extLst>
              <a:ext uri="{FF2B5EF4-FFF2-40B4-BE49-F238E27FC236}">
                <a16:creationId xmlns="" xmlns:a16="http://schemas.microsoft.com/office/drawing/2014/main" id="{8395BF39-BD06-6BD2-EF94-E89D180BD3EB}"/>
              </a:ext>
            </a:extLst>
          </p:cNvPr>
          <p:cNvSpPr/>
          <p:nvPr/>
        </p:nvSpPr>
        <p:spPr>
          <a:xfrm>
            <a:off x="7622969" y="18074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 name="TextBox 4">
            <a:extLst>
              <a:ext uri="{FF2B5EF4-FFF2-40B4-BE49-F238E27FC236}">
                <a16:creationId xmlns="" xmlns:a16="http://schemas.microsoft.com/office/drawing/2014/main" id="{A1774300-8E63-0506-8EF0-CC16D9A19EED}"/>
              </a:ext>
            </a:extLst>
          </p:cNvPr>
          <p:cNvSpPr txBox="1"/>
          <p:nvPr/>
        </p:nvSpPr>
        <p:spPr>
          <a:xfrm>
            <a:off x="7641811" y="1830634"/>
            <a:ext cx="335348" cy="369332"/>
          </a:xfrm>
          <a:prstGeom prst="rect">
            <a:avLst/>
          </a:prstGeom>
          <a:noFill/>
        </p:spPr>
        <p:txBody>
          <a:bodyPr wrap="none" rtlCol="0">
            <a:spAutoFit/>
          </a:bodyPr>
          <a:lstStyle/>
          <a:p>
            <a:pPr algn="ctr"/>
            <a:r>
              <a:rPr lang="en-US" b="1"/>
              <a:t>Ú</a:t>
            </a:r>
            <a:endParaRPr lang="en-US" b="1" dirty="0"/>
          </a:p>
        </p:txBody>
      </p:sp>
      <p:sp>
        <p:nvSpPr>
          <p:cNvPr id="6" name="Rectangle 5">
            <a:extLst>
              <a:ext uri="{FF2B5EF4-FFF2-40B4-BE49-F238E27FC236}">
                <a16:creationId xmlns="" xmlns:a16="http://schemas.microsoft.com/office/drawing/2014/main" id="{E4A240EA-E9AE-73B9-5200-744BF6F5AE19}"/>
              </a:ext>
            </a:extLst>
          </p:cNvPr>
          <p:cNvSpPr/>
          <p:nvPr/>
        </p:nvSpPr>
        <p:spPr>
          <a:xfrm>
            <a:off x="8997263" y="229316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7" name="Rectangle 6">
            <a:extLst>
              <a:ext uri="{FF2B5EF4-FFF2-40B4-BE49-F238E27FC236}">
                <a16:creationId xmlns="" xmlns:a16="http://schemas.microsoft.com/office/drawing/2014/main" id="{F43ECC7F-F33C-EC28-1D79-5D5083B031D5}"/>
              </a:ext>
            </a:extLst>
          </p:cNvPr>
          <p:cNvSpPr/>
          <p:nvPr/>
        </p:nvSpPr>
        <p:spPr>
          <a:xfrm>
            <a:off x="8537685" y="229316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 name="TextBox 19">
            <a:extLst>
              <a:ext uri="{FF2B5EF4-FFF2-40B4-BE49-F238E27FC236}">
                <a16:creationId xmlns="" xmlns:a16="http://schemas.microsoft.com/office/drawing/2014/main" id="{13650B0E-EC27-3E90-2B8C-6C4095BB653A}"/>
              </a:ext>
            </a:extLst>
          </p:cNvPr>
          <p:cNvSpPr txBox="1"/>
          <p:nvPr/>
        </p:nvSpPr>
        <p:spPr>
          <a:xfrm>
            <a:off x="9017708" y="2316311"/>
            <a:ext cx="332142" cy="369332"/>
          </a:xfrm>
          <a:prstGeom prst="rect">
            <a:avLst/>
          </a:prstGeom>
          <a:noFill/>
        </p:spPr>
        <p:txBody>
          <a:bodyPr wrap="none" rtlCol="0">
            <a:spAutoFit/>
          </a:bodyPr>
          <a:lstStyle/>
          <a:p>
            <a:pPr algn="ctr"/>
            <a:r>
              <a:rPr lang="en-US" b="1"/>
              <a:t>G</a:t>
            </a:r>
            <a:endParaRPr lang="en-US" b="1" dirty="0"/>
          </a:p>
        </p:txBody>
      </p:sp>
      <p:sp>
        <p:nvSpPr>
          <p:cNvPr id="32" name="TextBox 31">
            <a:extLst>
              <a:ext uri="{FF2B5EF4-FFF2-40B4-BE49-F238E27FC236}">
                <a16:creationId xmlns="" xmlns:a16="http://schemas.microsoft.com/office/drawing/2014/main" id="{EF47DAD9-4F37-E6FF-57D4-891844978B7A}"/>
              </a:ext>
            </a:extLst>
          </p:cNvPr>
          <p:cNvSpPr txBox="1"/>
          <p:nvPr/>
        </p:nvSpPr>
        <p:spPr>
          <a:xfrm>
            <a:off x="8555726" y="2316311"/>
            <a:ext cx="336952" cy="369332"/>
          </a:xfrm>
          <a:prstGeom prst="rect">
            <a:avLst/>
          </a:prstGeom>
          <a:noFill/>
        </p:spPr>
        <p:txBody>
          <a:bodyPr wrap="none" rtlCol="0">
            <a:spAutoFit/>
          </a:bodyPr>
          <a:lstStyle/>
          <a:p>
            <a:pPr algn="ctr"/>
            <a:r>
              <a:rPr lang="en-US" b="1"/>
              <a:t>N</a:t>
            </a:r>
            <a:endParaRPr lang="en-US" b="1" dirty="0"/>
          </a:p>
        </p:txBody>
      </p:sp>
      <p:pic>
        <p:nvPicPr>
          <p:cNvPr id="36" name="Graphic 35" descr="Right pointing backhand index with solid fill">
            <a:hlinkClick r:id="rId14" action="ppaction://hlinksldjump"/>
            <a:extLst>
              <a:ext uri="{FF2B5EF4-FFF2-40B4-BE49-F238E27FC236}">
                <a16:creationId xmlns="" xmlns:a16="http://schemas.microsoft.com/office/drawing/2014/main" id="{DEAB75AD-DD61-4E39-A4B8-57656338E3F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11404454" y="6147100"/>
            <a:ext cx="320492" cy="320492"/>
          </a:xfrm>
          <a:prstGeom prst="rect">
            <a:avLst/>
          </a:prstGeom>
        </p:spPr>
      </p:pic>
      <p:pic>
        <p:nvPicPr>
          <p:cNvPr id="133" name="image4.png">
            <a:extLst>
              <a:ext uri="{FF2B5EF4-FFF2-40B4-BE49-F238E27FC236}">
                <a16:creationId xmlns="" xmlns:a16="http://schemas.microsoft.com/office/drawing/2014/main" id="{EF6C112C-9809-4FF1-8ACD-0E86750E42E7}"/>
              </a:ext>
            </a:extLst>
          </p:cNvPr>
          <p:cNvPicPr>
            <a:picLocks noChangeAspect="1"/>
          </p:cNvPicPr>
          <p:nvPr/>
        </p:nvPicPr>
        <p:blipFill>
          <a:blip r:embed="rId17" cstate="print"/>
          <a:stretch>
            <a:fillRect/>
          </a:stretch>
        </p:blipFill>
        <p:spPr>
          <a:xfrm>
            <a:off x="10722954" y="800871"/>
            <a:ext cx="469700" cy="459963"/>
          </a:xfrm>
          <a:prstGeom prst="rect">
            <a:avLst/>
          </a:prstGeom>
        </p:spPr>
      </p:pic>
      <p:grpSp>
        <p:nvGrpSpPr>
          <p:cNvPr id="134" name="Group 11">
            <a:extLst>
              <a:ext uri="{FF2B5EF4-FFF2-40B4-BE49-F238E27FC236}">
                <a16:creationId xmlns="" xmlns:a16="http://schemas.microsoft.com/office/drawing/2014/main" id="{EEE77C7A-E7E3-4987-B19B-758A1687E949}"/>
              </a:ext>
            </a:extLst>
          </p:cNvPr>
          <p:cNvGrpSpPr>
            <a:grpSpLocks/>
          </p:cNvGrpSpPr>
          <p:nvPr/>
        </p:nvGrpSpPr>
        <p:grpSpPr bwMode="auto">
          <a:xfrm>
            <a:off x="11362219" y="842065"/>
            <a:ext cx="568337" cy="447866"/>
            <a:chOff x="0" y="0"/>
            <a:chExt cx="666" cy="559"/>
          </a:xfrm>
        </p:grpSpPr>
        <p:sp>
          <p:nvSpPr>
            <p:cNvPr id="135" name="Freeform 12">
              <a:extLst>
                <a:ext uri="{FF2B5EF4-FFF2-40B4-BE49-F238E27FC236}">
                  <a16:creationId xmlns="" xmlns:a16="http://schemas.microsoft.com/office/drawing/2014/main" id="{AC0D05CE-D3FB-402C-96BE-38D04353DED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8422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 fill="hold"/>
                                        <p:tgtEl>
                                          <p:spTgt spid="14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2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1899"/>
                                        </p:tgtEl>
                                        <p:attrNameLst>
                                          <p:attrName>style.visibility</p:attrName>
                                        </p:attrNameLst>
                                      </p:cBhvr>
                                      <p:to>
                                        <p:strVal val="visible"/>
                                      </p:to>
                                    </p:set>
                                    <p:animEffect transition="in" filter="fade">
                                      <p:cBhvr>
                                        <p:cTn id="12" dur="500"/>
                                        <p:tgtEl>
                                          <p:spTgt spid="189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01"/>
                                        </p:tgtEl>
                                        <p:attrNameLst>
                                          <p:attrName>style.visibility</p:attrName>
                                        </p:attrNameLst>
                                      </p:cBhvr>
                                      <p:to>
                                        <p:strVal val="visible"/>
                                      </p:to>
                                    </p:set>
                                    <p:animEffect transition="in" filter="fade">
                                      <p:cBhvr>
                                        <p:cTn id="15" dur="500"/>
                                        <p:tgtEl>
                                          <p:spTgt spid="190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26"/>
                                        </p:tgtEl>
                                        <p:attrNameLst>
                                          <p:attrName>style.visibility</p:attrName>
                                        </p:attrNameLst>
                                      </p:cBhvr>
                                      <p:to>
                                        <p:strVal val="visible"/>
                                      </p:to>
                                    </p:set>
                                    <p:animEffect transition="in" filter="fade">
                                      <p:cBhvr>
                                        <p:cTn id="18" dur="500"/>
                                        <p:tgtEl>
                                          <p:spTgt spid="18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03"/>
                                        </p:tgtEl>
                                        <p:attrNameLst>
                                          <p:attrName>style.visibility</p:attrName>
                                        </p:attrNameLst>
                                      </p:cBhvr>
                                      <p:to>
                                        <p:strVal val="visible"/>
                                      </p:to>
                                    </p:set>
                                    <p:animEffect transition="in" filter="fade">
                                      <p:cBhvr>
                                        <p:cTn id="21" dur="500"/>
                                        <p:tgtEl>
                                          <p:spTgt spid="190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nextCondLst>
                <p:cond evt="onClick" delay="0">
                  <p:tgtEl>
                    <p:spTgt spid="1422"/>
                  </p:tgtEl>
                </p:cond>
              </p:nextCondLst>
            </p:seq>
            <p:seq concurrent="1" nextAc="seek">
              <p:cTn id="25" restart="whenNotActive" fill="hold" evtFilter="cancelBubble" nodeType="interactiveSeq">
                <p:stCondLst>
                  <p:cond evt="onClick" delay="0">
                    <p:tgtEl>
                      <p:spTgt spid="1423"/>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childTnLst>
              </p:cTn>
              <p:nextCondLst>
                <p:cond evt="onClick" delay="0">
                  <p:tgtEl>
                    <p:spTgt spid="1423"/>
                  </p:tgtEl>
                </p:cond>
              </p:nextCondLst>
            </p:seq>
            <p:seq concurrent="1" nextAc="seek">
              <p:cTn id="55" restart="whenNotActive" fill="hold" evtFilter="cancelBubble" nodeType="interactiveSeq">
                <p:stCondLst>
                  <p:cond evt="onClick" delay="0">
                    <p:tgtEl>
                      <p:spTgt spid="1424"/>
                    </p:tgtEl>
                  </p:cond>
                </p:stCondLst>
                <p:endSync evt="end" delay="0">
                  <p:rtn val="all"/>
                </p:endSync>
                <p:childTnLst>
                  <p:par>
                    <p:cTn id="56" fill="hold">
                      <p:stCondLst>
                        <p:cond delay="0"/>
                      </p:stCondLst>
                      <p:childTnLst>
                        <p:par>
                          <p:cTn id="57" fill="hold">
                            <p:stCondLst>
                              <p:cond delay="0"/>
                            </p:stCondLst>
                            <p:childTnLst>
                              <p:par>
                                <p:cTn id="58" presetID="10" presetClass="entr" presetSubtype="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childTnLst>
                          </p:cTn>
                        </p:par>
                      </p:childTnLst>
                    </p:cTn>
                  </p:par>
                </p:childTnLst>
              </p:cTn>
              <p:nextCondLst>
                <p:cond evt="onClick" delay="0">
                  <p:tgtEl>
                    <p:spTgt spid="1424"/>
                  </p:tgtEl>
                </p:cond>
              </p:nextCondLst>
            </p:seq>
            <p:seq concurrent="1" nextAc="seek">
              <p:cTn id="67" restart="whenNotActive" fill="hold" evtFilter="cancelBubble" nodeType="interactiveSeq">
                <p:stCondLst>
                  <p:cond evt="onClick" delay="0">
                    <p:tgtEl>
                      <p:spTgt spid="144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withEffect">
                                  <p:stCondLst>
                                    <p:cond delay="0"/>
                                  </p:stCondLst>
                                  <p:childTnLst>
                                    <p:set>
                                      <p:cBhvr>
                                        <p:cTn id="71" dur="1" fill="hold">
                                          <p:stCondLst>
                                            <p:cond delay="0"/>
                                          </p:stCondLst>
                                        </p:cTn>
                                        <p:tgtEl>
                                          <p:spTgt spid="1794"/>
                                        </p:tgtEl>
                                        <p:attrNameLst>
                                          <p:attrName>style.visibility</p:attrName>
                                        </p:attrNameLst>
                                      </p:cBhvr>
                                      <p:to>
                                        <p:strVal val="visible"/>
                                      </p:to>
                                    </p:set>
                                    <p:animEffect transition="in" filter="fade">
                                      <p:cBhvr>
                                        <p:cTn id="72" dur="500"/>
                                        <p:tgtEl>
                                          <p:spTgt spid="179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01"/>
                                        </p:tgtEl>
                                        <p:attrNameLst>
                                          <p:attrName>style.visibility</p:attrName>
                                        </p:attrNameLst>
                                      </p:cBhvr>
                                      <p:to>
                                        <p:strVal val="visible"/>
                                      </p:to>
                                    </p:set>
                                    <p:animEffect transition="in" filter="fade">
                                      <p:cBhvr>
                                        <p:cTn id="75" dur="500"/>
                                        <p:tgtEl>
                                          <p:spTgt spid="180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02"/>
                                        </p:tgtEl>
                                        <p:attrNameLst>
                                          <p:attrName>style.visibility</p:attrName>
                                        </p:attrNameLst>
                                      </p:cBhvr>
                                      <p:to>
                                        <p:strVal val="visible"/>
                                      </p:to>
                                    </p:set>
                                    <p:animEffect transition="in" filter="fade">
                                      <p:cBhvr>
                                        <p:cTn id="78" dur="500"/>
                                        <p:tgtEl>
                                          <p:spTgt spid="180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03"/>
                                        </p:tgtEl>
                                        <p:attrNameLst>
                                          <p:attrName>style.visibility</p:attrName>
                                        </p:attrNameLst>
                                      </p:cBhvr>
                                      <p:to>
                                        <p:strVal val="visible"/>
                                      </p:to>
                                    </p:set>
                                    <p:animEffect transition="in" filter="fade">
                                      <p:cBhvr>
                                        <p:cTn id="81" dur="500"/>
                                        <p:tgtEl>
                                          <p:spTgt spid="180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500"/>
                                        <p:tgtEl>
                                          <p:spTgt spid="5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93"/>
                                        </p:tgtEl>
                                        <p:attrNameLst>
                                          <p:attrName>style.visibility</p:attrName>
                                        </p:attrNameLst>
                                      </p:cBhvr>
                                      <p:to>
                                        <p:strVal val="visible"/>
                                      </p:to>
                                    </p:set>
                                    <p:animEffect transition="in" filter="fade">
                                      <p:cBhvr>
                                        <p:cTn id="87" dur="500"/>
                                        <p:tgtEl>
                                          <p:spTgt spid="179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500"/>
                                        <p:tgtEl>
                                          <p:spTgt spid="51"/>
                                        </p:tgtEl>
                                      </p:cBhvr>
                                    </p:animEffect>
                                  </p:childTnLst>
                                </p:cTn>
                              </p:par>
                            </p:childTnLst>
                          </p:cTn>
                        </p:par>
                      </p:childTnLst>
                    </p:cTn>
                  </p:par>
                </p:childTnLst>
              </p:cTn>
              <p:nextCondLst>
                <p:cond evt="onClick" delay="0">
                  <p:tgtEl>
                    <p:spTgt spid="1440"/>
                  </p:tgtEl>
                </p:cond>
              </p:nextCondLst>
            </p:seq>
            <p:seq concurrent="1" nextAc="seek">
              <p:cTn id="94" restart="whenNotActive" fill="hold" evtFilter="cancelBubble" nodeType="interactiveSeq">
                <p:stCondLst>
                  <p:cond evt="onClick" delay="0">
                    <p:tgtEl>
                      <p:spTgt spid="1441"/>
                    </p:tgtEl>
                  </p:cond>
                </p:stCondLst>
                <p:endSync evt="end" delay="0">
                  <p:rtn val="all"/>
                </p:endSync>
                <p:childTnLst>
                  <p:par>
                    <p:cTn id="95" fill="hold">
                      <p:stCondLst>
                        <p:cond delay="0"/>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831"/>
                                        </p:tgtEl>
                                        <p:attrNameLst>
                                          <p:attrName>style.visibility</p:attrName>
                                        </p:attrNameLst>
                                      </p:cBhvr>
                                      <p:to>
                                        <p:strVal val="visible"/>
                                      </p:to>
                                    </p:set>
                                    <p:animEffect transition="in" filter="fade">
                                      <p:cBhvr>
                                        <p:cTn id="99" dur="500"/>
                                        <p:tgtEl>
                                          <p:spTgt spid="183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500"/>
                                        <p:tgtEl>
                                          <p:spTgt spid="1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32"/>
                                        </p:tgtEl>
                                        <p:attrNameLst>
                                          <p:attrName>style.visibility</p:attrName>
                                        </p:attrNameLst>
                                      </p:cBhvr>
                                      <p:to>
                                        <p:strVal val="visible"/>
                                      </p:to>
                                    </p:set>
                                    <p:animEffect transition="in" filter="fade">
                                      <p:cBhvr>
                                        <p:cTn id="108" dur="500"/>
                                        <p:tgtEl>
                                          <p:spTgt spid="183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833"/>
                                        </p:tgtEl>
                                        <p:attrNameLst>
                                          <p:attrName>style.visibility</p:attrName>
                                        </p:attrNameLst>
                                      </p:cBhvr>
                                      <p:to>
                                        <p:strVal val="visible"/>
                                      </p:to>
                                    </p:set>
                                    <p:animEffect transition="in" filter="fade">
                                      <p:cBhvr>
                                        <p:cTn id="111" dur="500"/>
                                        <p:tgtEl>
                                          <p:spTgt spid="183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834"/>
                                        </p:tgtEl>
                                        <p:attrNameLst>
                                          <p:attrName>style.visibility</p:attrName>
                                        </p:attrNameLst>
                                      </p:cBhvr>
                                      <p:to>
                                        <p:strVal val="visible"/>
                                      </p:to>
                                    </p:set>
                                    <p:animEffect transition="in" filter="fade">
                                      <p:cBhvr>
                                        <p:cTn id="114" dur="500"/>
                                        <p:tgtEl>
                                          <p:spTgt spid="183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829"/>
                                        </p:tgtEl>
                                        <p:attrNameLst>
                                          <p:attrName>style.visibility</p:attrName>
                                        </p:attrNameLst>
                                      </p:cBhvr>
                                      <p:to>
                                        <p:strVal val="visible"/>
                                      </p:to>
                                    </p:set>
                                    <p:animEffect transition="in" filter="fade">
                                      <p:cBhvr>
                                        <p:cTn id="117" dur="500"/>
                                        <p:tgtEl>
                                          <p:spTgt spid="182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830"/>
                                        </p:tgtEl>
                                        <p:attrNameLst>
                                          <p:attrName>style.visibility</p:attrName>
                                        </p:attrNameLst>
                                      </p:cBhvr>
                                      <p:to>
                                        <p:strVal val="visible"/>
                                      </p:to>
                                    </p:set>
                                    <p:animEffect transition="in" filter="fade">
                                      <p:cBhvr>
                                        <p:cTn id="120" dur="500"/>
                                        <p:tgtEl>
                                          <p:spTgt spid="183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839"/>
                                        </p:tgtEl>
                                        <p:attrNameLst>
                                          <p:attrName>style.visibility</p:attrName>
                                        </p:attrNameLst>
                                      </p:cBhvr>
                                      <p:to>
                                        <p:strVal val="visible"/>
                                      </p:to>
                                    </p:set>
                                    <p:animEffect transition="in" filter="fade">
                                      <p:cBhvr>
                                        <p:cTn id="123" dur="500"/>
                                        <p:tgtEl>
                                          <p:spTgt spid="1839"/>
                                        </p:tgtEl>
                                      </p:cBhvr>
                                    </p:animEffect>
                                  </p:childTnLst>
                                </p:cTn>
                              </p:par>
                            </p:childTnLst>
                          </p:cTn>
                        </p:par>
                      </p:childTnLst>
                    </p:cTn>
                  </p:par>
                </p:childTnLst>
              </p:cTn>
              <p:nextCondLst>
                <p:cond evt="onClick" delay="0">
                  <p:tgtEl>
                    <p:spTgt spid="1441"/>
                  </p:tgtEl>
                </p:cond>
              </p:nextCondLst>
            </p:seq>
            <p:seq concurrent="1" nextAc="seek">
              <p:cTn id="124" restart="whenNotActive" fill="hold" evtFilter="cancelBubble" nodeType="interactiveSeq">
                <p:stCondLst>
                  <p:cond evt="onClick" delay="0">
                    <p:tgtEl>
                      <p:spTgt spid="1442"/>
                    </p:tgtEl>
                  </p:cond>
                </p:stCondLst>
                <p:endSync evt="end" delay="0">
                  <p:rtn val="all"/>
                </p:endSync>
                <p:childTnLst>
                  <p:par>
                    <p:cTn id="125" fill="hold">
                      <p:stCondLst>
                        <p:cond delay="0"/>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357"/>
                                        </p:tgtEl>
                                        <p:attrNameLst>
                                          <p:attrName>style.visibility</p:attrName>
                                        </p:attrNameLst>
                                      </p:cBhvr>
                                      <p:to>
                                        <p:strVal val="visible"/>
                                      </p:to>
                                    </p:set>
                                    <p:animEffect transition="in" filter="fade">
                                      <p:cBhvr>
                                        <p:cTn id="129" dur="500"/>
                                        <p:tgtEl>
                                          <p:spTgt spid="135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358"/>
                                        </p:tgtEl>
                                        <p:attrNameLst>
                                          <p:attrName>style.visibility</p:attrName>
                                        </p:attrNameLst>
                                      </p:cBhvr>
                                      <p:to>
                                        <p:strVal val="visible"/>
                                      </p:to>
                                    </p:set>
                                    <p:animEffect transition="in" filter="fade">
                                      <p:cBhvr>
                                        <p:cTn id="132" dur="500"/>
                                        <p:tgtEl>
                                          <p:spTgt spid="135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359"/>
                                        </p:tgtEl>
                                        <p:attrNameLst>
                                          <p:attrName>style.visibility</p:attrName>
                                        </p:attrNameLst>
                                      </p:cBhvr>
                                      <p:to>
                                        <p:strVal val="visible"/>
                                      </p:to>
                                    </p:set>
                                    <p:animEffect transition="in" filter="fade">
                                      <p:cBhvr>
                                        <p:cTn id="135" dur="500"/>
                                        <p:tgtEl>
                                          <p:spTgt spid="135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360"/>
                                        </p:tgtEl>
                                        <p:attrNameLst>
                                          <p:attrName>style.visibility</p:attrName>
                                        </p:attrNameLst>
                                      </p:cBhvr>
                                      <p:to>
                                        <p:strVal val="visible"/>
                                      </p:to>
                                    </p:set>
                                    <p:animEffect transition="in" filter="fade">
                                      <p:cBhvr>
                                        <p:cTn id="138" dur="500"/>
                                        <p:tgtEl>
                                          <p:spTgt spid="136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853"/>
                                        </p:tgtEl>
                                        <p:attrNameLst>
                                          <p:attrName>style.visibility</p:attrName>
                                        </p:attrNameLst>
                                      </p:cBhvr>
                                      <p:to>
                                        <p:strVal val="visible"/>
                                      </p:to>
                                    </p:set>
                                    <p:animEffect transition="in" filter="fade">
                                      <p:cBhvr>
                                        <p:cTn id="141" dur="500"/>
                                        <p:tgtEl>
                                          <p:spTgt spid="185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843"/>
                                        </p:tgtEl>
                                        <p:attrNameLst>
                                          <p:attrName>style.visibility</p:attrName>
                                        </p:attrNameLst>
                                      </p:cBhvr>
                                      <p:to>
                                        <p:strVal val="visible"/>
                                      </p:to>
                                    </p:set>
                                    <p:animEffect transition="in" filter="fade">
                                      <p:cBhvr>
                                        <p:cTn id="144" dur="500"/>
                                        <p:tgtEl>
                                          <p:spTgt spid="1843"/>
                                        </p:tgtEl>
                                      </p:cBhvr>
                                    </p:animEffect>
                                  </p:childTnLst>
                                </p:cTn>
                              </p:par>
                            </p:childTnLst>
                          </p:cTn>
                        </p:par>
                      </p:childTnLst>
                    </p:cTn>
                  </p:par>
                </p:childTnLst>
              </p:cTn>
              <p:nextCondLst>
                <p:cond evt="onClick" delay="0">
                  <p:tgtEl>
                    <p:spTgt spid="1442"/>
                  </p:tgtEl>
                </p:cond>
              </p:nextCondLst>
            </p:seq>
            <p:seq concurrent="1" nextAc="seek">
              <p:cTn id="145" restart="whenNotActive" fill="hold" evtFilter="cancelBubble" nodeType="interactiveSeq">
                <p:stCondLst>
                  <p:cond evt="onClick" delay="0">
                    <p:tgtEl>
                      <p:spTgt spid="1443"/>
                    </p:tgtEl>
                  </p:cond>
                </p:stCondLst>
                <p:endSync evt="end" delay="0">
                  <p:rtn val="all"/>
                </p:endSync>
                <p:childTnLst>
                  <p:par>
                    <p:cTn id="146" fill="hold">
                      <p:stCondLst>
                        <p:cond delay="0"/>
                      </p:stCondLst>
                      <p:childTnLst>
                        <p:par>
                          <p:cTn id="147" fill="hold">
                            <p:stCondLst>
                              <p:cond delay="0"/>
                            </p:stCondLst>
                            <p:childTnLst>
                              <p:par>
                                <p:cTn id="148" presetID="10" presetClass="entr" presetSubtype="0" fill="hold" grpId="0" nodeType="withEffect">
                                  <p:stCondLst>
                                    <p:cond delay="0"/>
                                  </p:stCondLst>
                                  <p:childTnLst>
                                    <p:set>
                                      <p:cBhvr>
                                        <p:cTn id="149" dur="1" fill="hold">
                                          <p:stCondLst>
                                            <p:cond delay="0"/>
                                          </p:stCondLst>
                                        </p:cTn>
                                        <p:tgtEl>
                                          <p:spTgt spid="1374"/>
                                        </p:tgtEl>
                                        <p:attrNameLst>
                                          <p:attrName>style.visibility</p:attrName>
                                        </p:attrNameLst>
                                      </p:cBhvr>
                                      <p:to>
                                        <p:strVal val="visible"/>
                                      </p:to>
                                    </p:set>
                                    <p:animEffect transition="in" filter="fade">
                                      <p:cBhvr>
                                        <p:cTn id="150" dur="500"/>
                                        <p:tgtEl>
                                          <p:spTgt spid="1374"/>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375"/>
                                        </p:tgtEl>
                                        <p:attrNameLst>
                                          <p:attrName>style.visibility</p:attrName>
                                        </p:attrNameLst>
                                      </p:cBhvr>
                                      <p:to>
                                        <p:strVal val="visible"/>
                                      </p:to>
                                    </p:set>
                                    <p:animEffect transition="in" filter="fade">
                                      <p:cBhvr>
                                        <p:cTn id="153" dur="500"/>
                                        <p:tgtEl>
                                          <p:spTgt spid="137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376"/>
                                        </p:tgtEl>
                                        <p:attrNameLst>
                                          <p:attrName>style.visibility</p:attrName>
                                        </p:attrNameLst>
                                      </p:cBhvr>
                                      <p:to>
                                        <p:strVal val="visible"/>
                                      </p:to>
                                    </p:set>
                                    <p:animEffect transition="in" filter="fade">
                                      <p:cBhvr>
                                        <p:cTn id="156" dur="500"/>
                                        <p:tgtEl>
                                          <p:spTgt spid="137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377"/>
                                        </p:tgtEl>
                                        <p:attrNameLst>
                                          <p:attrName>style.visibility</p:attrName>
                                        </p:attrNameLst>
                                      </p:cBhvr>
                                      <p:to>
                                        <p:strVal val="visible"/>
                                      </p:to>
                                    </p:set>
                                    <p:animEffect transition="in" filter="fade">
                                      <p:cBhvr>
                                        <p:cTn id="159" dur="500"/>
                                        <p:tgtEl>
                                          <p:spTgt spid="1377"/>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378"/>
                                        </p:tgtEl>
                                        <p:attrNameLst>
                                          <p:attrName>style.visibility</p:attrName>
                                        </p:attrNameLst>
                                      </p:cBhvr>
                                      <p:to>
                                        <p:strVal val="visible"/>
                                      </p:to>
                                    </p:set>
                                    <p:animEffect transition="in" filter="fade">
                                      <p:cBhvr>
                                        <p:cTn id="162" dur="500"/>
                                        <p:tgtEl>
                                          <p:spTgt spid="137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372"/>
                                        </p:tgtEl>
                                        <p:attrNameLst>
                                          <p:attrName>style.visibility</p:attrName>
                                        </p:attrNameLst>
                                      </p:cBhvr>
                                      <p:to>
                                        <p:strVal val="visible"/>
                                      </p:to>
                                    </p:set>
                                    <p:animEffect transition="in" filter="fade">
                                      <p:cBhvr>
                                        <p:cTn id="165" dur="500"/>
                                        <p:tgtEl>
                                          <p:spTgt spid="1372"/>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847"/>
                                        </p:tgtEl>
                                        <p:attrNameLst>
                                          <p:attrName>style.visibility</p:attrName>
                                        </p:attrNameLst>
                                      </p:cBhvr>
                                      <p:to>
                                        <p:strVal val="visible"/>
                                      </p:to>
                                    </p:set>
                                    <p:animEffect transition="in" filter="fade">
                                      <p:cBhvr>
                                        <p:cTn id="168" dur="500"/>
                                        <p:tgtEl>
                                          <p:spTgt spid="1847"/>
                                        </p:tgtEl>
                                      </p:cBhvr>
                                    </p:animEffect>
                                  </p:childTnLst>
                                </p:cTn>
                              </p:par>
                            </p:childTnLst>
                          </p:cTn>
                        </p:par>
                      </p:childTnLst>
                    </p:cTn>
                  </p:par>
                </p:childTnLst>
              </p:cTn>
              <p:nextCondLst>
                <p:cond evt="onClick" delay="0">
                  <p:tgtEl>
                    <p:spTgt spid="1443"/>
                  </p:tgtEl>
                </p:cond>
              </p:nextCondLst>
            </p:seq>
            <p:seq concurrent="1" nextAc="seek">
              <p:cTn id="169" restart="whenNotActive" fill="hold" evtFilter="cancelBubble" nodeType="interactiveSeq">
                <p:stCondLst>
                  <p:cond evt="onClick" delay="0">
                    <p:tgtEl>
                      <p:spTgt spid="1444"/>
                    </p:tgtEl>
                  </p:cond>
                </p:stCondLst>
                <p:endSync evt="end" delay="0">
                  <p:rtn val="all"/>
                </p:endSync>
                <p:childTnLst>
                  <p:par>
                    <p:cTn id="170" fill="hold">
                      <p:stCondLst>
                        <p:cond delay="0"/>
                      </p:stCondLst>
                      <p:childTnLst>
                        <p:par>
                          <p:cTn id="171" fill="hold">
                            <p:stCondLst>
                              <p:cond delay="0"/>
                            </p:stCondLst>
                            <p:childTnLst>
                              <p:par>
                                <p:cTn id="172" presetID="10" presetClass="entr" presetSubtype="0" fill="hold" grpId="0" nodeType="withEffect">
                                  <p:stCondLst>
                                    <p:cond delay="0"/>
                                  </p:stCondLst>
                                  <p:childTnLst>
                                    <p:set>
                                      <p:cBhvr>
                                        <p:cTn id="173" dur="1" fill="hold">
                                          <p:stCondLst>
                                            <p:cond delay="0"/>
                                          </p:stCondLst>
                                        </p:cTn>
                                        <p:tgtEl>
                                          <p:spTgt spid="1396"/>
                                        </p:tgtEl>
                                        <p:attrNameLst>
                                          <p:attrName>style.visibility</p:attrName>
                                        </p:attrNameLst>
                                      </p:cBhvr>
                                      <p:to>
                                        <p:strVal val="visible"/>
                                      </p:to>
                                    </p:set>
                                    <p:animEffect transition="in" filter="fade">
                                      <p:cBhvr>
                                        <p:cTn id="174" dur="500"/>
                                        <p:tgtEl>
                                          <p:spTgt spid="139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397"/>
                                        </p:tgtEl>
                                        <p:attrNameLst>
                                          <p:attrName>style.visibility</p:attrName>
                                        </p:attrNameLst>
                                      </p:cBhvr>
                                      <p:to>
                                        <p:strVal val="visible"/>
                                      </p:to>
                                    </p:set>
                                    <p:animEffect transition="in" filter="fade">
                                      <p:cBhvr>
                                        <p:cTn id="177" dur="500"/>
                                        <p:tgtEl>
                                          <p:spTgt spid="1397"/>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389"/>
                                        </p:tgtEl>
                                        <p:attrNameLst>
                                          <p:attrName>style.visibility</p:attrName>
                                        </p:attrNameLst>
                                      </p:cBhvr>
                                      <p:to>
                                        <p:strVal val="visible"/>
                                      </p:to>
                                    </p:set>
                                    <p:animEffect transition="in" filter="fade">
                                      <p:cBhvr>
                                        <p:cTn id="180" dur="500"/>
                                        <p:tgtEl>
                                          <p:spTgt spid="1389"/>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841"/>
                                        </p:tgtEl>
                                        <p:attrNameLst>
                                          <p:attrName>style.visibility</p:attrName>
                                        </p:attrNameLst>
                                      </p:cBhvr>
                                      <p:to>
                                        <p:strVal val="visible"/>
                                      </p:to>
                                    </p:set>
                                    <p:animEffect transition="in" filter="fade">
                                      <p:cBhvr>
                                        <p:cTn id="183" dur="500"/>
                                        <p:tgtEl>
                                          <p:spTgt spid="1841"/>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390"/>
                                        </p:tgtEl>
                                        <p:attrNameLst>
                                          <p:attrName>style.visibility</p:attrName>
                                        </p:attrNameLst>
                                      </p:cBhvr>
                                      <p:to>
                                        <p:strVal val="visible"/>
                                      </p:to>
                                    </p:set>
                                    <p:animEffect transition="in" filter="fade">
                                      <p:cBhvr>
                                        <p:cTn id="186" dur="500"/>
                                        <p:tgtEl>
                                          <p:spTgt spid="1390"/>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393"/>
                                        </p:tgtEl>
                                        <p:attrNameLst>
                                          <p:attrName>style.visibility</p:attrName>
                                        </p:attrNameLst>
                                      </p:cBhvr>
                                      <p:to>
                                        <p:strVal val="visible"/>
                                      </p:to>
                                    </p:set>
                                    <p:animEffect transition="in" filter="fade">
                                      <p:cBhvr>
                                        <p:cTn id="189" dur="500"/>
                                        <p:tgtEl>
                                          <p:spTgt spid="139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394"/>
                                        </p:tgtEl>
                                        <p:attrNameLst>
                                          <p:attrName>style.visibility</p:attrName>
                                        </p:attrNameLst>
                                      </p:cBhvr>
                                      <p:to>
                                        <p:strVal val="visible"/>
                                      </p:to>
                                    </p:set>
                                    <p:animEffect transition="in" filter="fade">
                                      <p:cBhvr>
                                        <p:cTn id="192" dur="500"/>
                                        <p:tgtEl>
                                          <p:spTgt spid="139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845"/>
                                        </p:tgtEl>
                                        <p:attrNameLst>
                                          <p:attrName>style.visibility</p:attrName>
                                        </p:attrNameLst>
                                      </p:cBhvr>
                                      <p:to>
                                        <p:strVal val="visible"/>
                                      </p:to>
                                    </p:set>
                                    <p:animEffect transition="in" filter="fade">
                                      <p:cBhvr>
                                        <p:cTn id="195" dur="500"/>
                                        <p:tgtEl>
                                          <p:spTgt spid="1845"/>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29"/>
                                        </p:tgtEl>
                                        <p:attrNameLst>
                                          <p:attrName>style.visibility</p:attrName>
                                        </p:attrNameLst>
                                      </p:cBhvr>
                                      <p:to>
                                        <p:strVal val="visible"/>
                                      </p:to>
                                    </p:set>
                                    <p:animEffect transition="in" filter="fade">
                                      <p:cBhvr>
                                        <p:cTn id="198" dur="500"/>
                                        <p:tgtEl>
                                          <p:spTgt spid="29"/>
                                        </p:tgtEl>
                                      </p:cBhvr>
                                    </p:animEffect>
                                  </p:childTnLst>
                                </p:cTn>
                              </p:par>
                            </p:childTnLst>
                          </p:cTn>
                        </p:par>
                      </p:childTnLst>
                    </p:cTn>
                  </p:par>
                </p:childTnLst>
              </p:cTn>
              <p:nextCondLst>
                <p:cond evt="onClick" delay="0">
                  <p:tgtEl>
                    <p:spTgt spid="1444"/>
                  </p:tgtEl>
                </p:cond>
              </p:nextCondLst>
            </p:seq>
          </p:childTnLst>
        </p:cTn>
      </p:par>
    </p:tnLst>
    <p:bldLst>
      <p:bldP spid="27" grpId="0"/>
      <p:bldP spid="28" grpId="0"/>
      <p:bldP spid="30" grpId="0"/>
      <p:bldP spid="31" grpId="0"/>
      <p:bldP spid="1829" grpId="0"/>
      <p:bldP spid="1830" grpId="0"/>
      <p:bldP spid="1831" grpId="0"/>
      <p:bldP spid="1832" grpId="0"/>
      <p:bldP spid="1833" grpId="0"/>
      <p:bldP spid="1834" grpId="0"/>
      <p:bldP spid="1389" grpId="0"/>
      <p:bldP spid="1390" grpId="0"/>
      <p:bldP spid="1393" grpId="0"/>
      <p:bldP spid="1394" grpId="0"/>
      <p:bldP spid="1396" grpId="0"/>
      <p:bldP spid="1397" grpId="0"/>
      <p:bldP spid="1899" grpId="0"/>
      <p:bldP spid="1901" grpId="0"/>
      <p:bldP spid="1903" grpId="0"/>
      <p:bldP spid="1826" grpId="0"/>
      <p:bldP spid="1357" grpId="0"/>
      <p:bldP spid="1358" grpId="0"/>
      <p:bldP spid="1359" grpId="0"/>
      <p:bldP spid="1360" grpId="0"/>
      <p:bldP spid="1853" grpId="0"/>
      <p:bldP spid="1372" grpId="0"/>
      <p:bldP spid="1374" grpId="0"/>
      <p:bldP spid="1375" grpId="0"/>
      <p:bldP spid="1376" grpId="0"/>
      <p:bldP spid="1377" grpId="0"/>
      <p:bldP spid="1378" grpId="0"/>
      <p:bldP spid="49" grpId="0"/>
      <p:bldP spid="50" grpId="0"/>
      <p:bldP spid="51" grpId="0"/>
      <p:bldP spid="52" grpId="0"/>
      <p:bldP spid="1847" grpId="0"/>
      <p:bldP spid="1794" grpId="0"/>
      <p:bldP spid="1801" grpId="0"/>
      <p:bldP spid="1802" grpId="0"/>
      <p:bldP spid="1803" grpId="0"/>
      <p:bldP spid="18" grpId="0"/>
      <p:bldP spid="24" grpId="0"/>
      <p:bldP spid="29" grpId="0"/>
      <p:bldP spid="21" grpId="0"/>
      <p:bldP spid="25" grpId="0"/>
      <p:bldP spid="33" grpId="0"/>
      <p:bldP spid="55" grpId="0"/>
      <p:bldP spid="56" grpId="0"/>
      <p:bldP spid="1793" grpId="0"/>
      <p:bldP spid="1839" grpId="0"/>
      <p:bldP spid="1841" grpId="0"/>
      <p:bldP spid="1843" grpId="0"/>
      <p:bldP spid="1845" grpId="0"/>
      <p:bldP spid="5" grpId="0"/>
      <p:bldP spid="20" grpId="0"/>
      <p:bldP spid="3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1475117" y="936415"/>
            <a:ext cx="8063418" cy="73447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893451" y="1030494"/>
            <a:ext cx="9195296" cy="461665"/>
          </a:xfrm>
          <a:prstGeom prst="rect">
            <a:avLst/>
          </a:prstGeom>
          <a:noFill/>
        </p:spPr>
        <p:txBody>
          <a:bodyPr wrap="square" rtlCol="0">
            <a:spAutoFit/>
          </a:bodyPr>
          <a:lstStyle/>
          <a:p>
            <a:pPr algn="ctr"/>
            <a:r>
              <a:rPr lang="vi-VN" sz="2400" b="1">
                <a:effectLst/>
                <a:latin typeface="+mj-lt"/>
                <a:ea typeface="Calibri" panose="020F0502020204030204" pitchFamily="34" charset="0"/>
                <a:cs typeface="Times New Roman" panose="02020603050405020304" pitchFamily="18" charset="0"/>
              </a:rPr>
              <a:t>Ở</a:t>
            </a:r>
            <a:r>
              <a:rPr lang="en-GB" sz="2400" b="1">
                <a:solidFill>
                  <a:srgbClr val="000000"/>
                </a:solidFill>
                <a:effectLst/>
                <a:latin typeface="+mj-lt"/>
                <a:ea typeface="Calibri" panose="020F0502020204030204" pitchFamily="34" charset="0"/>
                <a:cs typeface="Times New Roman" panose="02020603050405020304" pitchFamily="18" charset="0"/>
              </a:rPr>
              <a:t> </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 ngày tại một nơi nào đó</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712338" y="188643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5915805" y="25425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3512690" y="254250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5113244" y="25425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5977406" y="26049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3583343" y="260996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C</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5176940" y="26049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4312967" y="25425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4370914" y="26049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141406" y="452520"/>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sp>
        <p:nvSpPr>
          <p:cNvPr id="5" name="TextBox 4">
            <a:hlinkClick r:id="rId9"/>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29A03E10-18C8-CA36-5174-BC05FC4E371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47E8DFC9-C3E6-C00D-2EE4-5148874FA81B}"/>
              </a:ext>
            </a:extLst>
          </p:cNvPr>
          <p:cNvSpPr txBox="1"/>
          <p:nvPr/>
        </p:nvSpPr>
        <p:spPr>
          <a:xfrm>
            <a:off x="769728" y="3377190"/>
            <a:ext cx="10162890" cy="2308324"/>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Body)"/>
              </a:rPr>
              <a:t>II</a:t>
            </a:r>
            <a:r>
              <a:rPr lang="vi-VN" sz="2400">
                <a:solidFill>
                  <a:srgbClr val="00B050"/>
                </a:solidFill>
              </a:rPr>
              <a:t> Bài </a:t>
            </a:r>
            <a:r>
              <a:rPr lang="en-US" sz="2400">
                <a:solidFill>
                  <a:srgbClr val="00B050"/>
                </a:solidFill>
                <a:latin typeface="Arial (Body)"/>
              </a:rPr>
              <a:t>2</a:t>
            </a:r>
            <a:r>
              <a:rPr lang="vi-VN" sz="2400">
                <a:solidFill>
                  <a:srgbClr val="00B050"/>
                </a:solidFill>
              </a:rPr>
              <a:t> SGK: </a:t>
            </a:r>
            <a:r>
              <a:rPr lang="vi-VN" sz="2400"/>
              <a:t>“</a:t>
            </a:r>
            <a:r>
              <a:rPr lang="en-GB" sz="2400">
                <a:latin typeface="Arial" panose="020B0604020202020204" pitchFamily="34" charset="0"/>
                <a:cs typeface="Arial" panose="020B0604020202020204" pitchFamily="34" charset="0"/>
              </a:rPr>
              <a:t>Có mặt đúng thời gian và địa điểm ghi trong lệnh gọi nhập ngũ, lệnh gọi thực hiện nghĩa vụ tham gia Công an nhân dân; trường hợp có lí do chính đáng mà không thể đến đúng thời gian, địa điểm thì phải có xác nhận của Uỷ ban nhân dân cấp xã nơi </a:t>
            </a:r>
            <a:r>
              <a:rPr lang="en-GB" sz="2400">
                <a:solidFill>
                  <a:srgbClr val="FF0000"/>
                </a:solidFill>
                <a:latin typeface="Arial" panose="020B0604020202020204" pitchFamily="34" charset="0"/>
                <a:cs typeface="Arial" panose="020B0604020202020204" pitchFamily="34" charset="0"/>
              </a:rPr>
              <a:t>cư trú </a:t>
            </a:r>
            <a:r>
              <a:rPr lang="en-GB" sz="2400">
                <a:latin typeface="Arial" panose="020B0604020202020204" pitchFamily="34" charset="0"/>
                <a:cs typeface="Arial" panose="020B0604020202020204" pitchFamily="34" charset="0"/>
              </a:rPr>
              <a:t>hoặc cơ quan, tổ chức nơi làm việc, học tập và báo cáo Chỉ huy trưởng Ban Chỉ huy quân sự, Trưởng Công an cấp huyện.</a:t>
            </a:r>
            <a:r>
              <a:rPr lang="vi-VN" sz="2400"/>
              <a:t>”</a:t>
            </a:r>
            <a:endParaRPr lang="en-US" sz="2800" dirty="0">
              <a:cs typeface="Arial" panose="020B0604020202020204" pitchFamily="34" charset="0"/>
            </a:endParaRPr>
          </a:p>
        </p:txBody>
      </p:sp>
      <p:sp>
        <p:nvSpPr>
          <p:cNvPr id="6" name="Rectangle 5">
            <a:extLst>
              <a:ext uri="{FF2B5EF4-FFF2-40B4-BE49-F238E27FC236}">
                <a16:creationId xmlns="" xmlns:a16="http://schemas.microsoft.com/office/drawing/2014/main" id="{59DF2967-8D34-71DB-0E8C-C0409676C716}"/>
              </a:ext>
            </a:extLst>
          </p:cNvPr>
          <p:cNvSpPr/>
          <p:nvPr/>
        </p:nvSpPr>
        <p:spPr>
          <a:xfrm>
            <a:off x="6713325" y="25425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2" name="Rectangle 11">
            <a:extLst>
              <a:ext uri="{FF2B5EF4-FFF2-40B4-BE49-F238E27FC236}">
                <a16:creationId xmlns="" xmlns:a16="http://schemas.microsoft.com/office/drawing/2014/main" id="{F15E0DE1-5D17-27A9-E352-BBBB4DF8B699}"/>
              </a:ext>
            </a:extLst>
          </p:cNvPr>
          <p:cNvSpPr/>
          <p:nvPr/>
        </p:nvSpPr>
        <p:spPr>
          <a:xfrm>
            <a:off x="6774926" y="26049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Ú</a:t>
            </a:r>
            <a:endParaRPr lang="en-US" sz="4000" b="1" dirty="0">
              <a:solidFill>
                <a:schemeClr val="tx1"/>
              </a:solidFill>
              <a:latin typeface="UTM Avo" panose="02040603050506020204" pitchFamily="18" charset="0"/>
            </a:endParaRPr>
          </a:p>
        </p:txBody>
      </p:sp>
      <p:pic>
        <p:nvPicPr>
          <p:cNvPr id="43" name="image4.png">
            <a:extLst>
              <a:ext uri="{FF2B5EF4-FFF2-40B4-BE49-F238E27FC236}">
                <a16:creationId xmlns="" xmlns:a16="http://schemas.microsoft.com/office/drawing/2014/main" id="{D96253AA-3931-4B36-B0DF-46E4908E8B4F}"/>
              </a:ext>
            </a:extLst>
          </p:cNvPr>
          <p:cNvPicPr>
            <a:picLocks noChangeAspect="1"/>
          </p:cNvPicPr>
          <p:nvPr/>
        </p:nvPicPr>
        <p:blipFill>
          <a:blip r:embed="rId13" cstate="print"/>
          <a:stretch>
            <a:fillRect/>
          </a:stretch>
        </p:blipFill>
        <p:spPr>
          <a:xfrm>
            <a:off x="10444266" y="800871"/>
            <a:ext cx="469700" cy="459963"/>
          </a:xfrm>
          <a:prstGeom prst="rect">
            <a:avLst/>
          </a:prstGeom>
        </p:spPr>
      </p:pic>
      <p:grpSp>
        <p:nvGrpSpPr>
          <p:cNvPr id="44" name="Group 11">
            <a:extLst>
              <a:ext uri="{FF2B5EF4-FFF2-40B4-BE49-F238E27FC236}">
                <a16:creationId xmlns="" xmlns:a16="http://schemas.microsoft.com/office/drawing/2014/main" id="{7B8E9314-5974-4A03-9314-C064453EB8A1}"/>
              </a:ext>
            </a:extLst>
          </p:cNvPr>
          <p:cNvGrpSpPr>
            <a:grpSpLocks/>
          </p:cNvGrpSpPr>
          <p:nvPr/>
        </p:nvGrpSpPr>
        <p:grpSpPr bwMode="auto">
          <a:xfrm>
            <a:off x="11083531" y="842065"/>
            <a:ext cx="568337" cy="447866"/>
            <a:chOff x="0" y="0"/>
            <a:chExt cx="666" cy="559"/>
          </a:xfrm>
        </p:grpSpPr>
        <p:sp>
          <p:nvSpPr>
            <p:cNvPr id="45" name="Freeform 12">
              <a:extLst>
                <a:ext uri="{FF2B5EF4-FFF2-40B4-BE49-F238E27FC236}">
                  <a16:creationId xmlns="" xmlns:a16="http://schemas.microsoft.com/office/drawing/2014/main" id="{6BA6851E-F7B5-4424-A50A-A9947BE40B5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982250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500"/>
                            </p:stCondLst>
                            <p:childTnLst>
                              <p:par>
                                <p:cTn id="24" presetID="1" presetClass="mediacall" presetSubtype="0" fill="hold" nodeType="afterEffect">
                                  <p:stCondLst>
                                    <p:cond delay="0"/>
                                  </p:stCondLst>
                                  <p:childTnLst>
                                    <p:cmd type="call" cmd="playFrom(0.0)">
                                      <p:cBhvr>
                                        <p:cTn id="25"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6" fill="hold" display="0">
                  <p:stCondLst>
                    <p:cond delay="indefinite"/>
                  </p:stCondLst>
                  <p:endCondLst>
                    <p:cond evt="onStopAudio" delay="0">
                      <p:tgtEl>
                        <p:sldTgt/>
                      </p:tgtEl>
                    </p:cond>
                  </p:endCondLst>
                </p:cTn>
                <p:tgtEl>
                  <p:spTgt spid="11"/>
                </p:tgtEl>
              </p:cMediaNode>
            </p:audio>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afterEffect">
                                  <p:stCondLst>
                                    <p:cond delay="0"/>
                                  </p:stCondLst>
                                  <p:childTnLst>
                                    <p:set>
                                      <p:cBhvr>
                                        <p:cTn id="31"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5" name="demgiay.wav"/>
                                        </p:tgtEl>
                                      </p:cMediaNode>
                                    </p:audio>
                                  </p:sub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5" name="demgiay.wav"/>
                                        </p:tgtEl>
                                      </p:cMediaNode>
                                    </p:audio>
                                  </p:sub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5" name="demgiay.wav"/>
                                        </p:tgtEl>
                                      </p:cMediaNode>
                                    </p:audio>
                                  </p:subTnLst>
                                </p:cTn>
                              </p:par>
                            </p:childTnLst>
                          </p:cTn>
                        </p:par>
                        <p:par>
                          <p:cTn id="38" fill="hold">
                            <p:stCondLst>
                              <p:cond delay="3000"/>
                            </p:stCondLst>
                            <p:childTnLst>
                              <p:par>
                                <p:cTn id="39" presetID="1" presetClass="entr" presetSubtype="0" fill="hold" grpId="0" nodeType="afterEffect">
                                  <p:stCondLst>
                                    <p:cond delay="0"/>
                                  </p:stCondLst>
                                  <p:childTnLst>
                                    <p:set>
                                      <p:cBhvr>
                                        <p:cTn id="40"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5" name="demgiay.wav"/>
                                        </p:tgtEl>
                                      </p:cMediaNode>
                                    </p:audio>
                                  </p:subTnLst>
                                </p:cTn>
                              </p:par>
                            </p:childTnLst>
                          </p:cTn>
                        </p:par>
                        <p:par>
                          <p:cTn id="41" fill="hold">
                            <p:stCondLst>
                              <p:cond delay="4000"/>
                            </p:stCondLst>
                            <p:childTnLst>
                              <p:par>
                                <p:cTn id="42" presetID="1" presetClass="entr" presetSubtype="0" fill="hold" grpId="0" nodeType="afterEffect">
                                  <p:stCondLst>
                                    <p:cond delay="0"/>
                                  </p:stCondLst>
                                  <p:childTnLst>
                                    <p:set>
                                      <p:cBhvr>
                                        <p:cTn id="43"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5" name="demgiay.wav"/>
                                        </p:tgtEl>
                                      </p:cMediaNode>
                                    </p:audio>
                                  </p:subTnLst>
                                </p:cTn>
                              </p:par>
                            </p:childTnLst>
                          </p:cTn>
                        </p:par>
                        <p:par>
                          <p:cTn id="44" fill="hold">
                            <p:stCondLst>
                              <p:cond delay="5000"/>
                            </p:stCondLst>
                            <p:childTnLst>
                              <p:par>
                                <p:cTn id="45" presetID="1" presetClass="entr" presetSubtype="0" fill="hold" grpId="0" nodeType="afterEffect">
                                  <p:stCondLst>
                                    <p:cond delay="0"/>
                                  </p:stCondLst>
                                  <p:childTnLst>
                                    <p:set>
                                      <p:cBhvr>
                                        <p:cTn id="4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5" name="demgiay.wav"/>
                                        </p:tgtEl>
                                      </p:cMediaNode>
                                    </p:audio>
                                  </p:subTnLst>
                                </p:cTn>
                              </p:par>
                            </p:childTnLst>
                          </p:cTn>
                        </p:par>
                        <p:par>
                          <p:cTn id="47" fill="hold">
                            <p:stCondLst>
                              <p:cond delay="6000"/>
                            </p:stCondLst>
                            <p:childTnLst>
                              <p:par>
                                <p:cTn id="48" presetID="1" presetClass="entr" presetSubtype="0" fill="hold" grpId="0" nodeType="afterEffect">
                                  <p:stCondLst>
                                    <p:cond delay="0"/>
                                  </p:stCondLst>
                                  <p:childTnLst>
                                    <p:set>
                                      <p:cBhvr>
                                        <p:cTn id="4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demgiay.wav"/>
                                        </p:tgtEl>
                                      </p:cMediaNode>
                                    </p:audio>
                                  </p:subTnLst>
                                </p:cTn>
                              </p:par>
                            </p:childTnLst>
                          </p:cTn>
                        </p:par>
                        <p:par>
                          <p:cTn id="50" fill="hold">
                            <p:stCondLst>
                              <p:cond delay="7000"/>
                            </p:stCondLst>
                            <p:childTnLst>
                              <p:par>
                                <p:cTn id="51" presetID="1" presetClass="entr" presetSubtype="0" fill="hold" grpId="0" nodeType="afterEffect">
                                  <p:stCondLst>
                                    <p:cond delay="0"/>
                                  </p:stCondLst>
                                  <p:childTnLst>
                                    <p:set>
                                      <p:cBhvr>
                                        <p:cTn id="5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5" name="demgiay.wav"/>
                                        </p:tgtEl>
                                      </p:cMediaNode>
                                    </p:audio>
                                  </p:subTnLst>
                                </p:cTn>
                              </p:par>
                            </p:childTnLst>
                          </p:cTn>
                        </p:par>
                        <p:par>
                          <p:cTn id="53" fill="hold">
                            <p:stCondLst>
                              <p:cond delay="8000"/>
                            </p:stCondLst>
                            <p:childTnLst>
                              <p:par>
                                <p:cTn id="54" presetID="1" presetClass="entr" presetSubtype="0" fill="hold" grpId="0" nodeType="afterEffect">
                                  <p:stCondLst>
                                    <p:cond delay="0"/>
                                  </p:stCondLst>
                                  <p:childTnLst>
                                    <p:set>
                                      <p:cBhvr>
                                        <p:cTn id="5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demgiay.wav"/>
                                        </p:tgtEl>
                                      </p:cMediaNode>
                                    </p:audio>
                                  </p:subTnLst>
                                </p:cTn>
                              </p:par>
                            </p:childTnLst>
                          </p:cTn>
                        </p:par>
                        <p:par>
                          <p:cTn id="56" fill="hold">
                            <p:stCondLst>
                              <p:cond delay="9000"/>
                            </p:stCondLst>
                            <p:childTnLst>
                              <p:par>
                                <p:cTn id="57" presetID="1" presetClass="entr" presetSubtype="0" fill="hold" grpId="0" nodeType="afterEffect">
                                  <p:stCondLst>
                                    <p:cond delay="0"/>
                                  </p:stCondLst>
                                  <p:childTnLst>
                                    <p:set>
                                      <p:cBhvr>
                                        <p:cTn id="5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5" name="demgiay.wav"/>
                                        </p:tgtEl>
                                      </p:cMediaNode>
                                    </p:audio>
                                  </p:subTnLst>
                                </p:cTn>
                              </p:par>
                            </p:childTnLst>
                          </p:cTn>
                        </p:par>
                        <p:par>
                          <p:cTn id="59" fill="hold">
                            <p:stCondLst>
                              <p:cond delay="10000"/>
                            </p:stCondLst>
                            <p:childTnLst>
                              <p:par>
                                <p:cTn id="60" presetID="1" presetClass="entr" presetSubtype="0" fill="hold" grpId="0" nodeType="afterEffect">
                                  <p:stCondLst>
                                    <p:cond delay="0"/>
                                  </p:stCondLst>
                                  <p:childTnLst>
                                    <p:set>
                                      <p:cBhvr>
                                        <p:cTn id="6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5" name="demgiay.wav"/>
                                        </p:tgtEl>
                                      </p:cMediaNode>
                                    </p:audio>
                                  </p:subTnLst>
                                </p:cTn>
                              </p:par>
                            </p:childTnLst>
                          </p:cTn>
                        </p:par>
                        <p:par>
                          <p:cTn id="62" fill="hold">
                            <p:stCondLst>
                              <p:cond delay="11000"/>
                            </p:stCondLst>
                            <p:childTnLst>
                              <p:par>
                                <p:cTn id="63" presetID="1" presetClass="entr" presetSubtype="0" fill="hold" grpId="0" nodeType="afterEffect">
                                  <p:stCondLst>
                                    <p:cond delay="0"/>
                                  </p:stCondLst>
                                  <p:childTnLst>
                                    <p:set>
                                      <p:cBhvr>
                                        <p:cTn id="6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5" name="demgiay.wav"/>
                                        </p:tgtEl>
                                      </p:cMediaNode>
                                    </p:audio>
                                  </p:subTnLst>
                                </p:cTn>
                              </p:par>
                            </p:childTnLst>
                          </p:cTn>
                        </p:par>
                        <p:par>
                          <p:cTn id="65" fill="hold">
                            <p:stCondLst>
                              <p:cond delay="12000"/>
                            </p:stCondLst>
                            <p:childTnLst>
                              <p:par>
                                <p:cTn id="66" presetID="1" presetClass="entr" presetSubtype="0" fill="hold" grpId="0" nodeType="afterEffect">
                                  <p:stCondLst>
                                    <p:cond delay="0"/>
                                  </p:stCondLst>
                                  <p:childTnLst>
                                    <p:set>
                                      <p:cBhvr>
                                        <p:cTn id="6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5" name="demgiay.wav"/>
                                        </p:tgtEl>
                                      </p:cMediaNode>
                                    </p:audio>
                                  </p:subTnLst>
                                </p:cTn>
                              </p:par>
                            </p:childTnLst>
                          </p:cTn>
                        </p:par>
                        <p:par>
                          <p:cTn id="68" fill="hold">
                            <p:stCondLst>
                              <p:cond delay="13000"/>
                            </p:stCondLst>
                            <p:childTnLst>
                              <p:par>
                                <p:cTn id="69" presetID="1" presetClass="entr" presetSubtype="0" fill="hold" grpId="0" nodeType="afterEffect">
                                  <p:stCondLst>
                                    <p:cond delay="0"/>
                                  </p:stCondLst>
                                  <p:childTnLst>
                                    <p:set>
                                      <p:cBhvr>
                                        <p:cTn id="7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demgiay.wav"/>
                                        </p:tgtEl>
                                      </p:cMediaNode>
                                    </p:audio>
                                  </p:subTnLst>
                                </p:cTn>
                              </p:par>
                            </p:childTnLst>
                          </p:cTn>
                        </p:par>
                        <p:par>
                          <p:cTn id="71" fill="hold">
                            <p:stCondLst>
                              <p:cond delay="14000"/>
                            </p:stCondLst>
                            <p:childTnLst>
                              <p:par>
                                <p:cTn id="72" presetID="1" presetClass="entr" presetSubtype="0" fill="hold" grpId="0" nodeType="afterEffect">
                                  <p:stCondLst>
                                    <p:cond delay="0"/>
                                  </p:stCondLst>
                                  <p:childTnLst>
                                    <p:set>
                                      <p:cBhvr>
                                        <p:cTn id="7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6"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1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1323975" y="1162471"/>
            <a:ext cx="8309130" cy="57797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475117" y="1204357"/>
            <a:ext cx="8006326" cy="461665"/>
          </a:xfrm>
          <a:prstGeom prst="rect">
            <a:avLst/>
          </a:prstGeom>
          <a:noFill/>
        </p:spPr>
        <p:txBody>
          <a:bodyPr wrap="square" rtlCol="0">
            <a:spAutoFit/>
          </a:bodyPr>
          <a:lstStyle/>
          <a:p>
            <a:pPr algn="ctr"/>
            <a:r>
              <a:rPr lang="vi-VN" sz="2400" b="1">
                <a:solidFill>
                  <a:srgbClr val="000000"/>
                </a:solidFill>
                <a:effectLst/>
                <a:latin typeface="+mj-lt"/>
                <a:ea typeface="Calibri" panose="020F0502020204030204" pitchFamily="34" charset="0"/>
                <a:cs typeface="Times New Roman" panose="02020603050405020304" pitchFamily="18" charset="0"/>
              </a:rPr>
              <a:t>Hợp lí và hợp pháp</a:t>
            </a:r>
            <a:endParaRPr lang="vi-VN" sz="49600" b="1" dirty="0">
              <a:latin typeface="+mj-lt"/>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712338" y="187533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1917957" y="247384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2718234" y="247346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4318788" y="247346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1979558" y="253630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2788887" y="254092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4382484" y="253592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3518511" y="247346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3576458" y="253592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163278" y="669945"/>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29A03E10-18C8-CA36-5174-BC05FC4E37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47E8DFC9-C3E6-C00D-2EE4-5148874FA81B}"/>
              </a:ext>
            </a:extLst>
          </p:cNvPr>
          <p:cNvSpPr txBox="1"/>
          <p:nvPr/>
        </p:nvSpPr>
        <p:spPr>
          <a:xfrm>
            <a:off x="720843" y="3418896"/>
            <a:ext cx="10162890" cy="2308324"/>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2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Có mặt đúng thời gian và địa điểm ghi trong lệnh gọi nhập ngũ, lệnh gọi thực hiện nghĩa vụ tham gia Công an nhân dân; trường hợp có lí do </a:t>
            </a:r>
            <a:r>
              <a:rPr lang="en-GB" sz="2400">
                <a:solidFill>
                  <a:srgbClr val="FF0000"/>
                </a:solidFill>
                <a:latin typeface="Arial" panose="020B0604020202020204" pitchFamily="34" charset="0"/>
                <a:cs typeface="Arial" panose="020B0604020202020204" pitchFamily="34" charset="0"/>
              </a:rPr>
              <a:t>chính đáng </a:t>
            </a:r>
            <a:r>
              <a:rPr lang="en-GB" sz="2400">
                <a:latin typeface="Arial" panose="020B0604020202020204" pitchFamily="34" charset="0"/>
                <a:cs typeface="Arial" panose="020B0604020202020204" pitchFamily="34" charset="0"/>
              </a:rPr>
              <a:t>mà không thể đến đúng thời gian, địa điểm thì phải có xác nhận của Uỷ ban nhân dân cấp xã nơi cư trú hoặc cơ quan, tổ chức nơi làm việc, học tập và báo cáo Chỉ huy trưởng Ban Chỉ huy quân sự, Trưởng Công an cấp huyện.</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0CD6E53E-FDFE-4413-A58E-CE3F4E4EB693}"/>
              </a:ext>
            </a:extLst>
          </p:cNvPr>
          <p:cNvSpPr/>
          <p:nvPr/>
        </p:nvSpPr>
        <p:spPr>
          <a:xfrm>
            <a:off x="5919342" y="247346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2" name="Rectangle 11">
            <a:extLst>
              <a:ext uri="{FF2B5EF4-FFF2-40B4-BE49-F238E27FC236}">
                <a16:creationId xmlns="" xmlns:a16="http://schemas.microsoft.com/office/drawing/2014/main" id="{1AF8939E-7167-F6F7-F01A-80984FC4FB8A}"/>
              </a:ext>
            </a:extLst>
          </p:cNvPr>
          <p:cNvSpPr/>
          <p:nvPr/>
        </p:nvSpPr>
        <p:spPr>
          <a:xfrm>
            <a:off x="5983038" y="253592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 xmlns:a16="http://schemas.microsoft.com/office/drawing/2014/main" id="{048AFF04-D551-5ECD-B882-FC26E31A8FA8}"/>
              </a:ext>
            </a:extLst>
          </p:cNvPr>
          <p:cNvSpPr/>
          <p:nvPr/>
        </p:nvSpPr>
        <p:spPr>
          <a:xfrm>
            <a:off x="5119065" y="247346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 xmlns:a16="http://schemas.microsoft.com/office/drawing/2014/main" id="{DAF5D546-B807-7633-E33B-4B30F82C1F21}"/>
              </a:ext>
            </a:extLst>
          </p:cNvPr>
          <p:cNvSpPr/>
          <p:nvPr/>
        </p:nvSpPr>
        <p:spPr>
          <a:xfrm>
            <a:off x="5177012" y="253592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 xmlns:a16="http://schemas.microsoft.com/office/drawing/2014/main" id="{93CD06C0-99C5-7D1D-91C6-9317073A5B50}"/>
              </a:ext>
            </a:extLst>
          </p:cNvPr>
          <p:cNvSpPr/>
          <p:nvPr/>
        </p:nvSpPr>
        <p:spPr>
          <a:xfrm>
            <a:off x="6719619" y="24738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5" name="Rectangle 34">
            <a:extLst>
              <a:ext uri="{FF2B5EF4-FFF2-40B4-BE49-F238E27FC236}">
                <a16:creationId xmlns="" xmlns:a16="http://schemas.microsoft.com/office/drawing/2014/main" id="{4F5EAA49-C71D-CF77-B27E-00BA59CBDC71}"/>
              </a:ext>
            </a:extLst>
          </p:cNvPr>
          <p:cNvSpPr/>
          <p:nvPr/>
        </p:nvSpPr>
        <p:spPr>
          <a:xfrm>
            <a:off x="6783315" y="253634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 xmlns:a16="http://schemas.microsoft.com/office/drawing/2014/main" id="{1D423697-B8EE-9BB8-A81E-4D45FDC781E5}"/>
              </a:ext>
            </a:extLst>
          </p:cNvPr>
          <p:cNvSpPr/>
          <p:nvPr/>
        </p:nvSpPr>
        <p:spPr>
          <a:xfrm>
            <a:off x="7519896" y="247346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7" name="Rectangle 36">
            <a:extLst>
              <a:ext uri="{FF2B5EF4-FFF2-40B4-BE49-F238E27FC236}">
                <a16:creationId xmlns="" xmlns:a16="http://schemas.microsoft.com/office/drawing/2014/main" id="{04DC18B3-E53D-BAA1-584C-C543DB2D9065}"/>
              </a:ext>
            </a:extLst>
          </p:cNvPr>
          <p:cNvSpPr/>
          <p:nvPr/>
        </p:nvSpPr>
        <p:spPr>
          <a:xfrm>
            <a:off x="7583592" y="253592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38" name="Rectangle 37">
            <a:extLst>
              <a:ext uri="{FF2B5EF4-FFF2-40B4-BE49-F238E27FC236}">
                <a16:creationId xmlns="" xmlns:a16="http://schemas.microsoft.com/office/drawing/2014/main" id="{CC73DDA3-2C97-B11A-1096-E99C761D6320}"/>
              </a:ext>
            </a:extLst>
          </p:cNvPr>
          <p:cNvSpPr/>
          <p:nvPr/>
        </p:nvSpPr>
        <p:spPr>
          <a:xfrm>
            <a:off x="8320173" y="24738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9" name="Rectangle 38">
            <a:extLst>
              <a:ext uri="{FF2B5EF4-FFF2-40B4-BE49-F238E27FC236}">
                <a16:creationId xmlns="" xmlns:a16="http://schemas.microsoft.com/office/drawing/2014/main" id="{838CFB09-58D9-8288-912A-C4B4246F4868}"/>
              </a:ext>
            </a:extLst>
          </p:cNvPr>
          <p:cNvSpPr/>
          <p:nvPr/>
        </p:nvSpPr>
        <p:spPr>
          <a:xfrm>
            <a:off x="8383869" y="253634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pic>
        <p:nvPicPr>
          <p:cNvPr id="51" name="image4.png">
            <a:extLst>
              <a:ext uri="{FF2B5EF4-FFF2-40B4-BE49-F238E27FC236}">
                <a16:creationId xmlns="" xmlns:a16="http://schemas.microsoft.com/office/drawing/2014/main" id="{481127DE-11ED-423A-AED5-A7858A6D2F57}"/>
              </a:ext>
            </a:extLst>
          </p:cNvPr>
          <p:cNvPicPr>
            <a:picLocks noChangeAspect="1"/>
          </p:cNvPicPr>
          <p:nvPr/>
        </p:nvPicPr>
        <p:blipFill>
          <a:blip r:embed="rId12" cstate="print"/>
          <a:stretch>
            <a:fillRect/>
          </a:stretch>
        </p:blipFill>
        <p:spPr>
          <a:xfrm>
            <a:off x="10444266" y="800871"/>
            <a:ext cx="469700" cy="459963"/>
          </a:xfrm>
          <a:prstGeom prst="rect">
            <a:avLst/>
          </a:prstGeom>
        </p:spPr>
      </p:pic>
      <p:grpSp>
        <p:nvGrpSpPr>
          <p:cNvPr id="53" name="Group 11">
            <a:extLst>
              <a:ext uri="{FF2B5EF4-FFF2-40B4-BE49-F238E27FC236}">
                <a16:creationId xmlns="" xmlns:a16="http://schemas.microsoft.com/office/drawing/2014/main" id="{F64FC274-1271-46CC-A74C-03CD47CF2C32}"/>
              </a:ext>
            </a:extLst>
          </p:cNvPr>
          <p:cNvGrpSpPr>
            <a:grpSpLocks/>
          </p:cNvGrpSpPr>
          <p:nvPr/>
        </p:nvGrpSpPr>
        <p:grpSpPr bwMode="auto">
          <a:xfrm>
            <a:off x="11083531" y="842065"/>
            <a:ext cx="568337" cy="447866"/>
            <a:chOff x="0" y="0"/>
            <a:chExt cx="666" cy="559"/>
          </a:xfrm>
        </p:grpSpPr>
        <p:sp>
          <p:nvSpPr>
            <p:cNvPr id="56" name="Freeform 12">
              <a:extLst>
                <a:ext uri="{FF2B5EF4-FFF2-40B4-BE49-F238E27FC236}">
                  <a16:creationId xmlns="" xmlns:a16="http://schemas.microsoft.com/office/drawing/2014/main" id="{5F919F2B-618F-4A52-9858-BEC5179AD80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164670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8" fill="hold" display="0">
                  <p:stCondLst>
                    <p:cond delay="indefinite"/>
                  </p:stCondLst>
                  <p:endCondLst>
                    <p:cond evt="onStopAudio" delay="0">
                      <p:tgtEl>
                        <p:sldTgt/>
                      </p:tgtEl>
                    </p:cond>
                  </p:endCondLst>
                </p:cTn>
                <p:tgtEl>
                  <p:spTgt spid="11"/>
                </p:tgtEl>
              </p:cMediaNode>
            </p:audio>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3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6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7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9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0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1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2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4000"/>
                            </p:stCondLst>
                            <p:childTnLst>
                              <p:par>
                                <p:cTn id="84" presetID="1" presetClass="entr" presetSubtype="0" fill="hold" grpId="0" nodeType="afterEffect">
                                  <p:stCondLst>
                                    <p:cond delay="0"/>
                                  </p:stCondLst>
                                  <p:childTnLst>
                                    <p:set>
                                      <p:cBhvr>
                                        <p:cTn id="8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12" grpId="0" animBg="1"/>
      <p:bldP spid="14" grpId="0" animBg="1"/>
      <p:bldP spid="35" grpId="0" animBg="1"/>
      <p:bldP spid="37" grpId="0" animBg="1"/>
      <p:bldP spid="3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874401" y="1116989"/>
            <a:ext cx="9129486" cy="62048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874401" y="1212366"/>
            <a:ext cx="9117628" cy="400110"/>
          </a:xfrm>
          <a:prstGeom prst="rect">
            <a:avLst/>
          </a:prstGeom>
          <a:noFill/>
        </p:spPr>
        <p:txBody>
          <a:bodyPr wrap="square" rtlCol="0">
            <a:spAutoFit/>
          </a:bodyPr>
          <a:lstStyle/>
          <a:p>
            <a:pPr algn="ctr"/>
            <a:r>
              <a:rPr lang="vi-VN" sz="2000" b="1">
                <a:solidFill>
                  <a:srgbClr val="000000"/>
                </a:solidFill>
                <a:effectLst/>
                <a:latin typeface="+mj-lt"/>
                <a:ea typeface="Calibri" panose="020F0502020204030204" pitchFamily="34" charset="0"/>
                <a:cs typeface="Times New Roman" panose="02020603050405020304" pitchFamily="18" charset="0"/>
              </a:rPr>
              <a:t>L</a:t>
            </a:r>
            <a:r>
              <a:rPr lang="en-GB"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oại, hạng trong một hệ thống (xếp theo trình độ cao thấp, trên dưới, v.v.)</a:t>
            </a:r>
            <a:endParaRPr lang="vi-VN" sz="2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693288" y="182985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 xmlns:a16="http://schemas.microsoft.com/office/drawing/2014/main" id="{EAADF832-9AF2-BD7D-1A63-803A9082FFBF}"/>
              </a:ext>
            </a:extLst>
          </p:cNvPr>
          <p:cNvSpPr/>
          <p:nvPr/>
        </p:nvSpPr>
        <p:spPr>
          <a:xfrm>
            <a:off x="5040870" y="24018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4240593" y="2401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5111523" y="246930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Ấ</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4304289" y="24643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5841147" y="2401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5899094" y="24643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127764" y="645318"/>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7" name="Picture 6" descr="A colorful kite with a black background&#10;&#10;Description automatically generated">
            <a:extLst>
              <a:ext uri="{FF2B5EF4-FFF2-40B4-BE49-F238E27FC236}">
                <a16:creationId xmlns="" xmlns:a16="http://schemas.microsoft.com/office/drawing/2014/main" id="{A5E1D639-102D-F412-D592-5972951643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91647" y="792826"/>
            <a:ext cx="688571" cy="688571"/>
          </a:xfrm>
          <a:prstGeom prst="rect">
            <a:avLst/>
          </a:prstGeom>
          <a:ln>
            <a:noFill/>
          </a:ln>
          <a:effectLst>
            <a:glow rad="12700">
              <a:schemeClr val="bg1">
                <a:alpha val="60000"/>
              </a:schemeClr>
            </a:glow>
          </a:effectLst>
        </p:spPr>
      </p:pic>
      <p:pic>
        <p:nvPicPr>
          <p:cNvPr id="10" name="Picture 9" descr="A red and black logo&#10;&#10;Description automatically generated">
            <a:extLst>
              <a:ext uri="{FF2B5EF4-FFF2-40B4-BE49-F238E27FC236}">
                <a16:creationId xmlns="" xmlns:a16="http://schemas.microsoft.com/office/drawing/2014/main" id="{77938F93-9247-EB63-3B17-BB8D7F6443C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60786" y="795796"/>
            <a:ext cx="778102" cy="778102"/>
          </a:xfrm>
          <a:prstGeom prst="rect">
            <a:avLst/>
          </a:prstGeom>
        </p:spPr>
      </p:pic>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1"/>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29A03E10-18C8-CA36-5174-BC05FC4E37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3" action="ppaction://hlinksldjump"/>
            <a:extLst>
              <a:ext uri="{FF2B5EF4-FFF2-40B4-BE49-F238E27FC236}">
                <a16:creationId xmlns=""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47E8DFC9-C3E6-C00D-2EE4-5148874FA81B}"/>
              </a:ext>
            </a:extLst>
          </p:cNvPr>
          <p:cNvSpPr txBox="1"/>
          <p:nvPr/>
        </p:nvSpPr>
        <p:spPr>
          <a:xfrm>
            <a:off x="770801" y="3330284"/>
            <a:ext cx="10162890" cy="2308324"/>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2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Có mặt đúng thời gian và địa điểm ghi trong lệnh gọi nhập ngũ, lệnh gọi thực hiện nghĩa vụ tham gia Công an nhân dân; trường hợp có lí do chính đáng mà không thể đến đúng thời gian, địa điểm thì phải có xác nhận của Uỷ ban nhân dân </a:t>
            </a:r>
            <a:r>
              <a:rPr lang="en-GB" sz="2400">
                <a:solidFill>
                  <a:srgbClr val="FF0000"/>
                </a:solidFill>
                <a:latin typeface="Arial" panose="020B0604020202020204" pitchFamily="34" charset="0"/>
                <a:cs typeface="Arial" panose="020B0604020202020204" pitchFamily="34" charset="0"/>
              </a:rPr>
              <a:t>cấp</a:t>
            </a:r>
            <a:r>
              <a:rPr lang="en-GB" sz="2400">
                <a:latin typeface="Arial" panose="020B0604020202020204" pitchFamily="34" charset="0"/>
                <a:cs typeface="Arial" panose="020B0604020202020204" pitchFamily="34" charset="0"/>
              </a:rPr>
              <a:t> xã nơi cư trú hoặc cơ quan, tổ chức nơi làm việc, học tập và báo cáo Chỉ huy trưởng Ban Chỉ huy quân sự, Trưởng Công an </a:t>
            </a:r>
            <a:r>
              <a:rPr lang="en-GB" sz="2400">
                <a:solidFill>
                  <a:srgbClr val="FF0000"/>
                </a:solidFill>
                <a:latin typeface="Arial" panose="020B0604020202020204" pitchFamily="34" charset="0"/>
                <a:cs typeface="Arial" panose="020B0604020202020204" pitchFamily="34" charset="0"/>
              </a:rPr>
              <a:t>cấp</a:t>
            </a:r>
            <a:r>
              <a:rPr lang="en-GB" sz="2400">
                <a:latin typeface="Arial" panose="020B0604020202020204" pitchFamily="34" charset="0"/>
                <a:cs typeface="Arial" panose="020B0604020202020204" pitchFamily="34" charset="0"/>
              </a:rPr>
              <a:t> huyện.</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256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par>
                          <p:cTn id="17" fill="hold">
                            <p:stCondLst>
                              <p:cond delay="500"/>
                            </p:stCondLst>
                            <p:childTnLst>
                              <p:par>
                                <p:cTn id="18" presetID="1" presetClass="mediacall" presetSubtype="0" fill="hold" nodeType="afterEffect">
                                  <p:stCondLst>
                                    <p:cond delay="0"/>
                                  </p:stCondLst>
                                  <p:childTnLst>
                                    <p:cmd type="call" cmd="playFrom(0.0)">
                                      <p:cBhvr>
                                        <p:cTn id="19"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0" fill="hold" display="0">
                  <p:stCondLst>
                    <p:cond delay="indefinite"/>
                  </p:stCondLst>
                  <p:endCondLst>
                    <p:cond evt="onStopAudio" delay="0">
                      <p:tgtEl>
                        <p:sldTgt/>
                      </p:tgtEl>
                    </p:cond>
                  </p:endCondLst>
                </p:cTn>
                <p:tgtEl>
                  <p:spTgt spid="11"/>
                </p:tgtEl>
              </p:cMediaNode>
            </p:audio>
            <p:seq concurrent="1" nextAc="seek">
              <p:cTn id="21" restart="whenNotActive" fill="hold" evtFilter="cancelBubble" nodeType="interactiveSeq">
                <p:stCondLst>
                  <p:cond evt="onClick" delay="0">
                    <p:tgtEl>
                      <p:spTgt spid="17"/>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afterEffect">
                                  <p:stCondLst>
                                    <p:cond delay="0"/>
                                  </p:stCondLst>
                                  <p:childTnLst>
                                    <p:set>
                                      <p:cBhvr>
                                        <p:cTn id="2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3000"/>
                            </p:stCondLst>
                            <p:childTnLst>
                              <p:par>
                                <p:cTn id="33" presetID="1" presetClass="entr" presetSubtype="0" fill="hold" grpId="0" nodeType="afterEffect">
                                  <p:stCondLst>
                                    <p:cond delay="0"/>
                                  </p:stCondLst>
                                  <p:childTnLst>
                                    <p:set>
                                      <p:cBhvr>
                                        <p:cTn id="3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4000"/>
                            </p:stCondLst>
                            <p:childTnLst>
                              <p:par>
                                <p:cTn id="36" presetID="1" presetClass="entr" presetSubtype="0" fill="hold" grpId="0" nodeType="afterEffect">
                                  <p:stCondLst>
                                    <p:cond delay="0"/>
                                  </p:stCondLst>
                                  <p:childTnLst>
                                    <p:set>
                                      <p:cBhvr>
                                        <p:cTn id="3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5000"/>
                            </p:stCondLst>
                            <p:childTnLst>
                              <p:par>
                                <p:cTn id="39" presetID="1" presetClass="entr" presetSubtype="0" fill="hold" grpId="0" nodeType="afterEffect">
                                  <p:stCondLst>
                                    <p:cond delay="0"/>
                                  </p:stCondLst>
                                  <p:childTnLst>
                                    <p:set>
                                      <p:cBhvr>
                                        <p:cTn id="4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6000"/>
                            </p:stCondLst>
                            <p:childTnLst>
                              <p:par>
                                <p:cTn id="42" presetID="1" presetClass="entr" presetSubtype="0" fill="hold" grpId="0" nodeType="afterEffect">
                                  <p:stCondLst>
                                    <p:cond delay="0"/>
                                  </p:stCondLst>
                                  <p:childTnLst>
                                    <p:set>
                                      <p:cBhvr>
                                        <p:cTn id="4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7000"/>
                            </p:stCondLst>
                            <p:childTnLst>
                              <p:par>
                                <p:cTn id="45" presetID="1" presetClass="entr" presetSubtype="0" fill="hold" grpId="0" nodeType="afterEffect">
                                  <p:stCondLst>
                                    <p:cond delay="0"/>
                                  </p:stCondLst>
                                  <p:childTnLst>
                                    <p:set>
                                      <p:cBhvr>
                                        <p:cTn id="4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8000"/>
                            </p:stCondLst>
                            <p:childTnLst>
                              <p:par>
                                <p:cTn id="48" presetID="1" presetClass="entr" presetSubtype="0" fill="hold" grpId="0" nodeType="afterEffect">
                                  <p:stCondLst>
                                    <p:cond delay="0"/>
                                  </p:stCondLst>
                                  <p:childTnLst>
                                    <p:set>
                                      <p:cBhvr>
                                        <p:cTn id="4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9000"/>
                            </p:stCondLst>
                            <p:childTnLst>
                              <p:par>
                                <p:cTn id="51" presetID="1" presetClass="entr" presetSubtype="0" fill="hold" grpId="0" nodeType="afterEffect">
                                  <p:stCondLst>
                                    <p:cond delay="0"/>
                                  </p:stCondLst>
                                  <p:childTnLst>
                                    <p:set>
                                      <p:cBhvr>
                                        <p:cTn id="5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10000"/>
                            </p:stCondLst>
                            <p:childTnLst>
                              <p:par>
                                <p:cTn id="54" presetID="1" presetClass="entr" presetSubtype="0" fill="hold" grpId="0" nodeType="afterEffect">
                                  <p:stCondLst>
                                    <p:cond delay="0"/>
                                  </p:stCondLst>
                                  <p:childTnLst>
                                    <p:set>
                                      <p:cBhvr>
                                        <p:cTn id="5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11000"/>
                            </p:stCondLst>
                            <p:childTnLst>
                              <p:par>
                                <p:cTn id="57" presetID="1" presetClass="entr" presetSubtype="0" fill="hold" grpId="0" nodeType="afterEffect">
                                  <p:stCondLst>
                                    <p:cond delay="0"/>
                                  </p:stCondLst>
                                  <p:childTnLst>
                                    <p:set>
                                      <p:cBhvr>
                                        <p:cTn id="5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12000"/>
                            </p:stCondLst>
                            <p:childTnLst>
                              <p:par>
                                <p:cTn id="60" presetID="1" presetClass="entr" presetSubtype="0" fill="hold" grpId="0" nodeType="afterEffect">
                                  <p:stCondLst>
                                    <p:cond delay="0"/>
                                  </p:stCondLst>
                                  <p:childTnLst>
                                    <p:set>
                                      <p:cBhvr>
                                        <p:cTn id="6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3000"/>
                            </p:stCondLst>
                            <p:childTnLst>
                              <p:par>
                                <p:cTn id="63" presetID="1" presetClass="entr" presetSubtype="0" fill="hold" grpId="0" nodeType="afterEffect">
                                  <p:stCondLst>
                                    <p:cond delay="0"/>
                                  </p:stCondLst>
                                  <p:childTnLst>
                                    <p:set>
                                      <p:cBhvr>
                                        <p:cTn id="6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4000"/>
                            </p:stCondLst>
                            <p:childTnLst>
                              <p:par>
                                <p:cTn id="66" presetID="1" presetClass="entr" presetSubtype="0" fill="hold" grpId="0" nodeType="afterEffect">
                                  <p:stCondLst>
                                    <p:cond delay="0"/>
                                  </p:stCondLst>
                                  <p:childTnLst>
                                    <p:set>
                                      <p:cBhvr>
                                        <p:cTn id="6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8" grpId="0" animBg="1"/>
      <p:bldP spid="60" grpId="0" animBg="1"/>
      <p:bldP spid="103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1811383" y="1757963"/>
            <a:ext cx="7550331" cy="56071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893451" y="1813884"/>
            <a:ext cx="9117628" cy="461665"/>
          </a:xfrm>
          <a:prstGeom prst="rect">
            <a:avLst/>
          </a:prstGeom>
          <a:noFill/>
        </p:spPr>
        <p:txBody>
          <a:bodyPr wrap="square" rtlCol="0">
            <a:spAutoFit/>
          </a:bodyPr>
          <a:lstStyle/>
          <a:p>
            <a:pPr algn="ctr"/>
            <a:r>
              <a:rPr lang="vi-VN" sz="2400" b="1">
                <a:effectLst/>
                <a:latin typeface="+mj-lt"/>
                <a:ea typeface="Calibri" panose="020F0502020204030204" pitchFamily="34" charset="0"/>
                <a:cs typeface="Times New Roman" panose="02020603050405020304" pitchFamily="18" charset="0"/>
              </a:rPr>
              <a:t>T</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ìm thấy, tìm ra cái chưa ai biết</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712338" y="250577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7121648"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2325792" y="321280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3926346" y="321280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7183249"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2396445" y="328026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P</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3990042" y="32752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3126069" y="321280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3184016" y="32752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232107" y="1133670"/>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29A03E10-18C8-CA36-5174-BC05FC4E37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47E8DFC9-C3E6-C00D-2EE4-5148874FA81B}"/>
              </a:ext>
            </a:extLst>
          </p:cNvPr>
          <p:cNvSpPr txBox="1"/>
          <p:nvPr/>
        </p:nvSpPr>
        <p:spPr>
          <a:xfrm>
            <a:off x="772601" y="4139551"/>
            <a:ext cx="10162890" cy="1200329"/>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2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solidFill>
                  <a:srgbClr val="FF0000"/>
                </a:solidFill>
                <a:latin typeface="Arial" panose="020B0604020202020204" pitchFamily="34" charset="0"/>
                <a:cs typeface="Arial" panose="020B0604020202020204" pitchFamily="34" charset="0"/>
              </a:rPr>
              <a:t>Phát hiện</a:t>
            </a:r>
            <a:r>
              <a:rPr lang="en-GB" sz="2400">
                <a:latin typeface="Arial" panose="020B0604020202020204" pitchFamily="34" charset="0"/>
                <a:cs typeface="Arial" panose="020B0604020202020204" pitchFamily="34" charset="0"/>
              </a:rPr>
              <a:t>, ngăn chặn các hành vi vi phạm pháp luật về đăng kí nghĩa vụ quân sự; kiểm tra, khám sức khoẻ thực hiện nghĩa vụ quân sự; nhập ngũ; tại ngũ.</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D47AE1B7-ADD0-83CC-3B6F-87417E098A43}"/>
              </a:ext>
            </a:extLst>
          </p:cNvPr>
          <p:cNvSpPr/>
          <p:nvPr/>
        </p:nvSpPr>
        <p:spPr>
          <a:xfrm>
            <a:off x="6321371"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2" name="Rectangle 11">
            <a:extLst>
              <a:ext uri="{FF2B5EF4-FFF2-40B4-BE49-F238E27FC236}">
                <a16:creationId xmlns="" xmlns:a16="http://schemas.microsoft.com/office/drawing/2014/main" id="{2ACAA642-B031-6244-5E7D-E5247A205EE7}"/>
              </a:ext>
            </a:extLst>
          </p:cNvPr>
          <p:cNvSpPr/>
          <p:nvPr/>
        </p:nvSpPr>
        <p:spPr>
          <a:xfrm>
            <a:off x="6385067"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 xmlns:a16="http://schemas.microsoft.com/office/drawing/2014/main" id="{70E66F9B-9A25-AA68-9312-E44B5F8A67AE}"/>
              </a:ext>
            </a:extLst>
          </p:cNvPr>
          <p:cNvSpPr/>
          <p:nvPr/>
        </p:nvSpPr>
        <p:spPr>
          <a:xfrm>
            <a:off x="5521094"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 xmlns:a16="http://schemas.microsoft.com/office/drawing/2014/main" id="{E7F76745-8D52-94A4-37B1-11C0C34F93C3}"/>
              </a:ext>
            </a:extLst>
          </p:cNvPr>
          <p:cNvSpPr/>
          <p:nvPr/>
        </p:nvSpPr>
        <p:spPr>
          <a:xfrm>
            <a:off x="5579041"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 xmlns:a16="http://schemas.microsoft.com/office/drawing/2014/main" id="{4608F1FE-42E3-805F-505B-ABEE210789A7}"/>
              </a:ext>
            </a:extLst>
          </p:cNvPr>
          <p:cNvSpPr/>
          <p:nvPr/>
        </p:nvSpPr>
        <p:spPr>
          <a:xfrm>
            <a:off x="4726623"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5" name="Rectangle 34">
            <a:extLst>
              <a:ext uri="{FF2B5EF4-FFF2-40B4-BE49-F238E27FC236}">
                <a16:creationId xmlns="" xmlns:a16="http://schemas.microsoft.com/office/drawing/2014/main" id="{14F3E9B0-521B-7B80-ACB8-0FBA28CDCF39}"/>
              </a:ext>
            </a:extLst>
          </p:cNvPr>
          <p:cNvSpPr/>
          <p:nvPr/>
        </p:nvSpPr>
        <p:spPr>
          <a:xfrm>
            <a:off x="4784570"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 xmlns:a16="http://schemas.microsoft.com/office/drawing/2014/main" id="{BFB18BDD-F0FF-31C3-214D-69DFB939EB7B}"/>
              </a:ext>
            </a:extLst>
          </p:cNvPr>
          <p:cNvSpPr/>
          <p:nvPr/>
        </p:nvSpPr>
        <p:spPr>
          <a:xfrm>
            <a:off x="7921925" y="321099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7" name="Rectangle 36">
            <a:extLst>
              <a:ext uri="{FF2B5EF4-FFF2-40B4-BE49-F238E27FC236}">
                <a16:creationId xmlns="" xmlns:a16="http://schemas.microsoft.com/office/drawing/2014/main" id="{A53B5E34-10B6-0213-5ABC-0048194E922D}"/>
              </a:ext>
            </a:extLst>
          </p:cNvPr>
          <p:cNvSpPr/>
          <p:nvPr/>
        </p:nvSpPr>
        <p:spPr>
          <a:xfrm>
            <a:off x="7983526" y="327345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pic>
        <p:nvPicPr>
          <p:cNvPr id="50" name="image4.png">
            <a:extLst>
              <a:ext uri="{FF2B5EF4-FFF2-40B4-BE49-F238E27FC236}">
                <a16:creationId xmlns="" xmlns:a16="http://schemas.microsoft.com/office/drawing/2014/main" id="{9BFD3521-CD58-4A93-8DDF-29F7E7C26CF9}"/>
              </a:ext>
            </a:extLst>
          </p:cNvPr>
          <p:cNvPicPr>
            <a:picLocks noChangeAspect="1"/>
          </p:cNvPicPr>
          <p:nvPr/>
        </p:nvPicPr>
        <p:blipFill>
          <a:blip r:embed="rId12" cstate="print"/>
          <a:stretch>
            <a:fillRect/>
          </a:stretch>
        </p:blipFill>
        <p:spPr>
          <a:xfrm>
            <a:off x="10444266" y="800871"/>
            <a:ext cx="469700" cy="459963"/>
          </a:xfrm>
          <a:prstGeom prst="rect">
            <a:avLst/>
          </a:prstGeom>
        </p:spPr>
      </p:pic>
      <p:grpSp>
        <p:nvGrpSpPr>
          <p:cNvPr id="51" name="Group 11">
            <a:extLst>
              <a:ext uri="{FF2B5EF4-FFF2-40B4-BE49-F238E27FC236}">
                <a16:creationId xmlns="" xmlns:a16="http://schemas.microsoft.com/office/drawing/2014/main" id="{4A503F94-6D72-43CD-B522-00BC07989F56}"/>
              </a:ext>
            </a:extLst>
          </p:cNvPr>
          <p:cNvGrpSpPr>
            <a:grpSpLocks/>
          </p:cNvGrpSpPr>
          <p:nvPr/>
        </p:nvGrpSpPr>
        <p:grpSpPr bwMode="auto">
          <a:xfrm>
            <a:off x="11083531" y="842065"/>
            <a:ext cx="568337" cy="447866"/>
            <a:chOff x="0" y="0"/>
            <a:chExt cx="666" cy="559"/>
          </a:xfrm>
        </p:grpSpPr>
        <p:sp>
          <p:nvSpPr>
            <p:cNvPr id="53" name="Freeform 12">
              <a:extLst>
                <a:ext uri="{FF2B5EF4-FFF2-40B4-BE49-F238E27FC236}">
                  <a16:creationId xmlns="" xmlns:a16="http://schemas.microsoft.com/office/drawing/2014/main" id="{3ED991FB-B8F2-4BBE-933D-99144A9E1CB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859149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500"/>
                            </p:stCondLst>
                            <p:childTnLst>
                              <p:par>
                                <p:cTn id="33" presetID="1" presetClass="mediacall" presetSubtype="0" fill="hold" nodeType="afterEffect">
                                  <p:stCondLst>
                                    <p:cond delay="0"/>
                                  </p:stCondLst>
                                  <p:childTnLst>
                                    <p:cmd type="call" cmd="playFrom(0.0)">
                                      <p:cBhvr>
                                        <p:cTn id="3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5" fill="hold" display="0">
                  <p:stCondLst>
                    <p:cond delay="indefinite"/>
                  </p:stCondLst>
                  <p:endCondLst>
                    <p:cond evt="onStopAudio" delay="0">
                      <p:tgtEl>
                        <p:sldTgt/>
                      </p:tgtEl>
                    </p:cond>
                  </p:endCondLst>
                </p:cTn>
                <p:tgtEl>
                  <p:spTgt spid="11"/>
                </p:tgtEl>
              </p:cMediaNode>
            </p:audio>
            <p:seq concurrent="1" nextAc="seek">
              <p:cTn id="36" restart="whenNotActive" fill="hold" evtFilter="cancelBubble" nodeType="interactiveSeq">
                <p:stCondLst>
                  <p:cond evt="onClick" delay="0">
                    <p:tgtEl>
                      <p:spTgt spid="17"/>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afterEffect">
                                  <p:stCondLst>
                                    <p:cond delay="0"/>
                                  </p:stCondLst>
                                  <p:childTnLst>
                                    <p:set>
                                      <p:cBhvr>
                                        <p:cTn id="40"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3000"/>
                            </p:stCondLst>
                            <p:childTnLst>
                              <p:par>
                                <p:cTn id="48" presetID="1" presetClass="entr" presetSubtype="0" fill="hold" grpId="0" nodeType="afterEffect">
                                  <p:stCondLst>
                                    <p:cond delay="0"/>
                                  </p:stCondLst>
                                  <p:childTnLst>
                                    <p:set>
                                      <p:cBhvr>
                                        <p:cTn id="49"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4000"/>
                            </p:stCondLst>
                            <p:childTnLst>
                              <p:par>
                                <p:cTn id="51" presetID="1" presetClass="entr" presetSubtype="0" fill="hold" grpId="0" nodeType="afterEffect">
                                  <p:stCondLst>
                                    <p:cond delay="0"/>
                                  </p:stCondLst>
                                  <p:childTnLst>
                                    <p:set>
                                      <p:cBhvr>
                                        <p:cTn id="52"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5000"/>
                            </p:stCondLst>
                            <p:childTnLst>
                              <p:par>
                                <p:cTn id="54" presetID="1" presetClass="entr" presetSubtype="0" fill="hold" grpId="0" nodeType="afterEffect">
                                  <p:stCondLst>
                                    <p:cond delay="0"/>
                                  </p:stCondLst>
                                  <p:childTnLst>
                                    <p:set>
                                      <p:cBhvr>
                                        <p:cTn id="5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6000"/>
                            </p:stCondLst>
                            <p:childTnLst>
                              <p:par>
                                <p:cTn id="57" presetID="1" presetClass="entr" presetSubtype="0" fill="hold" grpId="0" nodeType="afterEffect">
                                  <p:stCondLst>
                                    <p:cond delay="0"/>
                                  </p:stCondLst>
                                  <p:childTnLst>
                                    <p:set>
                                      <p:cBhvr>
                                        <p:cTn id="5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7000"/>
                            </p:stCondLst>
                            <p:childTnLst>
                              <p:par>
                                <p:cTn id="60" presetID="1" presetClass="entr" presetSubtype="0" fill="hold" grpId="0" nodeType="afterEffect">
                                  <p:stCondLst>
                                    <p:cond delay="0"/>
                                  </p:stCondLst>
                                  <p:childTnLst>
                                    <p:set>
                                      <p:cBhvr>
                                        <p:cTn id="6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8000"/>
                            </p:stCondLst>
                            <p:childTnLst>
                              <p:par>
                                <p:cTn id="63" presetID="1" presetClass="entr" presetSubtype="0" fill="hold" grpId="0" nodeType="afterEffect">
                                  <p:stCondLst>
                                    <p:cond delay="0"/>
                                  </p:stCondLst>
                                  <p:childTnLst>
                                    <p:set>
                                      <p:cBhvr>
                                        <p:cTn id="6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9000"/>
                            </p:stCondLst>
                            <p:childTnLst>
                              <p:par>
                                <p:cTn id="66" presetID="1" presetClass="entr" presetSubtype="0" fill="hold" grpId="0" nodeType="afterEffect">
                                  <p:stCondLst>
                                    <p:cond delay="0"/>
                                  </p:stCondLst>
                                  <p:childTnLst>
                                    <p:set>
                                      <p:cBhvr>
                                        <p:cTn id="6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0000"/>
                            </p:stCondLst>
                            <p:childTnLst>
                              <p:par>
                                <p:cTn id="69" presetID="1" presetClass="entr" presetSubtype="0" fill="hold" grpId="0" nodeType="afterEffect">
                                  <p:stCondLst>
                                    <p:cond delay="0"/>
                                  </p:stCondLst>
                                  <p:childTnLst>
                                    <p:set>
                                      <p:cBhvr>
                                        <p:cTn id="7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1000"/>
                            </p:stCondLst>
                            <p:childTnLst>
                              <p:par>
                                <p:cTn id="72" presetID="1" presetClass="entr" presetSubtype="0" fill="hold" grpId="0" nodeType="afterEffect">
                                  <p:stCondLst>
                                    <p:cond delay="0"/>
                                  </p:stCondLst>
                                  <p:childTnLst>
                                    <p:set>
                                      <p:cBhvr>
                                        <p:cTn id="7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2000"/>
                            </p:stCondLst>
                            <p:childTnLst>
                              <p:par>
                                <p:cTn id="75" presetID="1" presetClass="entr" presetSubtype="0" fill="hold" grpId="0" nodeType="afterEffect">
                                  <p:stCondLst>
                                    <p:cond delay="0"/>
                                  </p:stCondLst>
                                  <p:childTnLst>
                                    <p:set>
                                      <p:cBhvr>
                                        <p:cTn id="7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3000"/>
                            </p:stCondLst>
                            <p:childTnLst>
                              <p:par>
                                <p:cTn id="78" presetID="1" presetClass="entr" presetSubtype="0" fill="hold" grpId="0" nodeType="afterEffect">
                                  <p:stCondLst>
                                    <p:cond delay="0"/>
                                  </p:stCondLst>
                                  <p:childTnLst>
                                    <p:set>
                                      <p:cBhvr>
                                        <p:cTn id="7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4000"/>
                            </p:stCondLst>
                            <p:childTnLst>
                              <p:par>
                                <p:cTn id="81" presetID="1" presetClass="entr" presetSubtype="0" fill="hold" grpId="0" nodeType="afterEffect">
                                  <p:stCondLst>
                                    <p:cond delay="0"/>
                                  </p:stCondLst>
                                  <p:childTnLst>
                                    <p:set>
                                      <p:cBhvr>
                                        <p:cTn id="8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12" grpId="0" animBg="1"/>
      <p:bldP spid="14" grpId="0" animBg="1"/>
      <p:bldP spid="35" grpId="0" animBg="1"/>
      <p:bldP spid="3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893451" y="1686462"/>
            <a:ext cx="9129486" cy="63788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893451" y="1756158"/>
            <a:ext cx="9117628" cy="461665"/>
          </a:xfrm>
          <a:prstGeom prst="rect">
            <a:avLst/>
          </a:prstGeom>
          <a:noFill/>
        </p:spPr>
        <p:txBody>
          <a:bodyPr wrap="square" rtlCol="0">
            <a:spAutoFit/>
          </a:bodyPr>
          <a:lstStyle/>
          <a:p>
            <a:pPr algn="ctr"/>
            <a:r>
              <a:rPr lang="vi-VN" sz="2400" b="1">
                <a:effectLst/>
                <a:latin typeface="+mj-lt"/>
                <a:ea typeface="Calibri" panose="020F0502020204030204" pitchFamily="34" charset="0"/>
                <a:cs typeface="Times New Roman" panose="02020603050405020304" pitchFamily="18" charset="0"/>
              </a:rPr>
              <a:t>N</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gười có quan hệ ruột thịt hoặc gắn bó thân thiết với mình</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712338" y="2475221"/>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1876932" y="309060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6695989" y="308805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8296543" y="308805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1938533" y="315306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6766642" y="315551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8360239" y="315051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7496266" y="308805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7554213" y="315051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Â</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160228" y="1066625"/>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 xmlns:a16="http://schemas.microsoft.com/office/drawing/2014/main" id="{7FA6FEAC-FAE2-FE29-A1AF-22DA611DB862}"/>
              </a:ext>
            </a:extLst>
          </p:cNvPr>
          <p:cNvSpPr/>
          <p:nvPr/>
        </p:nvSpPr>
        <p:spPr>
          <a:xfrm>
            <a:off x="2679493" y="309060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 xmlns:a16="http://schemas.microsoft.com/office/drawing/2014/main" id="{A98C6BEC-E879-21D0-9487-67FDBF8E1327}"/>
              </a:ext>
            </a:extLst>
          </p:cNvPr>
          <p:cNvSpPr/>
          <p:nvPr/>
        </p:nvSpPr>
        <p:spPr>
          <a:xfrm>
            <a:off x="2737440" y="315255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 xmlns:a16="http://schemas.microsoft.com/office/drawing/2014/main" id="{29A03E10-18C8-CA36-5174-BC05FC4E37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47E8DFC9-C3E6-C00D-2EE4-5148874FA81B}"/>
              </a:ext>
            </a:extLst>
          </p:cNvPr>
          <p:cNvSpPr txBox="1"/>
          <p:nvPr/>
        </p:nvSpPr>
        <p:spPr>
          <a:xfrm>
            <a:off x="824358" y="4018780"/>
            <a:ext cx="10162890" cy="1200329"/>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2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Tham gia tuyên truyền, vận động </a:t>
            </a:r>
            <a:r>
              <a:rPr lang="en-GB" sz="2400">
                <a:solidFill>
                  <a:srgbClr val="FF0000"/>
                </a:solidFill>
                <a:latin typeface="Arial" panose="020B0604020202020204" pitchFamily="34" charset="0"/>
                <a:cs typeface="Arial" panose="020B0604020202020204" pitchFamily="34" charset="0"/>
              </a:rPr>
              <a:t>người thân</a:t>
            </a:r>
            <a:r>
              <a:rPr lang="en-GB" sz="2400">
                <a:latin typeface="Arial" panose="020B0604020202020204" pitchFamily="34" charset="0"/>
                <a:cs typeface="Arial" panose="020B0604020202020204" pitchFamily="34" charset="0"/>
              </a:rPr>
              <a:t>, gia đình và những người xung quanh chấp hành quy định về đăng kí và thực hiện nghĩa vụ quân sự, nghĩa vụ tham gia Công an nhân dân.</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4F10B1B7-CFA6-59A9-ACC8-FDDB31FF3F2A}"/>
              </a:ext>
            </a:extLst>
          </p:cNvPr>
          <p:cNvSpPr/>
          <p:nvPr/>
        </p:nvSpPr>
        <p:spPr>
          <a:xfrm>
            <a:off x="3482054" y="309060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5" name="Rectangle 34">
            <a:extLst>
              <a:ext uri="{FF2B5EF4-FFF2-40B4-BE49-F238E27FC236}">
                <a16:creationId xmlns="" xmlns:a16="http://schemas.microsoft.com/office/drawing/2014/main" id="{1D1E5658-C69E-96E2-5CF9-9E36E2C5FE70}"/>
              </a:ext>
            </a:extLst>
          </p:cNvPr>
          <p:cNvSpPr/>
          <p:nvPr/>
        </p:nvSpPr>
        <p:spPr>
          <a:xfrm>
            <a:off x="3543655" y="315306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 xmlns:a16="http://schemas.microsoft.com/office/drawing/2014/main" id="{6A72C2A5-A324-41C9-1588-9E6FB0BFD85A}"/>
              </a:ext>
            </a:extLst>
          </p:cNvPr>
          <p:cNvSpPr/>
          <p:nvPr/>
        </p:nvSpPr>
        <p:spPr>
          <a:xfrm>
            <a:off x="4284615" y="309060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7" name="Rectangle 36">
            <a:extLst>
              <a:ext uri="{FF2B5EF4-FFF2-40B4-BE49-F238E27FC236}">
                <a16:creationId xmlns="" xmlns:a16="http://schemas.microsoft.com/office/drawing/2014/main" id="{887324D4-C63D-5198-AD16-57CF9EAC7E42}"/>
              </a:ext>
            </a:extLst>
          </p:cNvPr>
          <p:cNvSpPr/>
          <p:nvPr/>
        </p:nvSpPr>
        <p:spPr>
          <a:xfrm>
            <a:off x="4342562" y="315255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Ờ</a:t>
            </a:r>
            <a:endParaRPr lang="en-US" sz="4000" b="1" dirty="0">
              <a:solidFill>
                <a:schemeClr val="tx1"/>
              </a:solidFill>
              <a:latin typeface="UTM Avo" panose="02040603050506020204" pitchFamily="18" charset="0"/>
            </a:endParaRPr>
          </a:p>
        </p:txBody>
      </p:sp>
      <p:sp>
        <p:nvSpPr>
          <p:cNvPr id="38" name="Rectangle 37">
            <a:extLst>
              <a:ext uri="{FF2B5EF4-FFF2-40B4-BE49-F238E27FC236}">
                <a16:creationId xmlns="" xmlns:a16="http://schemas.microsoft.com/office/drawing/2014/main" id="{5BF68769-6D36-BF84-2DD7-9CDCE267BC01}"/>
              </a:ext>
            </a:extLst>
          </p:cNvPr>
          <p:cNvSpPr/>
          <p:nvPr/>
        </p:nvSpPr>
        <p:spPr>
          <a:xfrm>
            <a:off x="5889737" y="308805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9" name="Rectangle 38">
            <a:extLst>
              <a:ext uri="{FF2B5EF4-FFF2-40B4-BE49-F238E27FC236}">
                <a16:creationId xmlns="" xmlns:a16="http://schemas.microsoft.com/office/drawing/2014/main" id="{27E4BB08-36A8-58CB-5B82-6F5C3B16AB2B}"/>
              </a:ext>
            </a:extLst>
          </p:cNvPr>
          <p:cNvSpPr/>
          <p:nvPr/>
        </p:nvSpPr>
        <p:spPr>
          <a:xfrm>
            <a:off x="5947684" y="315000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 xmlns:a16="http://schemas.microsoft.com/office/drawing/2014/main" id="{DA755972-2861-1F56-0F13-C43A96E5A704}"/>
              </a:ext>
            </a:extLst>
          </p:cNvPr>
          <p:cNvSpPr/>
          <p:nvPr/>
        </p:nvSpPr>
        <p:spPr>
          <a:xfrm>
            <a:off x="5087176" y="309060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 xmlns:a16="http://schemas.microsoft.com/office/drawing/2014/main" id="{108A0264-9113-5E45-0361-15B9C278D732}"/>
              </a:ext>
            </a:extLst>
          </p:cNvPr>
          <p:cNvSpPr/>
          <p:nvPr/>
        </p:nvSpPr>
        <p:spPr>
          <a:xfrm>
            <a:off x="5145123" y="315255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pic>
        <p:nvPicPr>
          <p:cNvPr id="51" name="image4.png">
            <a:extLst>
              <a:ext uri="{FF2B5EF4-FFF2-40B4-BE49-F238E27FC236}">
                <a16:creationId xmlns="" xmlns:a16="http://schemas.microsoft.com/office/drawing/2014/main" id="{1050DC5F-D879-46C1-BC2D-FA9F745B81C9}"/>
              </a:ext>
            </a:extLst>
          </p:cNvPr>
          <p:cNvPicPr>
            <a:picLocks noChangeAspect="1"/>
          </p:cNvPicPr>
          <p:nvPr/>
        </p:nvPicPr>
        <p:blipFill>
          <a:blip r:embed="rId12" cstate="print"/>
          <a:stretch>
            <a:fillRect/>
          </a:stretch>
        </p:blipFill>
        <p:spPr>
          <a:xfrm>
            <a:off x="10444266" y="800871"/>
            <a:ext cx="469700" cy="459963"/>
          </a:xfrm>
          <a:prstGeom prst="rect">
            <a:avLst/>
          </a:prstGeom>
        </p:spPr>
      </p:pic>
      <p:grpSp>
        <p:nvGrpSpPr>
          <p:cNvPr id="53" name="Group 11">
            <a:extLst>
              <a:ext uri="{FF2B5EF4-FFF2-40B4-BE49-F238E27FC236}">
                <a16:creationId xmlns="" xmlns:a16="http://schemas.microsoft.com/office/drawing/2014/main" id="{23C4160B-4AB2-4042-8461-3CCEE5AB8DDE}"/>
              </a:ext>
            </a:extLst>
          </p:cNvPr>
          <p:cNvGrpSpPr>
            <a:grpSpLocks/>
          </p:cNvGrpSpPr>
          <p:nvPr/>
        </p:nvGrpSpPr>
        <p:grpSpPr bwMode="auto">
          <a:xfrm>
            <a:off x="11083531" y="842065"/>
            <a:ext cx="568337" cy="447866"/>
            <a:chOff x="0" y="0"/>
            <a:chExt cx="666" cy="559"/>
          </a:xfrm>
        </p:grpSpPr>
        <p:sp>
          <p:nvSpPr>
            <p:cNvPr id="56" name="Freeform 12">
              <a:extLst>
                <a:ext uri="{FF2B5EF4-FFF2-40B4-BE49-F238E27FC236}">
                  <a16:creationId xmlns="" xmlns:a16="http://schemas.microsoft.com/office/drawing/2014/main" id="{2DA2889A-D9AC-4A1A-AF26-7606528B188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133339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8" fill="hold" display="0">
                  <p:stCondLst>
                    <p:cond delay="indefinite"/>
                  </p:stCondLst>
                  <p:endCondLst>
                    <p:cond evt="onStopAudio" delay="0">
                      <p:tgtEl>
                        <p:sldTgt/>
                      </p:tgtEl>
                    </p:cond>
                  </p:endCondLst>
                </p:cTn>
                <p:tgtEl>
                  <p:spTgt spid="11"/>
                </p:tgtEl>
              </p:cMediaNode>
            </p:audio>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3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6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7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9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0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1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2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4000"/>
                            </p:stCondLst>
                            <p:childTnLst>
                              <p:par>
                                <p:cTn id="84" presetID="1" presetClass="entr" presetSubtype="0" fill="hold" grpId="0" nodeType="afterEffect">
                                  <p:stCondLst>
                                    <p:cond delay="0"/>
                                  </p:stCondLst>
                                  <p:childTnLst>
                                    <p:set>
                                      <p:cBhvr>
                                        <p:cTn id="8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7" grpId="0" animBg="1"/>
      <p:bldP spid="39" grpId="0" animBg="1"/>
      <p:bldP spid="1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893451" y="1665738"/>
            <a:ext cx="9129486" cy="69023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893451" y="1749548"/>
            <a:ext cx="9117628"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 hiểu đầy đủ các cứ liệu, các tình tiết về một vụ phạm pháp</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712338" y="244071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6323121"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3920006" y="301297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5520560"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6384722"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3990659" y="308042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À</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5584256"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4720283"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4778230"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141406" y="1059019"/>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 xmlns:a16="http://schemas.microsoft.com/office/drawing/2014/main" id="{7FA6FEAC-FAE2-FE29-A1AF-22DA611DB862}"/>
              </a:ext>
            </a:extLst>
          </p:cNvPr>
          <p:cNvSpPr/>
          <p:nvPr/>
        </p:nvSpPr>
        <p:spPr>
          <a:xfrm>
            <a:off x="3113264"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 xmlns:a16="http://schemas.microsoft.com/office/drawing/2014/main" id="{A98C6BEC-E879-21D0-9487-67FDBF8E1327}"/>
              </a:ext>
            </a:extLst>
          </p:cNvPr>
          <p:cNvSpPr/>
          <p:nvPr/>
        </p:nvSpPr>
        <p:spPr>
          <a:xfrm>
            <a:off x="3171211" y="307491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 xmlns:a16="http://schemas.microsoft.com/office/drawing/2014/main" id="{29A03E10-18C8-CA36-5174-BC05FC4E37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47E8DFC9-C3E6-C00D-2EE4-5148874FA81B}"/>
              </a:ext>
            </a:extLst>
          </p:cNvPr>
          <p:cNvSpPr txBox="1"/>
          <p:nvPr/>
        </p:nvSpPr>
        <p:spPr>
          <a:xfrm>
            <a:off x="746722" y="3941147"/>
            <a:ext cx="10162890" cy="1200329"/>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2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Phát hiện, ngăn chặn các </a:t>
            </a:r>
            <a:r>
              <a:rPr lang="en-GB" sz="2400">
                <a:solidFill>
                  <a:srgbClr val="FF0000"/>
                </a:solidFill>
                <a:latin typeface="Arial" panose="020B0604020202020204" pitchFamily="34" charset="0"/>
                <a:cs typeface="Arial" panose="020B0604020202020204" pitchFamily="34" charset="0"/>
              </a:rPr>
              <a:t>hành vi </a:t>
            </a:r>
            <a:r>
              <a:rPr lang="en-GB" sz="2400">
                <a:latin typeface="Arial" panose="020B0604020202020204" pitchFamily="34" charset="0"/>
                <a:cs typeface="Arial" panose="020B0604020202020204" pitchFamily="34" charset="0"/>
              </a:rPr>
              <a:t>vi phạm pháp luật về đăng kí nghĩa vụ quân sự; kiểm tra, khám sức khoẻ thực hiện nghĩa vụ quân sự; nhập ngũ; tại ngũ.</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940CA385-F791-6A53-D3FC-0A8827D10CA3}"/>
              </a:ext>
            </a:extLst>
          </p:cNvPr>
          <p:cNvSpPr/>
          <p:nvPr/>
        </p:nvSpPr>
        <p:spPr>
          <a:xfrm>
            <a:off x="7125682"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5" name="Rectangle 34">
            <a:extLst>
              <a:ext uri="{FF2B5EF4-FFF2-40B4-BE49-F238E27FC236}">
                <a16:creationId xmlns="" xmlns:a16="http://schemas.microsoft.com/office/drawing/2014/main" id="{5EC450EA-FE38-7895-BC94-A04DE8CF7762}"/>
              </a:ext>
            </a:extLst>
          </p:cNvPr>
          <p:cNvSpPr/>
          <p:nvPr/>
        </p:nvSpPr>
        <p:spPr>
          <a:xfrm>
            <a:off x="7189378"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pic>
        <p:nvPicPr>
          <p:cNvPr id="45" name="image4.png">
            <a:extLst>
              <a:ext uri="{FF2B5EF4-FFF2-40B4-BE49-F238E27FC236}">
                <a16:creationId xmlns="" xmlns:a16="http://schemas.microsoft.com/office/drawing/2014/main" id="{D832C162-7567-4370-BF6B-3071C7645F49}"/>
              </a:ext>
            </a:extLst>
          </p:cNvPr>
          <p:cNvPicPr>
            <a:picLocks noChangeAspect="1"/>
          </p:cNvPicPr>
          <p:nvPr/>
        </p:nvPicPr>
        <p:blipFill>
          <a:blip r:embed="rId12" cstate="print"/>
          <a:stretch>
            <a:fillRect/>
          </a:stretch>
        </p:blipFill>
        <p:spPr>
          <a:xfrm>
            <a:off x="10444266" y="800871"/>
            <a:ext cx="469700" cy="459963"/>
          </a:xfrm>
          <a:prstGeom prst="rect">
            <a:avLst/>
          </a:prstGeom>
        </p:spPr>
      </p:pic>
      <p:grpSp>
        <p:nvGrpSpPr>
          <p:cNvPr id="46" name="Group 11">
            <a:extLst>
              <a:ext uri="{FF2B5EF4-FFF2-40B4-BE49-F238E27FC236}">
                <a16:creationId xmlns="" xmlns:a16="http://schemas.microsoft.com/office/drawing/2014/main" id="{ACD372CE-2AC6-4684-9917-E06FA1F62841}"/>
              </a:ext>
            </a:extLst>
          </p:cNvPr>
          <p:cNvGrpSpPr>
            <a:grpSpLocks/>
          </p:cNvGrpSpPr>
          <p:nvPr/>
        </p:nvGrpSpPr>
        <p:grpSpPr bwMode="auto">
          <a:xfrm>
            <a:off x="11083531" y="842065"/>
            <a:ext cx="568337" cy="447866"/>
            <a:chOff x="0" y="0"/>
            <a:chExt cx="666" cy="559"/>
          </a:xfrm>
        </p:grpSpPr>
        <p:sp>
          <p:nvSpPr>
            <p:cNvPr id="47" name="Freeform 12">
              <a:extLst>
                <a:ext uri="{FF2B5EF4-FFF2-40B4-BE49-F238E27FC236}">
                  <a16:creationId xmlns="" xmlns:a16="http://schemas.microsoft.com/office/drawing/2014/main" id="{591E9AF4-4DD9-4C6A-81E2-6E0A8EBAFC4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196238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9" fill="hold" display="0">
                  <p:stCondLst>
                    <p:cond delay="indefinite"/>
                  </p:stCondLst>
                  <p:endCondLst>
                    <p:cond evt="onStopAudio" delay="0">
                      <p:tgtEl>
                        <p:sldTgt/>
                      </p:tgtEl>
                    </p:cond>
                  </p:endCondLst>
                </p:cTn>
                <p:tgtEl>
                  <p:spTgt spid="11"/>
                </p:tgtEl>
              </p:cMediaNode>
            </p:audio>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afterEffect">
                                  <p:stCondLst>
                                    <p:cond delay="0"/>
                                  </p:stCondLst>
                                  <p:childTnLst>
                                    <p:set>
                                      <p:cBhvr>
                                        <p:cTn id="3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4000"/>
                            </p:stCondLst>
                            <p:childTnLst>
                              <p:par>
                                <p:cTn id="45" presetID="1" presetClass="entr" presetSubtype="0" fill="hold" grpId="0" nodeType="afterEffect">
                                  <p:stCondLst>
                                    <p:cond delay="0"/>
                                  </p:stCondLst>
                                  <p:childTnLst>
                                    <p:set>
                                      <p:cBhvr>
                                        <p:cTn id="4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5000"/>
                            </p:stCondLst>
                            <p:childTnLst>
                              <p:par>
                                <p:cTn id="48" presetID="1" presetClass="entr" presetSubtype="0" fill="hold" grpId="0" nodeType="afterEffect">
                                  <p:stCondLst>
                                    <p:cond delay="0"/>
                                  </p:stCondLst>
                                  <p:childTnLst>
                                    <p:set>
                                      <p:cBhvr>
                                        <p:cTn id="4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6000"/>
                            </p:stCondLst>
                            <p:childTnLst>
                              <p:par>
                                <p:cTn id="51" presetID="1" presetClass="entr" presetSubtype="0" fill="hold" grpId="0" nodeType="afterEffect">
                                  <p:stCondLst>
                                    <p:cond delay="0"/>
                                  </p:stCondLst>
                                  <p:childTnLst>
                                    <p:set>
                                      <p:cBhvr>
                                        <p:cTn id="5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8000"/>
                            </p:stCondLst>
                            <p:childTnLst>
                              <p:par>
                                <p:cTn id="57" presetID="1" presetClass="entr" presetSubtype="0" fill="hold" grpId="0" nodeType="afterEffect">
                                  <p:stCondLst>
                                    <p:cond delay="0"/>
                                  </p:stCondLst>
                                  <p:childTnLst>
                                    <p:set>
                                      <p:cBhvr>
                                        <p:cTn id="5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9000"/>
                            </p:stCondLst>
                            <p:childTnLst>
                              <p:par>
                                <p:cTn id="60" presetID="1" presetClass="entr" presetSubtype="0" fill="hold" grpId="0" nodeType="afterEffect">
                                  <p:stCondLst>
                                    <p:cond delay="0"/>
                                  </p:stCondLst>
                                  <p:childTnLst>
                                    <p:set>
                                      <p:cBhvr>
                                        <p:cTn id="6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0000"/>
                            </p:stCondLst>
                            <p:childTnLst>
                              <p:par>
                                <p:cTn id="63" presetID="1" presetClass="entr" presetSubtype="0" fill="hold" grpId="0" nodeType="afterEffect">
                                  <p:stCondLst>
                                    <p:cond delay="0"/>
                                  </p:stCondLst>
                                  <p:childTnLst>
                                    <p:set>
                                      <p:cBhvr>
                                        <p:cTn id="6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1000"/>
                            </p:stCondLst>
                            <p:childTnLst>
                              <p:par>
                                <p:cTn id="66" presetID="1" presetClass="entr" presetSubtype="0" fill="hold" grpId="0" nodeType="afterEffect">
                                  <p:stCondLst>
                                    <p:cond delay="0"/>
                                  </p:stCondLst>
                                  <p:childTnLst>
                                    <p:set>
                                      <p:cBhvr>
                                        <p:cTn id="6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2000"/>
                            </p:stCondLst>
                            <p:childTnLst>
                              <p:par>
                                <p:cTn id="69" presetID="1" presetClass="entr" presetSubtype="0" fill="hold" grpId="0" nodeType="afterEffect">
                                  <p:stCondLst>
                                    <p:cond delay="0"/>
                                  </p:stCondLst>
                                  <p:childTnLst>
                                    <p:set>
                                      <p:cBhvr>
                                        <p:cTn id="7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3000"/>
                            </p:stCondLst>
                            <p:childTnLst>
                              <p:par>
                                <p:cTn id="72" presetID="1" presetClass="entr" presetSubtype="0" fill="hold" grpId="0" nodeType="afterEffect">
                                  <p:stCondLst>
                                    <p:cond delay="0"/>
                                  </p:stCondLst>
                                  <p:childTnLst>
                                    <p:set>
                                      <p:cBhvr>
                                        <p:cTn id="7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4000"/>
                            </p:stCondLst>
                            <p:childTnLst>
                              <p:par>
                                <p:cTn id="75" presetID="1" presetClass="entr" presetSubtype="0" fill="hold" grpId="0" nodeType="afterEffect">
                                  <p:stCondLst>
                                    <p:cond delay="0"/>
                                  </p:stCondLst>
                                  <p:childTnLst>
                                    <p:set>
                                      <p:cBhvr>
                                        <p:cTn id="7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893451" y="1629907"/>
            <a:ext cx="9129486" cy="95196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885613" y="1762147"/>
            <a:ext cx="9117628" cy="830997"/>
          </a:xfrm>
          <a:prstGeom prst="rect">
            <a:avLst/>
          </a:prstGeom>
          <a:noFill/>
        </p:spPr>
        <p:txBody>
          <a:bodyPr wrap="square" rtlCol="0">
            <a:spAutoFit/>
          </a:bodyPr>
          <a:lstStyle/>
          <a:p>
            <a:pPr algn="just"/>
            <a:r>
              <a:rPr lang="en-GB" sz="2400" b="1" dirty="0" err="1">
                <a:effectLst/>
                <a:latin typeface="Times New Roman" panose="02020603050405020304" pitchFamily="18" charset="0"/>
                <a:ea typeface="Calibri" panose="020F0502020204030204" pitchFamily="34" charset="0"/>
              </a:rPr>
              <a:t>Tự</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mình</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quyết</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định</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hành</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động</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không</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bị</a:t>
            </a:r>
            <a:r>
              <a:rPr lang="en-GB" sz="2400" b="1" dirty="0">
                <a:effectLst/>
                <a:latin typeface="Times New Roman" panose="02020603050405020304" pitchFamily="18" charset="0"/>
                <a:ea typeface="Calibri" panose="020F0502020204030204" pitchFamily="34" charset="0"/>
              </a:rPr>
              <a:t> chi </a:t>
            </a:r>
            <a:r>
              <a:rPr lang="en-GB" sz="2400" b="1" dirty="0" err="1">
                <a:effectLst/>
                <a:latin typeface="Times New Roman" panose="02020603050405020304" pitchFamily="18" charset="0"/>
                <a:ea typeface="Calibri" panose="020F0502020204030204" pitchFamily="34" charset="0"/>
              </a:rPr>
              <a:t>phối</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bởi</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người</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khác</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hoặc</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hoàn</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cảnh</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bên</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ngoài</a:t>
            </a:r>
            <a:r>
              <a:rPr lang="en-GB" sz="2400" b="1" dirty="0">
                <a:effectLst/>
                <a:latin typeface="Times New Roman" panose="02020603050405020304" pitchFamily="18" charset="0"/>
                <a:ea typeface="Calibri" panose="020F0502020204030204" pitchFamily="34" charset="0"/>
              </a:rPr>
              <a:t>.</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712338" y="266662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3513604"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6731991" y="323814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2711043"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3575205" y="33013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6802644" y="330560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2774739" y="33013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7532268" y="32381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7590215" y="330060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146814" y="1166861"/>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 xmlns:a16="http://schemas.microsoft.com/office/drawing/2014/main" id="{7FA6FEAC-FAE2-FE29-A1AF-22DA611DB862}"/>
              </a:ext>
            </a:extLst>
          </p:cNvPr>
          <p:cNvSpPr/>
          <p:nvPr/>
        </p:nvSpPr>
        <p:spPr>
          <a:xfrm>
            <a:off x="4316165"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 xmlns:a16="http://schemas.microsoft.com/office/drawing/2014/main" id="{A98C6BEC-E879-21D0-9487-67FDBF8E1327}"/>
              </a:ext>
            </a:extLst>
          </p:cNvPr>
          <p:cNvSpPr/>
          <p:nvPr/>
        </p:nvSpPr>
        <p:spPr>
          <a:xfrm>
            <a:off x="4374112" y="33008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Ủ</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 xmlns:a16="http://schemas.microsoft.com/office/drawing/2014/main" id="{A7485D24-EDE9-59C3-14E4-50BD6A40FF58}"/>
              </a:ext>
            </a:extLst>
          </p:cNvPr>
          <p:cNvSpPr/>
          <p:nvPr/>
        </p:nvSpPr>
        <p:spPr>
          <a:xfrm>
            <a:off x="5122417"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 xmlns:a16="http://schemas.microsoft.com/office/drawing/2014/main" id="{1CA8D3F1-B78A-09C0-027C-0AB0380F82DD}"/>
              </a:ext>
            </a:extLst>
          </p:cNvPr>
          <p:cNvSpPr/>
          <p:nvPr/>
        </p:nvSpPr>
        <p:spPr>
          <a:xfrm>
            <a:off x="5180364" y="33008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 xmlns:a16="http://schemas.microsoft.com/office/drawing/2014/main" id="{29A03E10-18C8-CA36-5174-BC05FC4E37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47E8DFC9-C3E6-C00D-2EE4-5148874FA81B}"/>
              </a:ext>
            </a:extLst>
          </p:cNvPr>
          <p:cNvSpPr txBox="1"/>
          <p:nvPr/>
        </p:nvSpPr>
        <p:spPr>
          <a:xfrm>
            <a:off x="712578" y="4167052"/>
            <a:ext cx="10162890" cy="830997"/>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2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a:t>
            </a:r>
            <a:r>
              <a:rPr lang="en-GB" sz="2400">
                <a:solidFill>
                  <a:srgbClr val="FF0000"/>
                </a:solidFill>
                <a:latin typeface="Arial" panose="020B0604020202020204" pitchFamily="34" charset="0"/>
                <a:cs typeface="Arial" panose="020B0604020202020204" pitchFamily="34" charset="0"/>
              </a:rPr>
              <a:t>chủ động</a:t>
            </a:r>
            <a:r>
              <a:rPr lang="en-GB" sz="2400">
                <a:latin typeface="Arial" panose="020B0604020202020204" pitchFamily="34" charset="0"/>
                <a:cs typeface="Arial" panose="020B0604020202020204" pitchFamily="34" charset="0"/>
              </a:rPr>
              <a:t> tìm hiểu để nắm vững và chấp hành các quy định về đăng kí nghĩa vụ quân sự lần đầu.</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5374B566-75E3-BA49-30C4-BCE0004F4BC1}"/>
              </a:ext>
            </a:extLst>
          </p:cNvPr>
          <p:cNvSpPr/>
          <p:nvPr/>
        </p:nvSpPr>
        <p:spPr>
          <a:xfrm>
            <a:off x="5928669"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5" name="Rectangle 34">
            <a:extLst>
              <a:ext uri="{FF2B5EF4-FFF2-40B4-BE49-F238E27FC236}">
                <a16:creationId xmlns="" xmlns:a16="http://schemas.microsoft.com/office/drawing/2014/main" id="{4A434DDD-6661-4B4F-BF73-86926FA49BEC}"/>
              </a:ext>
            </a:extLst>
          </p:cNvPr>
          <p:cNvSpPr/>
          <p:nvPr/>
        </p:nvSpPr>
        <p:spPr>
          <a:xfrm>
            <a:off x="5986616" y="33008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pic>
        <p:nvPicPr>
          <p:cNvPr id="47" name="image4.png">
            <a:extLst>
              <a:ext uri="{FF2B5EF4-FFF2-40B4-BE49-F238E27FC236}">
                <a16:creationId xmlns="" xmlns:a16="http://schemas.microsoft.com/office/drawing/2014/main" id="{1F9ACBF9-6578-4342-8010-1E9105EB21B1}"/>
              </a:ext>
            </a:extLst>
          </p:cNvPr>
          <p:cNvPicPr>
            <a:picLocks noChangeAspect="1"/>
          </p:cNvPicPr>
          <p:nvPr/>
        </p:nvPicPr>
        <p:blipFill>
          <a:blip r:embed="rId12" cstate="print"/>
          <a:stretch>
            <a:fillRect/>
          </a:stretch>
        </p:blipFill>
        <p:spPr>
          <a:xfrm>
            <a:off x="10444266" y="800871"/>
            <a:ext cx="469700" cy="459963"/>
          </a:xfrm>
          <a:prstGeom prst="rect">
            <a:avLst/>
          </a:prstGeom>
        </p:spPr>
      </p:pic>
      <p:grpSp>
        <p:nvGrpSpPr>
          <p:cNvPr id="50" name="Group 11">
            <a:extLst>
              <a:ext uri="{FF2B5EF4-FFF2-40B4-BE49-F238E27FC236}">
                <a16:creationId xmlns="" xmlns:a16="http://schemas.microsoft.com/office/drawing/2014/main" id="{F793DEB1-9198-4AB4-9458-FBA1EC3D5C49}"/>
              </a:ext>
            </a:extLst>
          </p:cNvPr>
          <p:cNvGrpSpPr>
            <a:grpSpLocks/>
          </p:cNvGrpSpPr>
          <p:nvPr/>
        </p:nvGrpSpPr>
        <p:grpSpPr bwMode="auto">
          <a:xfrm>
            <a:off x="11083531" y="842065"/>
            <a:ext cx="568337" cy="447866"/>
            <a:chOff x="0" y="0"/>
            <a:chExt cx="666" cy="559"/>
          </a:xfrm>
        </p:grpSpPr>
        <p:sp>
          <p:nvSpPr>
            <p:cNvPr id="51" name="Freeform 12">
              <a:extLst>
                <a:ext uri="{FF2B5EF4-FFF2-40B4-BE49-F238E27FC236}">
                  <a16:creationId xmlns="" xmlns:a16="http://schemas.microsoft.com/office/drawing/2014/main" id="{FBB4E7C2-70BB-4F60-9A41-8ACE2D2C3CA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331790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1"/>
                </p:tgtEl>
              </p:cMediaNode>
            </p:audio>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893451" y="1481398"/>
            <a:ext cx="9129486" cy="104709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893451" y="1648013"/>
            <a:ext cx="9195296" cy="830997"/>
          </a:xfrm>
          <a:prstGeom prst="rect">
            <a:avLst/>
          </a:prstGeom>
          <a:noFill/>
        </p:spPr>
        <p:txBody>
          <a:bodyPr wrap="square" rtlCol="0">
            <a:spAutoFit/>
          </a:bodyPr>
          <a:lstStyle/>
          <a:p>
            <a:pPr algn="just"/>
            <a:r>
              <a:rPr lang="en-GB" sz="2400" b="1" dirty="0" err="1">
                <a:latin typeface="Times New Roman" panose="02020603050405020304" pitchFamily="18" charset="0"/>
                <a:cs typeface="Times New Roman" panose="02020603050405020304" pitchFamily="18" charset="0"/>
              </a:rPr>
              <a:t>Có</a:t>
            </a:r>
            <a:r>
              <a:rPr lang="en-GB" sz="2400" b="1" dirty="0">
                <a:latin typeface="Times New Roman" panose="02020603050405020304" pitchFamily="18" charset="0"/>
                <a:cs typeface="Times New Roman" panose="02020603050405020304" pitchFamily="18" charset="0"/>
              </a:rPr>
              <a:t> ý </a:t>
            </a:r>
            <a:r>
              <a:rPr lang="en-GB" sz="2400" b="1" dirty="0" err="1">
                <a:latin typeface="Times New Roman" panose="02020603050405020304" pitchFamily="18" charset="0"/>
                <a:cs typeface="Times New Roman" panose="02020603050405020304" pitchFamily="18" charset="0"/>
              </a:rPr>
              <a:t>thức</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coi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trọng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đúng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mức</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những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yêu</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cầu</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đối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với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mình</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biểu</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hiện</a:t>
            </a:r>
            <a:r>
              <a:rPr lang="en-GB" sz="2400" b="1" dirty="0">
                <a:latin typeface="Times New Roman" panose="02020603050405020304" pitchFamily="18" charset="0"/>
                <a:cs typeface="Times New Roman" panose="02020603050405020304" pitchFamily="18" charset="0"/>
              </a:rPr>
              <a:t> ở </a:t>
            </a:r>
            <a:r>
              <a:rPr lang="en-GB" sz="2400" b="1" dirty="0" err="1">
                <a:latin typeface="Times New Roman" panose="02020603050405020304" pitchFamily="18" charset="0"/>
                <a:cs typeface="Times New Roman" panose="02020603050405020304" pitchFamily="18" charset="0"/>
              </a:rPr>
              <a:t>thái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độ</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hành</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động</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712338" y="261324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6016707"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3607871" y="318549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5214146"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6078308"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3678524" y="325295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5277842"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4413869"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4471816"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214146" y="866862"/>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 xmlns:a16="http://schemas.microsoft.com/office/drawing/2014/main" id="{7FA6FEAC-FAE2-FE29-A1AF-22DA611DB862}"/>
              </a:ext>
            </a:extLst>
          </p:cNvPr>
          <p:cNvSpPr/>
          <p:nvPr/>
        </p:nvSpPr>
        <p:spPr>
          <a:xfrm>
            <a:off x="6819268"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 xmlns:a16="http://schemas.microsoft.com/office/drawing/2014/main" id="{A98C6BEC-E879-21D0-9487-67FDBF8E1327}"/>
              </a:ext>
            </a:extLst>
          </p:cNvPr>
          <p:cNvSpPr/>
          <p:nvPr/>
        </p:nvSpPr>
        <p:spPr>
          <a:xfrm>
            <a:off x="6877215" y="32474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 xmlns:a16="http://schemas.microsoft.com/office/drawing/2014/main" id="{A7485D24-EDE9-59C3-14E4-50BD6A40FF58}"/>
              </a:ext>
            </a:extLst>
          </p:cNvPr>
          <p:cNvSpPr/>
          <p:nvPr/>
        </p:nvSpPr>
        <p:spPr>
          <a:xfrm>
            <a:off x="1995367"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 xmlns:a16="http://schemas.microsoft.com/office/drawing/2014/main" id="{1CA8D3F1-B78A-09C0-027C-0AB0380F82DD}"/>
              </a:ext>
            </a:extLst>
          </p:cNvPr>
          <p:cNvSpPr/>
          <p:nvPr/>
        </p:nvSpPr>
        <p:spPr>
          <a:xfrm>
            <a:off x="2053314" y="32474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 xmlns:a16="http://schemas.microsoft.com/office/drawing/2014/main" id="{29A03E10-18C8-CA36-5174-BC05FC4E37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47E8DFC9-C3E6-C00D-2EE4-5148874FA81B}"/>
              </a:ext>
            </a:extLst>
          </p:cNvPr>
          <p:cNvSpPr txBox="1"/>
          <p:nvPr/>
        </p:nvSpPr>
        <p:spPr>
          <a:xfrm>
            <a:off x="617328" y="4053289"/>
            <a:ext cx="10511020" cy="1200329"/>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3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Trách nhiệm của học sinh: “Tham gia học tập </a:t>
            </a:r>
            <a:r>
              <a:rPr lang="en-GB" sz="2400">
                <a:solidFill>
                  <a:srgbClr val="FF0000"/>
                </a:solidFill>
                <a:latin typeface="Arial" panose="020B0604020202020204" pitchFamily="34" charset="0"/>
                <a:cs typeface="Arial" panose="020B0604020202020204" pitchFamily="34" charset="0"/>
              </a:rPr>
              <a:t>nghiêm túc</a:t>
            </a:r>
            <a:r>
              <a:rPr lang="en-GB" sz="2400">
                <a:latin typeface="Arial" panose="020B0604020202020204" pitchFamily="34" charset="0"/>
                <a:cs typeface="Arial" panose="020B0604020202020204" pitchFamily="34" charset="0"/>
              </a:rPr>
              <a:t> nội dung chương trình giáo dục quốc phòng và an ninh ở trường phổ thông;…</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D53BD491-D31F-1A53-76B1-EAC51EB79CD7}"/>
              </a:ext>
            </a:extLst>
          </p:cNvPr>
          <p:cNvSpPr/>
          <p:nvPr/>
        </p:nvSpPr>
        <p:spPr>
          <a:xfrm>
            <a:off x="2801619"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5" name="Rectangle 34">
            <a:extLst>
              <a:ext uri="{FF2B5EF4-FFF2-40B4-BE49-F238E27FC236}">
                <a16:creationId xmlns="" xmlns:a16="http://schemas.microsoft.com/office/drawing/2014/main" id="{452A4117-7BDC-1224-AE8C-85F1FC341E5F}"/>
              </a:ext>
            </a:extLst>
          </p:cNvPr>
          <p:cNvSpPr/>
          <p:nvPr/>
        </p:nvSpPr>
        <p:spPr>
          <a:xfrm>
            <a:off x="2863220"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 xmlns:a16="http://schemas.microsoft.com/office/drawing/2014/main" id="{D69A61BA-D0A4-B0D9-D892-0528D9F4E29D}"/>
              </a:ext>
            </a:extLst>
          </p:cNvPr>
          <p:cNvSpPr/>
          <p:nvPr/>
        </p:nvSpPr>
        <p:spPr>
          <a:xfrm>
            <a:off x="7622970"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7" name="Rectangle 36">
            <a:extLst>
              <a:ext uri="{FF2B5EF4-FFF2-40B4-BE49-F238E27FC236}">
                <a16:creationId xmlns="" xmlns:a16="http://schemas.microsoft.com/office/drawing/2014/main" id="{BC5BDF5D-A663-8163-8170-6511E7A55D3E}"/>
              </a:ext>
            </a:extLst>
          </p:cNvPr>
          <p:cNvSpPr/>
          <p:nvPr/>
        </p:nvSpPr>
        <p:spPr>
          <a:xfrm>
            <a:off x="7684571"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Ú</a:t>
            </a:r>
            <a:endParaRPr lang="en-US" sz="4000" b="1" dirty="0">
              <a:solidFill>
                <a:schemeClr val="tx1"/>
              </a:solidFill>
              <a:latin typeface="UTM Avo" panose="02040603050506020204" pitchFamily="18" charset="0"/>
            </a:endParaRPr>
          </a:p>
        </p:txBody>
      </p:sp>
      <p:sp>
        <p:nvSpPr>
          <p:cNvPr id="38" name="Rectangle 37">
            <a:extLst>
              <a:ext uri="{FF2B5EF4-FFF2-40B4-BE49-F238E27FC236}">
                <a16:creationId xmlns="" xmlns:a16="http://schemas.microsoft.com/office/drawing/2014/main" id="{9A20A02E-F700-0175-7F2E-6D7ECC9C004A}"/>
              </a:ext>
            </a:extLst>
          </p:cNvPr>
          <p:cNvSpPr/>
          <p:nvPr/>
        </p:nvSpPr>
        <p:spPr>
          <a:xfrm>
            <a:off x="8425531"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9" name="Rectangle 38">
            <a:extLst>
              <a:ext uri="{FF2B5EF4-FFF2-40B4-BE49-F238E27FC236}">
                <a16:creationId xmlns="" xmlns:a16="http://schemas.microsoft.com/office/drawing/2014/main" id="{28C04ECB-B9D8-FBAF-A756-DF6701CFECEF}"/>
              </a:ext>
            </a:extLst>
          </p:cNvPr>
          <p:cNvSpPr/>
          <p:nvPr/>
        </p:nvSpPr>
        <p:spPr>
          <a:xfrm>
            <a:off x="8483478" y="32474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pic>
        <p:nvPicPr>
          <p:cNvPr id="51" name="image4.png">
            <a:extLst>
              <a:ext uri="{FF2B5EF4-FFF2-40B4-BE49-F238E27FC236}">
                <a16:creationId xmlns="" xmlns:a16="http://schemas.microsoft.com/office/drawing/2014/main" id="{29B1A9E5-9DB0-474C-BFB0-B35C8F9A659B}"/>
              </a:ext>
            </a:extLst>
          </p:cNvPr>
          <p:cNvPicPr>
            <a:picLocks noChangeAspect="1"/>
          </p:cNvPicPr>
          <p:nvPr/>
        </p:nvPicPr>
        <p:blipFill>
          <a:blip r:embed="rId12" cstate="print"/>
          <a:stretch>
            <a:fillRect/>
          </a:stretch>
        </p:blipFill>
        <p:spPr>
          <a:xfrm>
            <a:off x="10444266" y="800871"/>
            <a:ext cx="469700" cy="459963"/>
          </a:xfrm>
          <a:prstGeom prst="rect">
            <a:avLst/>
          </a:prstGeom>
        </p:spPr>
      </p:pic>
      <p:grpSp>
        <p:nvGrpSpPr>
          <p:cNvPr id="53" name="Group 11">
            <a:extLst>
              <a:ext uri="{FF2B5EF4-FFF2-40B4-BE49-F238E27FC236}">
                <a16:creationId xmlns="" xmlns:a16="http://schemas.microsoft.com/office/drawing/2014/main" id="{17933890-1740-4B50-BB2E-789A3E9B2021}"/>
              </a:ext>
            </a:extLst>
          </p:cNvPr>
          <p:cNvGrpSpPr>
            <a:grpSpLocks/>
          </p:cNvGrpSpPr>
          <p:nvPr/>
        </p:nvGrpSpPr>
        <p:grpSpPr bwMode="auto">
          <a:xfrm>
            <a:off x="11083531" y="842065"/>
            <a:ext cx="568337" cy="447866"/>
            <a:chOff x="0" y="0"/>
            <a:chExt cx="666" cy="559"/>
          </a:xfrm>
        </p:grpSpPr>
        <p:sp>
          <p:nvSpPr>
            <p:cNvPr id="56" name="Freeform 12">
              <a:extLst>
                <a:ext uri="{FF2B5EF4-FFF2-40B4-BE49-F238E27FC236}">
                  <a16:creationId xmlns="" xmlns:a16="http://schemas.microsoft.com/office/drawing/2014/main" id="{6A9FA620-F377-4930-B57E-E6C1EEF426A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09047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8" fill="hold" display="0">
                  <p:stCondLst>
                    <p:cond delay="indefinite"/>
                  </p:stCondLst>
                  <p:endCondLst>
                    <p:cond evt="onStopAudio" delay="0">
                      <p:tgtEl>
                        <p:sldTgt/>
                      </p:tgtEl>
                    </p:cond>
                  </p:endCondLst>
                </p:cTn>
                <p:tgtEl>
                  <p:spTgt spid="11"/>
                </p:tgtEl>
              </p:cMediaNode>
            </p:audio>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3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6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7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9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0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1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2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4000"/>
                            </p:stCondLst>
                            <p:childTnLst>
                              <p:par>
                                <p:cTn id="84" presetID="1" presetClass="entr" presetSubtype="0" fill="hold" grpId="0" nodeType="afterEffect">
                                  <p:stCondLst>
                                    <p:cond delay="0"/>
                                  </p:stCondLst>
                                  <p:childTnLst>
                                    <p:set>
                                      <p:cBhvr>
                                        <p:cTn id="8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7" grpId="0" animBg="1"/>
      <p:bldP spid="3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ontents Slide Master">
  <a:themeElements>
    <a:clrScheme name="ALLPPT-Bussiness Key">
      <a:dk1>
        <a:sysClr val="windowText" lastClr="000000"/>
      </a:dk1>
      <a:lt1>
        <a:sysClr val="window" lastClr="FFFFFF"/>
      </a:lt1>
      <a:dk2>
        <a:srgbClr val="44546A"/>
      </a:dk2>
      <a:lt2>
        <a:srgbClr val="E7E6E6"/>
      </a:lt2>
      <a:accent1>
        <a:srgbClr val="E6106D"/>
      </a:accent1>
      <a:accent2>
        <a:srgbClr val="2C2C2C"/>
      </a:accent2>
      <a:accent3>
        <a:srgbClr val="E6106D"/>
      </a:accent3>
      <a:accent4>
        <a:srgbClr val="2C2C2C"/>
      </a:accent4>
      <a:accent5>
        <a:srgbClr val="E6106D"/>
      </a:accent5>
      <a:accent6>
        <a:srgbClr val="2C2C2C"/>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25147</TotalTime>
  <Words>16392</Words>
  <Application>Microsoft Office PowerPoint</Application>
  <PresentationFormat>Custom</PresentationFormat>
  <Paragraphs>3744</Paragraphs>
  <Slides>147</Slides>
  <Notes>57</Notes>
  <HiddenSlides>0</HiddenSlides>
  <MMClips>92</MMClips>
  <ScaleCrop>false</ScaleCrop>
  <HeadingPairs>
    <vt:vector size="4" baseType="variant">
      <vt:variant>
        <vt:lpstr>Theme</vt:lpstr>
      </vt:variant>
      <vt:variant>
        <vt:i4>3</vt:i4>
      </vt:variant>
      <vt:variant>
        <vt:lpstr>Slide Titles</vt:lpstr>
      </vt:variant>
      <vt:variant>
        <vt:i4>147</vt:i4>
      </vt:variant>
    </vt:vector>
  </HeadingPairs>
  <TitlesOfParts>
    <vt:vector size="150" baseType="lpstr">
      <vt:lpstr>Office Theme</vt:lpstr>
      <vt:lpstr>Contents Slide Master</vt:lpstr>
      <vt:lpstr>1_Contents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Quân</dc:creator>
  <cp:lastModifiedBy>FPT</cp:lastModifiedBy>
  <cp:revision>684</cp:revision>
  <dcterms:created xsi:type="dcterms:W3CDTF">2022-06-02T07:44:38Z</dcterms:created>
  <dcterms:modified xsi:type="dcterms:W3CDTF">2024-12-27T07:21:53Z</dcterms:modified>
</cp:coreProperties>
</file>