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wdp" ContentType="image/vnd.ms-photo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44"/>
  </p:notesMasterIdLst>
  <p:sldIdLst>
    <p:sldId id="427" r:id="rId6"/>
    <p:sldId id="450" r:id="rId7"/>
    <p:sldId id="451" r:id="rId8"/>
    <p:sldId id="462" r:id="rId9"/>
    <p:sldId id="452" r:id="rId10"/>
    <p:sldId id="469" r:id="rId11"/>
    <p:sldId id="454" r:id="rId12"/>
    <p:sldId id="464" r:id="rId13"/>
    <p:sldId id="465" r:id="rId14"/>
    <p:sldId id="466" r:id="rId15"/>
    <p:sldId id="468" r:id="rId16"/>
    <p:sldId id="470" r:id="rId17"/>
    <p:sldId id="460" r:id="rId18"/>
    <p:sldId id="471" r:id="rId19"/>
    <p:sldId id="472" r:id="rId20"/>
    <p:sldId id="447" r:id="rId21"/>
    <p:sldId id="490" r:id="rId22"/>
    <p:sldId id="491" r:id="rId23"/>
    <p:sldId id="492" r:id="rId24"/>
    <p:sldId id="448" r:id="rId25"/>
    <p:sldId id="489" r:id="rId26"/>
    <p:sldId id="480" r:id="rId27"/>
    <p:sldId id="478" r:id="rId28"/>
    <p:sldId id="477" r:id="rId29"/>
    <p:sldId id="442" r:id="rId30"/>
    <p:sldId id="494" r:id="rId31"/>
    <p:sldId id="493" r:id="rId32"/>
    <p:sldId id="445" r:id="rId33"/>
    <p:sldId id="444" r:id="rId34"/>
    <p:sldId id="496" r:id="rId35"/>
    <p:sldId id="497" r:id="rId36"/>
    <p:sldId id="498" r:id="rId37"/>
    <p:sldId id="449" r:id="rId38"/>
    <p:sldId id="446" r:id="rId39"/>
    <p:sldId id="485" r:id="rId40"/>
    <p:sldId id="486" r:id="rId41"/>
    <p:sldId id="495" r:id="rId42"/>
    <p:sldId id="431" r:id="rId43"/>
  </p:sldIdLst>
  <p:sldSz cx="16276320" cy="9144000"/>
  <p:notesSz cx="6858000" cy="9144000"/>
  <p:custDataLst>
    <p:tags r:id="rId4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indent="-5226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indent="-7829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E181"/>
    <a:srgbClr val="FFCB25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9290" autoAdjust="0"/>
  </p:normalViewPr>
  <p:slideViewPr>
    <p:cSldViewPr showGuides="1">
      <p:cViewPr>
        <p:scale>
          <a:sx n="56" d="100"/>
          <a:sy n="56" d="100"/>
        </p:scale>
        <p:origin x="-244" y="-4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8" Type="http://schemas.openxmlformats.org/officeDocument/2006/relationships/tags" Target="tags/tag1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notesMaster" Target="notesMasters/notesMaster1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59219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38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20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38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185" indent="0" algn="ctr">
              <a:buNone/>
              <a:defRPr/>
            </a:lvl2pPr>
            <a:lvl3pPr marL="1437005" indent="0" algn="ctr">
              <a:buNone/>
              <a:defRPr/>
            </a:lvl3pPr>
            <a:lvl4pPr marL="2155190" indent="0" algn="ctr">
              <a:buNone/>
              <a:defRPr/>
            </a:lvl4pPr>
            <a:lvl5pPr marL="2874010" indent="0" algn="ctr">
              <a:buNone/>
              <a:defRPr/>
            </a:lvl5pPr>
            <a:lvl6pPr marL="3592195" indent="0" algn="ctr">
              <a:buNone/>
              <a:defRPr/>
            </a:lvl6pPr>
            <a:lvl7pPr marL="4310380" indent="0" algn="ctr">
              <a:buNone/>
              <a:defRPr/>
            </a:lvl7pPr>
            <a:lvl8pPr marL="5029200" indent="0" algn="ctr">
              <a:buNone/>
              <a:defRPr/>
            </a:lvl8pPr>
            <a:lvl9pPr marL="57473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185" indent="0" algn="ctr">
              <a:buNone/>
              <a:defRPr/>
            </a:lvl2pPr>
            <a:lvl3pPr marL="1437005" indent="0" algn="ctr">
              <a:buNone/>
              <a:defRPr/>
            </a:lvl3pPr>
            <a:lvl4pPr marL="2155190" indent="0" algn="ctr">
              <a:buNone/>
              <a:defRPr/>
            </a:lvl4pPr>
            <a:lvl5pPr marL="2874010" indent="0" algn="ctr">
              <a:buNone/>
              <a:defRPr/>
            </a:lvl5pPr>
            <a:lvl6pPr marL="3592195" indent="0" algn="ctr">
              <a:buNone/>
              <a:defRPr/>
            </a:lvl6pPr>
            <a:lvl7pPr marL="4310380" indent="0" algn="ctr">
              <a:buNone/>
              <a:defRPr/>
            </a:lvl7pPr>
            <a:lvl8pPr marL="5029200" indent="0" algn="ctr">
              <a:buNone/>
              <a:defRPr/>
            </a:lvl8pPr>
            <a:lvl9pPr marL="57473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185" indent="0">
              <a:buNone/>
              <a:defRPr sz="2800"/>
            </a:lvl2pPr>
            <a:lvl3pPr marL="1437005" indent="0">
              <a:buNone/>
              <a:defRPr sz="2500"/>
            </a:lvl3pPr>
            <a:lvl4pPr marL="2155190" indent="0">
              <a:buNone/>
              <a:defRPr sz="2200"/>
            </a:lvl4pPr>
            <a:lvl5pPr marL="2874010" indent="0">
              <a:buNone/>
              <a:defRPr sz="2200"/>
            </a:lvl5pPr>
            <a:lvl6pPr marL="3592195" indent="0">
              <a:buNone/>
              <a:defRPr sz="2200"/>
            </a:lvl6pPr>
            <a:lvl7pPr marL="4310380" indent="0">
              <a:buNone/>
              <a:defRPr sz="2200"/>
            </a:lvl7pPr>
            <a:lvl8pPr marL="5029200" indent="0">
              <a:buNone/>
              <a:defRPr sz="2200"/>
            </a:lvl8pPr>
            <a:lvl9pPr marL="5747385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185" indent="0">
              <a:buNone/>
              <a:defRPr sz="4400"/>
            </a:lvl2pPr>
            <a:lvl3pPr marL="1437005" indent="0">
              <a:buNone/>
              <a:defRPr sz="3800"/>
            </a:lvl3pPr>
            <a:lvl4pPr marL="2155190" indent="0">
              <a:buNone/>
              <a:defRPr sz="3100"/>
            </a:lvl4pPr>
            <a:lvl5pPr marL="2874010" indent="0">
              <a:buNone/>
              <a:defRPr sz="3100"/>
            </a:lvl5pPr>
            <a:lvl6pPr marL="3592195" indent="0">
              <a:buNone/>
              <a:defRPr sz="3100"/>
            </a:lvl6pPr>
            <a:lvl7pPr marL="4310380" indent="0">
              <a:buNone/>
              <a:defRPr sz="3100"/>
            </a:lvl7pPr>
            <a:lvl8pPr marL="5029200" indent="0">
              <a:buNone/>
              <a:defRPr sz="3100"/>
            </a:lvl8pPr>
            <a:lvl9pPr marL="5747385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185" indent="0" algn="ctr">
              <a:buNone/>
              <a:defRPr/>
            </a:lvl2pPr>
            <a:lvl3pPr marL="1437005" indent="0" algn="ctr">
              <a:buNone/>
              <a:defRPr/>
            </a:lvl3pPr>
            <a:lvl4pPr marL="2155190" indent="0" algn="ctr">
              <a:buNone/>
              <a:defRPr/>
            </a:lvl4pPr>
            <a:lvl5pPr marL="2874010" indent="0" algn="ctr">
              <a:buNone/>
              <a:defRPr/>
            </a:lvl5pPr>
            <a:lvl6pPr marL="3592195" indent="0" algn="ctr">
              <a:buNone/>
              <a:defRPr/>
            </a:lvl6pPr>
            <a:lvl7pPr marL="4310380" indent="0" algn="ctr">
              <a:buNone/>
              <a:defRPr/>
            </a:lvl7pPr>
            <a:lvl8pPr marL="5029200" indent="0" algn="ctr">
              <a:buNone/>
              <a:defRPr/>
            </a:lvl8pPr>
            <a:lvl9pPr marL="57473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185" indent="0">
              <a:buNone/>
              <a:defRPr sz="2800"/>
            </a:lvl2pPr>
            <a:lvl3pPr marL="1437005" indent="0">
              <a:buNone/>
              <a:defRPr sz="2500"/>
            </a:lvl3pPr>
            <a:lvl4pPr marL="2155190" indent="0">
              <a:buNone/>
              <a:defRPr sz="2200"/>
            </a:lvl4pPr>
            <a:lvl5pPr marL="2874010" indent="0">
              <a:buNone/>
              <a:defRPr sz="2200"/>
            </a:lvl5pPr>
            <a:lvl6pPr marL="3592195" indent="0">
              <a:buNone/>
              <a:defRPr sz="2200"/>
            </a:lvl6pPr>
            <a:lvl7pPr marL="4310380" indent="0">
              <a:buNone/>
              <a:defRPr sz="2200"/>
            </a:lvl7pPr>
            <a:lvl8pPr marL="5029200" indent="0">
              <a:buNone/>
              <a:defRPr sz="2200"/>
            </a:lvl8pPr>
            <a:lvl9pPr marL="5747385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185" indent="0">
              <a:buNone/>
              <a:defRPr sz="2800"/>
            </a:lvl2pPr>
            <a:lvl3pPr marL="1437005" indent="0">
              <a:buNone/>
              <a:defRPr sz="2500"/>
            </a:lvl3pPr>
            <a:lvl4pPr marL="2155190" indent="0">
              <a:buNone/>
              <a:defRPr sz="2200"/>
            </a:lvl4pPr>
            <a:lvl5pPr marL="2874010" indent="0">
              <a:buNone/>
              <a:defRPr sz="2200"/>
            </a:lvl5pPr>
            <a:lvl6pPr marL="3592195" indent="0">
              <a:buNone/>
              <a:defRPr sz="2200"/>
            </a:lvl6pPr>
            <a:lvl7pPr marL="4310380" indent="0">
              <a:buNone/>
              <a:defRPr sz="2200"/>
            </a:lvl7pPr>
            <a:lvl8pPr marL="5029200" indent="0">
              <a:buNone/>
              <a:defRPr sz="2200"/>
            </a:lvl8pPr>
            <a:lvl9pPr marL="5747385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185" indent="0">
              <a:buNone/>
              <a:defRPr sz="4400"/>
            </a:lvl2pPr>
            <a:lvl3pPr marL="1437005" indent="0">
              <a:buNone/>
              <a:defRPr sz="3800"/>
            </a:lvl3pPr>
            <a:lvl4pPr marL="2155190" indent="0">
              <a:buNone/>
              <a:defRPr sz="3100"/>
            </a:lvl4pPr>
            <a:lvl5pPr marL="2874010" indent="0">
              <a:buNone/>
              <a:defRPr sz="3100"/>
            </a:lvl5pPr>
            <a:lvl6pPr marL="3592195" indent="0">
              <a:buNone/>
              <a:defRPr sz="3100"/>
            </a:lvl6pPr>
            <a:lvl7pPr marL="4310380" indent="0">
              <a:buNone/>
              <a:defRPr sz="3100"/>
            </a:lvl7pPr>
            <a:lvl8pPr marL="5029200" indent="0">
              <a:buNone/>
              <a:defRPr sz="3100"/>
            </a:lvl8pPr>
            <a:lvl9pPr marL="5747385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185" indent="0" algn="ctr">
              <a:buNone/>
              <a:defRPr/>
            </a:lvl2pPr>
            <a:lvl3pPr marL="1437005" indent="0" algn="ctr">
              <a:buNone/>
              <a:defRPr/>
            </a:lvl3pPr>
            <a:lvl4pPr marL="2155190" indent="0" algn="ctr">
              <a:buNone/>
              <a:defRPr/>
            </a:lvl4pPr>
            <a:lvl5pPr marL="2874010" indent="0" algn="ctr">
              <a:buNone/>
              <a:defRPr/>
            </a:lvl5pPr>
            <a:lvl6pPr marL="3592195" indent="0" algn="ctr">
              <a:buNone/>
              <a:defRPr/>
            </a:lvl6pPr>
            <a:lvl7pPr marL="4310380" indent="0" algn="ctr">
              <a:buNone/>
              <a:defRPr/>
            </a:lvl7pPr>
            <a:lvl8pPr marL="5029200" indent="0" algn="ctr">
              <a:buNone/>
              <a:defRPr/>
            </a:lvl8pPr>
            <a:lvl9pPr marL="57473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185" indent="0">
              <a:buNone/>
              <a:defRPr sz="2800"/>
            </a:lvl2pPr>
            <a:lvl3pPr marL="1437005" indent="0">
              <a:buNone/>
              <a:defRPr sz="2500"/>
            </a:lvl3pPr>
            <a:lvl4pPr marL="2155190" indent="0">
              <a:buNone/>
              <a:defRPr sz="2200"/>
            </a:lvl4pPr>
            <a:lvl5pPr marL="2874010" indent="0">
              <a:buNone/>
              <a:defRPr sz="2200"/>
            </a:lvl5pPr>
            <a:lvl6pPr marL="3592195" indent="0">
              <a:buNone/>
              <a:defRPr sz="2200"/>
            </a:lvl6pPr>
            <a:lvl7pPr marL="4310380" indent="0">
              <a:buNone/>
              <a:defRPr sz="2200"/>
            </a:lvl7pPr>
            <a:lvl8pPr marL="5029200" indent="0">
              <a:buNone/>
              <a:defRPr sz="2200"/>
            </a:lvl8pPr>
            <a:lvl9pPr marL="5747385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185" indent="0">
              <a:buNone/>
              <a:defRPr sz="4400"/>
            </a:lvl2pPr>
            <a:lvl3pPr marL="1437005" indent="0">
              <a:buNone/>
              <a:defRPr sz="3800"/>
            </a:lvl3pPr>
            <a:lvl4pPr marL="2155190" indent="0">
              <a:buNone/>
              <a:defRPr sz="3100"/>
            </a:lvl4pPr>
            <a:lvl5pPr marL="2874010" indent="0">
              <a:buNone/>
              <a:defRPr sz="3100"/>
            </a:lvl5pPr>
            <a:lvl6pPr marL="3592195" indent="0">
              <a:buNone/>
              <a:defRPr sz="3100"/>
            </a:lvl6pPr>
            <a:lvl7pPr marL="4310380" indent="0">
              <a:buNone/>
              <a:defRPr sz="3100"/>
            </a:lvl7pPr>
            <a:lvl8pPr marL="5029200" indent="0">
              <a:buNone/>
              <a:defRPr sz="3100"/>
            </a:lvl8pPr>
            <a:lvl9pPr marL="5747385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185" indent="0">
              <a:buNone/>
              <a:defRPr sz="4400"/>
            </a:lvl2pPr>
            <a:lvl3pPr marL="1437005" indent="0">
              <a:buNone/>
              <a:defRPr sz="3800"/>
            </a:lvl3pPr>
            <a:lvl4pPr marL="2155190" indent="0">
              <a:buNone/>
              <a:defRPr sz="3100"/>
            </a:lvl4pPr>
            <a:lvl5pPr marL="2874010" indent="0">
              <a:buNone/>
              <a:defRPr sz="3100"/>
            </a:lvl5pPr>
            <a:lvl6pPr marL="3592195" indent="0">
              <a:buNone/>
              <a:defRPr sz="3100"/>
            </a:lvl6pPr>
            <a:lvl7pPr marL="4310380" indent="0">
              <a:buNone/>
              <a:defRPr sz="3100"/>
            </a:lvl7pPr>
            <a:lvl8pPr marL="5029200" indent="0">
              <a:buNone/>
              <a:defRPr sz="3100"/>
            </a:lvl8pPr>
            <a:lvl9pPr marL="5747385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5pPr>
      <a:lvl6pPr marL="71818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6pPr>
      <a:lvl7pPr marL="143700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7pPr>
      <a:lvl8pPr marL="215519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8pPr>
      <a:lvl9pPr marL="287401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38480" indent="-538480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7130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780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330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60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79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61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9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1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700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19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401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9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38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20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3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5pPr>
      <a:lvl6pPr marL="71818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6pPr>
      <a:lvl7pPr marL="143700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7pPr>
      <a:lvl8pPr marL="215519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8pPr>
      <a:lvl9pPr marL="287401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38480" indent="-538480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7130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780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330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60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79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61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9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1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700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19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401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9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38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20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3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5pPr>
      <a:lvl6pPr marL="71818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6pPr>
      <a:lvl7pPr marL="143700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7pPr>
      <a:lvl8pPr marL="215519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8pPr>
      <a:lvl9pPr marL="287401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38480" indent="-538480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7130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780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330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60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79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61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9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1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700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19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401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9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38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20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3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5pPr>
      <a:lvl6pPr marL="71818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6pPr>
      <a:lvl7pPr marL="143700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7pPr>
      <a:lvl8pPr marL="215519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8pPr>
      <a:lvl9pPr marL="287401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38480" indent="-538480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7130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780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330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60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79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61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9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1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700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19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401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9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38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20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3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GIF"/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18.jpeg"/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0" Type="http://schemas.openxmlformats.org/officeDocument/2006/relationships/slideLayout" Target="../slideLayouts/slideLayout24.xml"/><Relationship Id="rId1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6.jpe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9.png"/><Relationship Id="rId7" Type="http://schemas.openxmlformats.org/officeDocument/2006/relationships/image" Target="../media/image36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48.jpeg"/><Relationship Id="rId13" Type="http://schemas.openxmlformats.org/officeDocument/2006/relationships/image" Target="../media/image35.png"/><Relationship Id="rId12" Type="http://schemas.openxmlformats.org/officeDocument/2006/relationships/image" Target="../media/image47.png"/><Relationship Id="rId11" Type="http://schemas.openxmlformats.org/officeDocument/2006/relationships/image" Target="../media/image37.png"/><Relationship Id="rId10" Type="http://schemas.openxmlformats.org/officeDocument/2006/relationships/image" Target="../media/image40.png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7.jpeg"/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63.wdp"/><Relationship Id="rId1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65.wdp"/><Relationship Id="rId2" Type="http://schemas.openxmlformats.org/officeDocument/2006/relationships/image" Target="../media/image64.png"/><Relationship Id="rId1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image34.wdp"/><Relationship Id="rId5" Type="http://schemas.openxmlformats.org/officeDocument/2006/relationships/image" Target="../media/image33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9.png"/><Relationship Id="rId1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microsoft.com/office/2007/relationships/hdphoto" Target="../media/image65.wdp"/><Relationship Id="rId3" Type="http://schemas.openxmlformats.org/officeDocument/2006/relationships/image" Target="../media/image64.png"/><Relationship Id="rId2" Type="http://schemas.microsoft.com/office/2007/relationships/hdphoto" Target="../media/image63.wdp"/><Relationship Id="rId1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HỌC MỸ TRINH</a:t>
            </a:r>
            <a:endParaRPr lang="en-US" altLang="en-US" sz="35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10: HOẠT ĐỘNG SẢN XUẤT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VÀ THỦ CÔNG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664484" y="7890913"/>
            <a:ext cx="7102225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6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: Huỳnh Thị Mỹ Lệ</a:t>
            </a:r>
            <a:endParaRPr lang="en-US" altLang="en-US" sz="36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3600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:  </a:t>
            </a:r>
            <a:r>
              <a:rPr lang="en-US" altLang="en-US" sz="3600" b="1" i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3A</a:t>
            </a:r>
            <a:endParaRPr lang="en-US" altLang="en-US" sz="3600" b="1" i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33" y="66532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á sách gỗ ép treo tường KSG4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609600"/>
            <a:ext cx="10515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623719" y="6781800"/>
            <a:ext cx="7315200" cy="1532128"/>
            <a:chOff x="1508919" y="7467600"/>
            <a:chExt cx="7315200" cy="1307405"/>
          </a:xfrm>
        </p:grpSpPr>
        <p:sp>
          <p:nvSpPr>
            <p:cNvPr id="4" name="Rectangle 3"/>
            <p:cNvSpPr/>
            <p:nvPr/>
          </p:nvSpPr>
          <p:spPr>
            <a:xfrm>
              <a:off x="1508919" y="7467600"/>
              <a:ext cx="5105400" cy="1307405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2018" tIns="61009" rIns="122018" bIns="61009" rtlCol="0" anchor="ctr"/>
            <a:lstStyle/>
            <a:p>
              <a:pPr algn="ctr" defTabSz="12204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17433" y="7543800"/>
              <a:ext cx="6906686" cy="1155673"/>
            </a:xfrm>
            <a:prstGeom prst="rect">
              <a:avLst/>
            </a:prstGeom>
            <a:noFill/>
          </p:spPr>
          <p:txBody>
            <a:bodyPr wrap="square" lIns="122018" tIns="61009" rIns="122018" bIns="61009" rtlCol="0">
              <a:spAutoFit/>
            </a:bodyPr>
            <a:lstStyle/>
            <a:p>
              <a:pPr defTabSz="12204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 smtClean="0">
                  <a:solidFill>
                    <a:prstClr val="black"/>
                  </a:solidFill>
                  <a:latin typeface="Calibri" panose="020F0502020204030204"/>
                </a:rPr>
                <a:t>GIÁ SÁCH</a:t>
              </a:r>
              <a:endParaRPr lang="en-US" sz="8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applause-1800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24919" y="822541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52319" y="7704356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66319" y="7704356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09319" y="7696200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3891822" y="362467"/>
            <a:ext cx="8278539" cy="1263283"/>
          </a:xfrm>
          <a:prstGeom prst="roundRect">
            <a:avLst>
              <a:gd name="adj" fmla="val 50000"/>
            </a:avLst>
          </a:prstGeom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Đây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là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gì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?</a:t>
            </a:r>
            <a:endParaRPr lang="en-US" sz="8800" dirty="0">
              <a:solidFill>
                <a:prstClr val="black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1024" name="TextBox 1023"/>
          <p:cNvSpPr txBox="1"/>
          <p:nvPr/>
        </p:nvSpPr>
        <p:spPr>
          <a:xfrm>
            <a:off x="6004719" y="7490478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P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5" name="TextBox 1024"/>
          <p:cNvSpPr txBox="1"/>
          <p:nvPr/>
        </p:nvSpPr>
        <p:spPr>
          <a:xfrm>
            <a:off x="4813033" y="7566678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Ộ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7" name="TextBox 1026"/>
          <p:cNvSpPr txBox="1"/>
          <p:nvPr/>
        </p:nvSpPr>
        <p:spPr>
          <a:xfrm>
            <a:off x="3670033" y="7504280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H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8" name="Rectangle 1027"/>
          <p:cNvSpPr/>
          <p:nvPr/>
        </p:nvSpPr>
        <p:spPr>
          <a:xfrm>
            <a:off x="9967119" y="7696200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9" name="Rectangle 1028"/>
          <p:cNvSpPr/>
          <p:nvPr/>
        </p:nvSpPr>
        <p:spPr>
          <a:xfrm>
            <a:off x="11110119" y="767766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1" name="Rectangle 1030"/>
          <p:cNvSpPr/>
          <p:nvPr/>
        </p:nvSpPr>
        <p:spPr>
          <a:xfrm>
            <a:off x="8886562" y="7719078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2" name="TextBox 1031"/>
          <p:cNvSpPr txBox="1"/>
          <p:nvPr/>
        </p:nvSpPr>
        <p:spPr>
          <a:xfrm>
            <a:off x="11213833" y="75318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T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3" name="TextBox 1032"/>
          <p:cNvSpPr txBox="1"/>
          <p:nvPr/>
        </p:nvSpPr>
        <p:spPr>
          <a:xfrm>
            <a:off x="10043319" y="76080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Ú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4" name="TextBox 1033"/>
          <p:cNvSpPr txBox="1"/>
          <p:nvPr/>
        </p:nvSpPr>
        <p:spPr>
          <a:xfrm>
            <a:off x="9080233" y="76080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B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122" name="Picture 2" descr="Những ý tưởng sáng tạo trong hình ảnh hộp quà mở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t="11935" r="13605" b="10029"/>
          <a:stretch>
            <a:fillRect/>
          </a:stretch>
        </p:blipFill>
        <p:spPr bwMode="auto">
          <a:xfrm>
            <a:off x="2042319" y="2184099"/>
            <a:ext cx="4594839" cy="511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ình ảnh Bút Chì Hoạt Hình Với Kính Giữ Ngón Tay Cái Lên PNG , Bút Chì, Trở  Lại, Lý Lịch PNG và Vector với nền trong suốt để tải xuống miễ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2055" r="19499" b="3991"/>
          <a:stretch>
            <a:fillRect/>
          </a:stretch>
        </p:blipFill>
        <p:spPr bwMode="auto">
          <a:xfrm>
            <a:off x="8726311" y="1950306"/>
            <a:ext cx="3526808" cy="544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24" grpId="0"/>
      <p:bldP spid="1025" grpId="0"/>
      <p:bldP spid="1027" grpId="0"/>
      <p:bldP spid="1032" grpId="0"/>
      <p:bldP spid="1033" grpId="0"/>
      <p:bldP spid="10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23719" y="6705600"/>
            <a:ext cx="7467600" cy="1532128"/>
            <a:chOff x="1508919" y="7467600"/>
            <a:chExt cx="7467600" cy="1307405"/>
          </a:xfrm>
        </p:grpSpPr>
        <p:sp>
          <p:nvSpPr>
            <p:cNvPr id="3" name="Rectangle 2"/>
            <p:cNvSpPr/>
            <p:nvPr/>
          </p:nvSpPr>
          <p:spPr>
            <a:xfrm>
              <a:off x="1508919" y="7467600"/>
              <a:ext cx="5105400" cy="1307405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2018" tIns="61009" rIns="122018" bIns="61009" rtlCol="0" anchor="ctr"/>
            <a:lstStyle/>
            <a:p>
              <a:pPr algn="ctr" defTabSz="12204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69833" y="7543800"/>
              <a:ext cx="6906686" cy="1155673"/>
            </a:xfrm>
            <a:prstGeom prst="rect">
              <a:avLst/>
            </a:prstGeom>
            <a:noFill/>
          </p:spPr>
          <p:txBody>
            <a:bodyPr wrap="square" lIns="122018" tIns="61009" rIns="122018" bIns="61009" rtlCol="0">
              <a:spAutoFit/>
            </a:bodyPr>
            <a:lstStyle/>
            <a:p>
              <a:pPr defTabSz="12204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 smtClean="0">
                  <a:solidFill>
                    <a:prstClr val="black"/>
                  </a:solidFill>
                  <a:latin typeface="Calibri" panose="020F0502020204030204"/>
                </a:rPr>
                <a:t>HỘP BÚT</a:t>
              </a:r>
              <a:endParaRPr lang="en-US" sz="8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8194" name="Picture 2" descr="192] Hộp bút nhựa hoạt hình nhiều ngă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7" t="2113" r="1037" b="58443"/>
          <a:stretch>
            <a:fillRect/>
          </a:stretch>
        </p:blipFill>
        <p:spPr bwMode="auto">
          <a:xfrm>
            <a:off x="2956719" y="1066800"/>
            <a:ext cx="10820400" cy="534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pplause-1800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82119" y="774281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503828" y="2047554"/>
            <a:ext cx="4944875" cy="4234249"/>
          </a:xfrm>
          <a:prstGeom prst="round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6375406" y="2067579"/>
            <a:ext cx="3954796" cy="427555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5104" y="6453287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05394" y="6478617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22559" y="6530323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579430" y="6530323"/>
            <a:ext cx="1160266" cy="813948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3155" y="6443651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24829" y="6448769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3891822" y="362467"/>
            <a:ext cx="8278539" cy="1263283"/>
          </a:xfrm>
          <a:prstGeom prst="roundRect">
            <a:avLst>
              <a:gd name="adj" fmla="val 50000"/>
            </a:avLst>
          </a:prstGeom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Đây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là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gì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?</a:t>
            </a:r>
            <a:endParaRPr lang="en-US" sz="8800" dirty="0">
              <a:solidFill>
                <a:prstClr val="black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11256906" y="2043265"/>
            <a:ext cx="4756189" cy="423424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90594" y="6235844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N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14623" y="627751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È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32671" y="6235844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Đ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913520" y="6452034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472248" y="6443651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41581" y="6452443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064027" y="621136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G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33161" y="621136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N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93228" y="6343136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Ô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155901" y="6308965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S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496207" y="6265684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A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750623" y="6256464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O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5" grpId="0" animBg="1"/>
      <p:bldP spid="16" grpId="0" animBg="1"/>
      <p:bldP spid="31" grpId="0"/>
      <p:bldP spid="32" grpId="0"/>
      <p:bldP spid="33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61719" y="6705600"/>
            <a:ext cx="6906686" cy="1532128"/>
            <a:chOff x="1508919" y="7467600"/>
            <a:chExt cx="6906686" cy="1307405"/>
          </a:xfrm>
        </p:grpSpPr>
        <p:sp>
          <p:nvSpPr>
            <p:cNvPr id="3" name="Rectangle 2"/>
            <p:cNvSpPr/>
            <p:nvPr/>
          </p:nvSpPr>
          <p:spPr>
            <a:xfrm>
              <a:off x="1508919" y="7467600"/>
              <a:ext cx="6477000" cy="1307405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2018" tIns="61009" rIns="122018" bIns="61009" rtlCol="0" anchor="ctr"/>
            <a:lstStyle/>
            <a:p>
              <a:pPr algn="ctr" defTabSz="12204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08919" y="7543800"/>
              <a:ext cx="6906686" cy="1155673"/>
            </a:xfrm>
            <a:prstGeom prst="rect">
              <a:avLst/>
            </a:prstGeom>
            <a:noFill/>
          </p:spPr>
          <p:txBody>
            <a:bodyPr wrap="square" lIns="122018" tIns="61009" rIns="122018" bIns="61009" rtlCol="0">
              <a:spAutoFit/>
            </a:bodyPr>
            <a:lstStyle/>
            <a:p>
              <a:pPr defTabSz="12204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 smtClean="0">
                  <a:solidFill>
                    <a:prstClr val="black"/>
                  </a:solidFill>
                  <a:latin typeface="Calibri" panose="020F0502020204030204"/>
                </a:rPr>
                <a:t>ĐÈN ÔNG SAO</a:t>
              </a:r>
              <a:endParaRPr lang="en-US" sz="8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170" name="Picture 2" descr="Mua Đèn ông sao truyền thống chơi Trung thu | Tiki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2" r="17375" b="19813"/>
          <a:stretch>
            <a:fillRect/>
          </a:stretch>
        </p:blipFill>
        <p:spPr bwMode="auto">
          <a:xfrm>
            <a:off x="2804319" y="762000"/>
            <a:ext cx="9906000" cy="56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pplause-1800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96319" y="784543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2] Hộp bút nhựa hoạt hình nhiều ngă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5" t="22803" r="4732" b="58443"/>
          <a:stretch>
            <a:fillRect/>
          </a:stretch>
        </p:blipFill>
        <p:spPr bwMode="auto">
          <a:xfrm>
            <a:off x="9738519" y="5181600"/>
            <a:ext cx="5122334" cy="25428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iá sách gỗ ép treo tường KSG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983" y="685800"/>
            <a:ext cx="5181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QUẠT GIẤ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4" b="20465"/>
          <a:stretch>
            <a:fillRect/>
          </a:stretch>
        </p:blipFill>
        <p:spPr bwMode="auto">
          <a:xfrm>
            <a:off x="8976519" y="381000"/>
            <a:ext cx="615872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Bảng giá Smart Tivi LED Samsung 49inch 4K - Model UA49KU6400KXXV (Đen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2" b="12652"/>
          <a:stretch>
            <a:fillRect/>
          </a:stretch>
        </p:blipFill>
        <p:spPr bwMode="auto">
          <a:xfrm>
            <a:off x="1537583" y="4852811"/>
            <a:ext cx="4314736" cy="360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ua Đèn ông sao truyền thống chơi Trung thu | Tik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2" r="17375" b="19813"/>
          <a:stretch>
            <a:fillRect/>
          </a:stretch>
        </p:blipFill>
        <p:spPr bwMode="auto">
          <a:xfrm>
            <a:off x="5852319" y="2607733"/>
            <a:ext cx="3886200" cy="37761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99719" y="3976511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Sản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phẩm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làm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bằng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tay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37819" y="83058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Sản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phẩm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làm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bằng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máy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5026E-6 3.33333E-6 L -0.1615 -0.2833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5" y="-1416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5284E-6 2.22222E-6 L -0.08747 0.005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9" y="2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3222E-6 8.33333E-7 L 0.09547 0.00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9" y="1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462E-7 -3.33333E-6 L 0.22294 0.41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7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18519" y="103853"/>
            <a:ext cx="12744450" cy="1569405"/>
            <a:chOff x="2251869" y="103853"/>
            <a:chExt cx="1274445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199053" y="103853"/>
              <a:ext cx="6772155" cy="994830"/>
              <a:chOff x="5051402" y="164812"/>
              <a:chExt cx="6657884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51402" y="164812"/>
                <a:ext cx="6657884" cy="994830"/>
                <a:chOff x="5051402" y="164812"/>
                <a:chExt cx="6657884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51402" y="164812"/>
                  <a:ext cx="6657884" cy="553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Hai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6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2025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42894" y="2133600"/>
            <a:ext cx="13734425" cy="1200329"/>
            <a:chOff x="1642894" y="2362200"/>
            <a:chExt cx="13734425" cy="1200329"/>
          </a:xfrm>
        </p:grpSpPr>
        <p:sp>
          <p:nvSpPr>
            <p:cNvPr id="14" name="Rectangle 13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>
              <a:fillRect/>
            </a:stretch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73149" y="16002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3352800"/>
            <a:ext cx="4876800" cy="287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19" y="3352799"/>
            <a:ext cx="4876800" cy="287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519" y="3352800"/>
            <a:ext cx="4876800" cy="287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6248401"/>
            <a:ext cx="4876800" cy="287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0" y="6248400"/>
            <a:ext cx="4876799" cy="287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519" y="6248401"/>
            <a:ext cx="4876800" cy="287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18519" y="103853"/>
            <a:ext cx="12744450" cy="1569405"/>
            <a:chOff x="2251869" y="103853"/>
            <a:chExt cx="1274445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199053" y="103853"/>
              <a:ext cx="5602944" cy="994830"/>
              <a:chOff x="5051402" y="164812"/>
              <a:chExt cx="5508402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51402" y="164812"/>
                <a:ext cx="5508402" cy="994830"/>
                <a:chOff x="5051402" y="164812"/>
                <a:chExt cx="5508402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51402" y="164812"/>
                  <a:ext cx="5508402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tư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27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11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2024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42894" y="2133600"/>
            <a:ext cx="13734425" cy="1200329"/>
            <a:chOff x="1642894" y="2362200"/>
            <a:chExt cx="13734425" cy="1200329"/>
          </a:xfrm>
        </p:grpSpPr>
        <p:sp>
          <p:nvSpPr>
            <p:cNvPr id="14" name="Rectangle 13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>
              <a:fillRect/>
            </a:stretch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73149" y="16002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3352800"/>
            <a:ext cx="7239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19" y="3352799"/>
            <a:ext cx="8229599" cy="579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18519" y="103853"/>
            <a:ext cx="12744450" cy="1569405"/>
            <a:chOff x="2251869" y="103853"/>
            <a:chExt cx="1274445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199053" y="103853"/>
              <a:ext cx="5796280" cy="994830"/>
              <a:chOff x="5051402" y="164812"/>
              <a:chExt cx="5698476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51402" y="164812"/>
                <a:ext cx="5698476" cy="994830"/>
                <a:chOff x="5051402" y="164812"/>
                <a:chExt cx="5698476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51402" y="164812"/>
                  <a:ext cx="5698476" cy="553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 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06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2025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42894" y="2133600"/>
            <a:ext cx="13734425" cy="1200329"/>
            <a:chOff x="1642894" y="2362200"/>
            <a:chExt cx="13734425" cy="1200329"/>
          </a:xfrm>
        </p:grpSpPr>
        <p:sp>
          <p:nvSpPr>
            <p:cNvPr id="14" name="Rectangle 13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>
              <a:fillRect/>
            </a:stretch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73149" y="16002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3505200"/>
            <a:ext cx="779145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71" y="3352800"/>
            <a:ext cx="8515348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18519" y="103853"/>
            <a:ext cx="12744450" cy="1569405"/>
            <a:chOff x="2251869" y="103853"/>
            <a:chExt cx="1274445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199053" y="103853"/>
              <a:ext cx="5702962" cy="994830"/>
              <a:chOff x="5051402" y="164812"/>
              <a:chExt cx="5606732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51402" y="164812"/>
                <a:ext cx="5606732" cy="994830"/>
                <a:chOff x="5051402" y="164812"/>
                <a:chExt cx="5606732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51402" y="164812"/>
                  <a:ext cx="5606732" cy="553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6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2025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42894" y="2133600"/>
            <a:ext cx="13734425" cy="1200329"/>
            <a:chOff x="1642894" y="2362200"/>
            <a:chExt cx="13734425" cy="1200329"/>
          </a:xfrm>
        </p:grpSpPr>
        <p:sp>
          <p:nvSpPr>
            <p:cNvPr id="14" name="Rectangle 13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>
              <a:fillRect/>
            </a:stretch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1573149" y="16002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3" y="3374494"/>
            <a:ext cx="8733471" cy="561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75" y="3352800"/>
            <a:ext cx="8805544" cy="584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t="657" b="657"/>
          <a:stretch>
            <a:fillRect/>
          </a:stretch>
        </p:blipFill>
        <p:spPr>
          <a:xfrm>
            <a:off x="0" y="152400"/>
            <a:ext cx="16276638" cy="9144000"/>
          </a:xfrm>
          <a:prstGeom prst="rect">
            <a:avLst/>
          </a:prstGeom>
        </p:spPr>
      </p:pic>
      <p:pic>
        <p:nvPicPr>
          <p:cNvPr id="3" name="RƯỚC ĐÈN THÁNG TÁM - TAEVE REMIX - TRUNG THU 20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15734" y="262467"/>
            <a:ext cx="830787" cy="829733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5439" y="1"/>
            <a:ext cx="2356410" cy="2353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numSld="2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73149" y="15240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75519" y="3769800"/>
          <a:ext cx="14554200" cy="45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934"/>
                <a:gridCol w="3746066"/>
                <a:gridCol w="9601200"/>
              </a:tblGrid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4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4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4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4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34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4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4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4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4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</a:tr>
              <a:tr h="648000">
                <a:tc>
                  <a:txBody>
                    <a:bodyPr/>
                    <a:lstStyle/>
                    <a:p>
                      <a:pPr algn="ctr"/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4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75519" y="4403682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8519" y="4403682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98869" y="4403682"/>
            <a:ext cx="9530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70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xuất ra quần áo phục vụ đời sống con người.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77947" y="5062470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120947" y="5062470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70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01297" y="5062470"/>
            <a:ext cx="95308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70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75519" y="5745188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118519" y="5745188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70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998869" y="5745188"/>
            <a:ext cx="95308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70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75519" y="6360600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118519" y="6360600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70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998869" y="6360600"/>
            <a:ext cx="95308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70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75519" y="7034494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118519" y="7034494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70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998869" y="7034494"/>
            <a:ext cx="95308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70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75519" y="7650047"/>
            <a:ext cx="1143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118519" y="7650047"/>
            <a:ext cx="3880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70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998869" y="7650047"/>
            <a:ext cx="95308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70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642894" y="2228671"/>
            <a:ext cx="13734425" cy="1200329"/>
            <a:chOff x="1642894" y="2362200"/>
            <a:chExt cx="13734425" cy="1200329"/>
          </a:xfrm>
        </p:grpSpPr>
        <p:sp>
          <p:nvSpPr>
            <p:cNvPr id="63" name="Rectangle 62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>
              <a:fillRect/>
            </a:stretch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2118519" y="103853"/>
            <a:ext cx="12744450" cy="1569405"/>
            <a:chOff x="2251869" y="103853"/>
            <a:chExt cx="12744450" cy="1569405"/>
          </a:xfrm>
        </p:grpSpPr>
        <p:grpSp>
          <p:nvGrpSpPr>
            <p:cNvPr id="33" name="Group 32"/>
            <p:cNvGrpSpPr/>
            <p:nvPr/>
          </p:nvGrpSpPr>
          <p:grpSpPr>
            <a:xfrm>
              <a:off x="5199053" y="103853"/>
              <a:ext cx="5796280" cy="994830"/>
              <a:chOff x="5051402" y="164812"/>
              <a:chExt cx="5698476" cy="99483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5051402" y="164812"/>
                <a:ext cx="5698476" cy="994830"/>
                <a:chOff x="5051402" y="164812"/>
                <a:chExt cx="5698476" cy="994830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5051402" y="164812"/>
                  <a:ext cx="5698476" cy="553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Hai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06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2025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36" name="Straight Connector 35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16" y="3810000"/>
            <a:ext cx="1068135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719" y="1854199"/>
            <a:ext cx="16764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20" y="1905000"/>
            <a:ext cx="1779304" cy="122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19" y="1981201"/>
            <a:ext cx="1752600" cy="115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20" y="1854199"/>
            <a:ext cx="1821500" cy="149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304" y="2056729"/>
            <a:ext cx="1983015" cy="146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719" y="1701799"/>
            <a:ext cx="250070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19" y="1676400"/>
            <a:ext cx="2895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319" y="1701799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19" y="1752600"/>
            <a:ext cx="2743200" cy="187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319" y="1752600"/>
            <a:ext cx="2674191" cy="184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00" y="2108199"/>
            <a:ext cx="1962636" cy="124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2" y="1752600"/>
            <a:ext cx="3124199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2118519" y="103853"/>
            <a:ext cx="12744450" cy="1569405"/>
            <a:chOff x="2251869" y="103853"/>
            <a:chExt cx="12744450" cy="1569405"/>
          </a:xfrm>
        </p:grpSpPr>
        <p:grpSp>
          <p:nvGrpSpPr>
            <p:cNvPr id="47" name="Group 46"/>
            <p:cNvGrpSpPr/>
            <p:nvPr/>
          </p:nvGrpSpPr>
          <p:grpSpPr>
            <a:xfrm>
              <a:off x="5199053" y="103853"/>
              <a:ext cx="6772158" cy="994830"/>
              <a:chOff x="5051402" y="164812"/>
              <a:chExt cx="6657887" cy="994830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5051402" y="164812"/>
                <a:ext cx="6657887" cy="994830"/>
                <a:chOff x="5051402" y="164812"/>
                <a:chExt cx="6657887" cy="994830"/>
              </a:xfrm>
            </p:grpSpPr>
            <p:sp>
              <p:nvSpPr>
                <p:cNvPr id="51" name="TextBox 50"/>
                <p:cNvSpPr txBox="1"/>
                <p:nvPr/>
              </p:nvSpPr>
              <p:spPr>
                <a:xfrm>
                  <a:off x="5051402" y="164812"/>
                  <a:ext cx="6657887" cy="553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Hai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6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2025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50" name="Straight Connector 49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8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564511" y="1585912"/>
            <a:ext cx="6803408" cy="3595688"/>
            <a:chOff x="3109119" y="2195512"/>
            <a:chExt cx="11299208" cy="6451506"/>
          </a:xfrm>
        </p:grpSpPr>
        <p:pic>
          <p:nvPicPr>
            <p:cNvPr id="25" name="Picture 2" descr="Biểu Tượng Cảm Xúc Bối Rối Hình minh họa Sẵn có - Tải xuống Hình ảnh Ngay  bây giờ - Biểu tượng cảm xúc, Bối rối - Khái niệm, Hỏi - Nói chuyện - iStock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9119" y="6019800"/>
              <a:ext cx="2801673" cy="2627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Callout 25"/>
            <p:cNvSpPr/>
            <p:nvPr/>
          </p:nvSpPr>
          <p:spPr>
            <a:xfrm>
              <a:off x="3130727" y="2195512"/>
              <a:ext cx="11277600" cy="4129088"/>
            </a:xfrm>
            <a:prstGeom prst="cloudCallout">
              <a:avLst/>
            </a:prstGeom>
            <a:solidFill>
              <a:schemeClr val="accent3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7798E-6 -1.11111E-6 L 0.28798 0.46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94" y="234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727E-7 -1.11111E-6 L 0.0984 0.6201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5" y="3100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3043E-6 -2.22222E-6 L -0.07928 0.323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9" y="161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1083E-7 2.5E-6 L -0.0866 0.6286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0" y="3142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63526E-7 -8.33333E-7 L -0.24186 0.482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3" y="2413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85E-6 2.22222E-6 L -0.28087 0.478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3" y="2392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ành chế biến cà phê tìm giải pháp ứng phó với biến động giá | Báo Gia Lai 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228600"/>
            <a:ext cx="5181600" cy="37242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i Châu: Ứng dụng công nghệ cao trong công nghiệp chế biến chè phục vụ  xuất khẩu sau đại d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19" y="152400"/>
            <a:ext cx="4648200" cy="36480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Áp dụng công nghệ chế biến sâu: Tăng lợi nhuận cho ngành cá tra - Nhịp sống  kinh tế Việt Nam &amp;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8" descr="Áp dụng công nghệ chế biến sâu: Tăng lợi nhuận cho ngành cá tra - Nhịp sống  kinh tế Việt Nam &amp; Thế giớ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AutoShape 10" descr="Áp dụng công nghệ chế biến sâu: Tăng lợi nhuận cho ngành cá tra - Nhịp sống  kinh tế Việt Nam &amp; Thế giớ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38" name="Picture 14" descr="Ứng dụng công nghệ cao vào sản xuất cá tra xuất khẩu | VOV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19" y="5029200"/>
            <a:ext cx="5410200" cy="3429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hoảng trống' chế biến của ngành chăn nuô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119" y="4840109"/>
            <a:ext cx="5455850" cy="361809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ài 1: Bình Phước Thu hút đầu tư vào công nghiệp chế biến hạt điề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169" y="316794"/>
            <a:ext cx="3992950" cy="36671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6319" y="3983920"/>
            <a:ext cx="8001000" cy="9541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74119" y="8458200"/>
            <a:ext cx="307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44569" y="8508143"/>
            <a:ext cx="307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196624" y="3989816"/>
            <a:ext cx="307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87749" y="3277256"/>
            <a:ext cx="307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40481" y="3972580"/>
            <a:ext cx="307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Áp dụng công nghệ chế biến sâu: Tăng lợi nhuận cho ngành cá tra - Nhịp sống  kinh tế Việt Nam &amp; Thế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4" descr="Áp dụng công nghệ chế biến sâu: Tăng lợi nhuận cho ngành cá tra - Nhịp sống  kinh tế Việt Nam &amp; Thế giớ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050" name="Picture 2" descr="Công nghiệp sản xuất hàng tiêu dùng Việt Nam - Những điều cần biế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3" y="-304800"/>
            <a:ext cx="7249936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ổng quan về công nghiệp sản xuất hàng tiêu dùng (Mới) | Als.co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4" y="4648200"/>
            <a:ext cx="7249935" cy="36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ây chuyền sản xuất smartphone của Hàn Quốc đang lụi tàn khi LG và Samsung  chuyển sang Việt Nam làm điện tho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319" y="4684360"/>
            <a:ext cx="6477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63938" y="3961291"/>
            <a:ext cx="11274240" cy="630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32919" y="3472190"/>
            <a:ext cx="25051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32919" y="8382000"/>
            <a:ext cx="3073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82616" y="8305800"/>
            <a:ext cx="38279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09919" y="3439180"/>
            <a:ext cx="6172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chảo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0" name="Picture 12" descr="Đột nhập' nhà máy sản xuất đồ gia dụng lớn bậc nhất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194" y="-685800"/>
            <a:ext cx="619125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Phấn đấu khai thác thử nghiệm Bể than sông Hồng trước năm 2040 - Nhịp sống  kinh tế Việt Nam &amp; Thế giớ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76200"/>
            <a:ext cx="8077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Điện mặt trời mái nhà &quot;tự sản, tự tiêu&quot; không được bán quá 10% công su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19" y="76200"/>
            <a:ext cx="73914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00808" y="8153400"/>
            <a:ext cx="9046066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2919" y="7239000"/>
            <a:ext cx="307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38519" y="7086600"/>
            <a:ext cx="510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573149" y="18288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251869" y="103853"/>
            <a:ext cx="12820650" cy="1567467"/>
            <a:chOff x="2251869" y="103853"/>
            <a:chExt cx="12820650" cy="1567467"/>
          </a:xfrm>
        </p:grpSpPr>
        <p:grpSp>
          <p:nvGrpSpPr>
            <p:cNvPr id="30" name="Group 29"/>
            <p:cNvGrpSpPr/>
            <p:nvPr/>
          </p:nvGrpSpPr>
          <p:grpSpPr>
            <a:xfrm>
              <a:off x="5199053" y="103853"/>
              <a:ext cx="4926317" cy="994830"/>
              <a:chOff x="5051402" y="164812"/>
              <a:chExt cx="4843195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51402" y="164812"/>
                <a:ext cx="4843195" cy="994830"/>
                <a:chOff x="5051402" y="164812"/>
                <a:chExt cx="4843195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51402" y="164812"/>
                  <a:ext cx="4763607" cy="553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 Hai ngày 06 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 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2025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820650" cy="574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 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130727" y="3048000"/>
            <a:ext cx="11277600" cy="5894555"/>
            <a:chOff x="3130727" y="1860368"/>
            <a:chExt cx="11277600" cy="6481364"/>
          </a:xfrm>
        </p:grpSpPr>
        <p:pic>
          <p:nvPicPr>
            <p:cNvPr id="15" name="Picture 2" descr="Biểu Tượng Cảm Xúc Bối Rối Hình minh họa Sẵn có - Tải xuống Hình ảnh Ngay  bây giờ - Biểu tượng cảm xúc, Bối rối - Khái niệm, Hỏi - Nói chuyện - iStoc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319" y="5714514"/>
              <a:ext cx="2801673" cy="2627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loud Callout 15"/>
            <p:cNvSpPr/>
            <p:nvPr/>
          </p:nvSpPr>
          <p:spPr>
            <a:xfrm>
              <a:off x="3130727" y="1860368"/>
              <a:ext cx="11277600" cy="4129088"/>
            </a:xfrm>
            <a:prstGeom prst="cloudCallout">
              <a:avLst/>
            </a:prstGeom>
            <a:solidFill>
              <a:schemeClr val="accent3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85319" y="2497709"/>
            <a:ext cx="11201400" cy="6444846"/>
            <a:chOff x="3185319" y="2497709"/>
            <a:chExt cx="11201400" cy="6444846"/>
          </a:xfrm>
        </p:grpSpPr>
        <p:grpSp>
          <p:nvGrpSpPr>
            <p:cNvPr id="9" name="Group 8"/>
            <p:cNvGrpSpPr/>
            <p:nvPr/>
          </p:nvGrpSpPr>
          <p:grpSpPr>
            <a:xfrm>
              <a:off x="3185319" y="2497709"/>
              <a:ext cx="11201400" cy="6444846"/>
              <a:chOff x="3185319" y="2497709"/>
              <a:chExt cx="11201400" cy="6444846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185319" y="2497709"/>
                <a:ext cx="11201400" cy="6444846"/>
                <a:chOff x="1966119" y="2497709"/>
                <a:chExt cx="11201400" cy="6444846"/>
              </a:xfrm>
            </p:grpSpPr>
            <p:sp>
              <p:nvSpPr>
                <p:cNvPr id="4" name="Cloud Callout 3"/>
                <p:cNvSpPr/>
                <p:nvPr/>
              </p:nvSpPr>
              <p:spPr>
                <a:xfrm>
                  <a:off x="1966119" y="2497709"/>
                  <a:ext cx="11201400" cy="4343400"/>
                </a:xfrm>
                <a:prstGeom prst="cloudCallout">
                  <a:avLst/>
                </a:prstGeom>
                <a:solidFill>
                  <a:schemeClr val="accent3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/>
                  <a:endPara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2052" name="Picture 4" descr="Emoticon smiley face Cut Out Stock Images &amp; Pictures - Page 3 - Alamy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770" t="41346" b="6417"/>
                <a:stretch>
                  <a:fillRect/>
                </a:stretch>
              </p:blipFill>
              <p:spPr bwMode="auto">
                <a:xfrm flipH="1">
                  <a:off x="2358452" y="6677715"/>
                  <a:ext cx="2422437" cy="2264840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" name="TextBox 6"/>
              <p:cNvSpPr txBox="1"/>
              <p:nvPr/>
            </p:nvSpPr>
            <p:spPr>
              <a:xfrm>
                <a:off x="4671219" y="3219033"/>
                <a:ext cx="8953500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nghiệp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chế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lương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tiêu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móc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khai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thác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khoáng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54" name="Picture 6" descr="Emoticon smiley face Cut Out Stock Images &amp; Pictures - Page 3 - Alamy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26" r="66413" b="24838"/>
            <a:stretch>
              <a:fillRect/>
            </a:stretch>
          </p:blipFill>
          <p:spPr bwMode="auto">
            <a:xfrm flipH="1">
              <a:off x="5692606" y="6581421"/>
              <a:ext cx="917325" cy="129540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573149" y="18288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251869" y="103853"/>
            <a:ext cx="12820650" cy="1569405"/>
            <a:chOff x="2251869" y="103853"/>
            <a:chExt cx="12820650" cy="1569405"/>
          </a:xfrm>
        </p:grpSpPr>
        <p:grpSp>
          <p:nvGrpSpPr>
            <p:cNvPr id="30" name="Group 29"/>
            <p:cNvGrpSpPr/>
            <p:nvPr/>
          </p:nvGrpSpPr>
          <p:grpSpPr>
            <a:xfrm>
              <a:off x="5199053" y="103853"/>
              <a:ext cx="4926317" cy="994830"/>
              <a:chOff x="5051402" y="164812"/>
              <a:chExt cx="4843195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51402" y="164812"/>
                <a:ext cx="4843195" cy="994830"/>
                <a:chOff x="5051402" y="164812"/>
                <a:chExt cx="4843195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51402" y="164812"/>
                  <a:ext cx="4458255" cy="553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 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Hai 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06 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 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2025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8206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56719" y="2465996"/>
            <a:ext cx="11277600" cy="6601804"/>
            <a:chOff x="802751" y="1082712"/>
            <a:chExt cx="11277600" cy="7259020"/>
          </a:xfrm>
        </p:grpSpPr>
        <p:pic>
          <p:nvPicPr>
            <p:cNvPr id="15" name="Picture 2" descr="Biểu Tượng Cảm Xúc Bối Rối Hình minh họa Sẵn có - Tải xuống Hình ảnh Ngay  bây giờ - Biểu tượng cảm xúc, Bối rối - Khái niệm, Hỏi - Nói chuyện - iStock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6319" y="5714514"/>
              <a:ext cx="2801673" cy="2627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Cloud Callout 15"/>
            <p:cNvSpPr/>
            <p:nvPr/>
          </p:nvSpPr>
          <p:spPr>
            <a:xfrm>
              <a:off x="802751" y="1082712"/>
              <a:ext cx="11277600" cy="4129088"/>
            </a:xfrm>
            <a:prstGeom prst="cloudCallout">
              <a:avLst/>
            </a:prstGeom>
            <a:solidFill>
              <a:schemeClr val="accent3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85319" y="2497709"/>
            <a:ext cx="11201400" cy="6444846"/>
            <a:chOff x="3185319" y="2497709"/>
            <a:chExt cx="11201400" cy="6444846"/>
          </a:xfrm>
        </p:grpSpPr>
        <p:grpSp>
          <p:nvGrpSpPr>
            <p:cNvPr id="10" name="Group 9"/>
            <p:cNvGrpSpPr/>
            <p:nvPr/>
          </p:nvGrpSpPr>
          <p:grpSpPr>
            <a:xfrm>
              <a:off x="3185319" y="2497709"/>
              <a:ext cx="11201400" cy="6444846"/>
              <a:chOff x="3185319" y="2497709"/>
              <a:chExt cx="11201400" cy="644484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185319" y="2497709"/>
                <a:ext cx="11201400" cy="6444846"/>
                <a:chOff x="3185319" y="2497709"/>
                <a:chExt cx="11201400" cy="6444846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3185319" y="2497709"/>
                  <a:ext cx="11201400" cy="6444846"/>
                  <a:chOff x="1966119" y="2497709"/>
                  <a:chExt cx="11201400" cy="6444846"/>
                </a:xfrm>
              </p:grpSpPr>
              <p:sp>
                <p:nvSpPr>
                  <p:cNvPr id="4" name="Cloud Callout 3"/>
                  <p:cNvSpPr/>
                  <p:nvPr/>
                </p:nvSpPr>
                <p:spPr>
                  <a:xfrm>
                    <a:off x="1966119" y="2497709"/>
                    <a:ext cx="11201400" cy="4343400"/>
                  </a:xfrm>
                  <a:prstGeom prst="cloudCallout">
                    <a:avLst/>
                  </a:prstGeom>
                  <a:solidFill>
                    <a:schemeClr val="accent3">
                      <a:lumMod val="9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/>
                    <a:endParaRPr lang="en-US" sz="3600" b="1" i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pic>
                <p:nvPicPr>
                  <p:cNvPr id="2052" name="Picture 4" descr="Emoticon smiley face Cut Out Stock Images &amp; Pictures - Page 3 - Alamy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3770" t="41346" b="6417"/>
                  <a:stretch>
                    <a:fillRect/>
                  </a:stretch>
                </p:blipFill>
                <p:spPr bwMode="auto">
                  <a:xfrm flipH="1">
                    <a:off x="2358452" y="6677715"/>
                    <a:ext cx="2422437" cy="2264840"/>
                  </a:xfrm>
                  <a:prstGeom prst="ellipse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7" name="TextBox 6"/>
                <p:cNvSpPr txBox="1"/>
                <p:nvPr/>
              </p:nvSpPr>
              <p:spPr>
                <a:xfrm>
                  <a:off x="4671219" y="3219033"/>
                  <a:ext cx="89535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endPara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2054" name="Picture 6" descr="Emoticon smiley face Cut Out Stock Images &amp; Pictures - Page 3 - Alamy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826" r="66413" b="24838"/>
              <a:stretch>
                <a:fillRect/>
              </a:stretch>
            </p:blipFill>
            <p:spPr bwMode="auto">
              <a:xfrm flipH="1">
                <a:off x="5692606" y="6581421"/>
                <a:ext cx="917325" cy="129540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Rectangle 1"/>
            <p:cNvSpPr/>
            <p:nvPr/>
          </p:nvSpPr>
          <p:spPr>
            <a:xfrm>
              <a:off x="4221163" y="3295233"/>
              <a:ext cx="9555956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khẩu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573149" y="18288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41478" y="2993250"/>
            <a:ext cx="13631041" cy="4931550"/>
            <a:chOff x="1602638" y="2863971"/>
            <a:chExt cx="13631041" cy="4931550"/>
          </a:xfrm>
        </p:grpSpPr>
        <p:sp>
          <p:nvSpPr>
            <p:cNvPr id="2" name="Rounded Rectangle 1"/>
            <p:cNvSpPr/>
            <p:nvPr/>
          </p:nvSpPr>
          <p:spPr>
            <a:xfrm>
              <a:off x="1889919" y="2863971"/>
              <a:ext cx="13343760" cy="4931550"/>
            </a:xfrm>
            <a:custGeom>
              <a:avLst/>
              <a:gdLst>
                <a:gd name="connsiteX0" fmla="*/ 0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0 w 12702834"/>
                <a:gd name="connsiteY8" fmla="*/ 662929 h 3977495"/>
                <a:gd name="connsiteX0-1" fmla="*/ 207034 w 12702834"/>
                <a:gd name="connsiteY0-2" fmla="*/ 662929 h 3977495"/>
                <a:gd name="connsiteX1-3" fmla="*/ 662929 w 12702834"/>
                <a:gd name="connsiteY1-4" fmla="*/ 0 h 3977495"/>
                <a:gd name="connsiteX2-5" fmla="*/ 12039905 w 12702834"/>
                <a:gd name="connsiteY2-6" fmla="*/ 0 h 3977495"/>
                <a:gd name="connsiteX3-7" fmla="*/ 12702834 w 12702834"/>
                <a:gd name="connsiteY3-8" fmla="*/ 662929 h 3977495"/>
                <a:gd name="connsiteX4-9" fmla="*/ 12702834 w 12702834"/>
                <a:gd name="connsiteY4-10" fmla="*/ 3314566 h 3977495"/>
                <a:gd name="connsiteX5-11" fmla="*/ 12039905 w 12702834"/>
                <a:gd name="connsiteY5-12" fmla="*/ 3977495 h 3977495"/>
                <a:gd name="connsiteX6-13" fmla="*/ 662929 w 12702834"/>
                <a:gd name="connsiteY6-14" fmla="*/ 3977495 h 3977495"/>
                <a:gd name="connsiteX7-15" fmla="*/ 0 w 12702834"/>
                <a:gd name="connsiteY7-16" fmla="*/ 3314566 h 3977495"/>
                <a:gd name="connsiteX8-17" fmla="*/ 207034 w 12702834"/>
                <a:gd name="connsiteY8-18" fmla="*/ 662929 h 3977495"/>
                <a:gd name="connsiteX0-19" fmla="*/ 207034 w 12702834"/>
                <a:gd name="connsiteY0-20" fmla="*/ 662929 h 3977495"/>
                <a:gd name="connsiteX1-21" fmla="*/ 662929 w 12702834"/>
                <a:gd name="connsiteY1-22" fmla="*/ 0 h 3977495"/>
                <a:gd name="connsiteX2-23" fmla="*/ 12039905 w 12702834"/>
                <a:gd name="connsiteY2-24" fmla="*/ 0 h 3977495"/>
                <a:gd name="connsiteX3-25" fmla="*/ 12702834 w 12702834"/>
                <a:gd name="connsiteY3-26" fmla="*/ 662929 h 3977495"/>
                <a:gd name="connsiteX4-27" fmla="*/ 12702834 w 12702834"/>
                <a:gd name="connsiteY4-28" fmla="*/ 3314566 h 3977495"/>
                <a:gd name="connsiteX5-29" fmla="*/ 12039905 w 12702834"/>
                <a:gd name="connsiteY5-30" fmla="*/ 3977495 h 3977495"/>
                <a:gd name="connsiteX6-31" fmla="*/ 662929 w 12702834"/>
                <a:gd name="connsiteY6-32" fmla="*/ 3977495 h 3977495"/>
                <a:gd name="connsiteX7-33" fmla="*/ 0 w 12702834"/>
                <a:gd name="connsiteY7-34" fmla="*/ 3314566 h 3977495"/>
                <a:gd name="connsiteX8-35" fmla="*/ 207034 w 12702834"/>
                <a:gd name="connsiteY8-36" fmla="*/ 662929 h 3977495"/>
                <a:gd name="connsiteX0-37" fmla="*/ 207034 w 12702834"/>
                <a:gd name="connsiteY0-38" fmla="*/ 662929 h 3977495"/>
                <a:gd name="connsiteX1-39" fmla="*/ 662929 w 12702834"/>
                <a:gd name="connsiteY1-40" fmla="*/ 0 h 3977495"/>
                <a:gd name="connsiteX2-41" fmla="*/ 12039905 w 12702834"/>
                <a:gd name="connsiteY2-42" fmla="*/ 0 h 3977495"/>
                <a:gd name="connsiteX3-43" fmla="*/ 12702834 w 12702834"/>
                <a:gd name="connsiteY3-44" fmla="*/ 662929 h 3977495"/>
                <a:gd name="connsiteX4-45" fmla="*/ 12702834 w 12702834"/>
                <a:gd name="connsiteY4-46" fmla="*/ 3314566 h 3977495"/>
                <a:gd name="connsiteX5-47" fmla="*/ 12039905 w 12702834"/>
                <a:gd name="connsiteY5-48" fmla="*/ 3977495 h 3977495"/>
                <a:gd name="connsiteX6-49" fmla="*/ 662929 w 12702834"/>
                <a:gd name="connsiteY6-50" fmla="*/ 3977495 h 3977495"/>
                <a:gd name="connsiteX7-51" fmla="*/ 0 w 12702834"/>
                <a:gd name="connsiteY7-52" fmla="*/ 3314566 h 3977495"/>
                <a:gd name="connsiteX8-53" fmla="*/ 207034 w 12702834"/>
                <a:gd name="connsiteY8-54" fmla="*/ 662929 h 3977495"/>
                <a:gd name="connsiteX0-55" fmla="*/ 293298 w 12702834"/>
                <a:gd name="connsiteY0-56" fmla="*/ 697435 h 3977495"/>
                <a:gd name="connsiteX1-57" fmla="*/ 662929 w 12702834"/>
                <a:gd name="connsiteY1-58" fmla="*/ 0 h 3977495"/>
                <a:gd name="connsiteX2-59" fmla="*/ 12039905 w 12702834"/>
                <a:gd name="connsiteY2-60" fmla="*/ 0 h 3977495"/>
                <a:gd name="connsiteX3-61" fmla="*/ 12702834 w 12702834"/>
                <a:gd name="connsiteY3-62" fmla="*/ 662929 h 3977495"/>
                <a:gd name="connsiteX4-63" fmla="*/ 12702834 w 12702834"/>
                <a:gd name="connsiteY4-64" fmla="*/ 3314566 h 3977495"/>
                <a:gd name="connsiteX5-65" fmla="*/ 12039905 w 12702834"/>
                <a:gd name="connsiteY5-66" fmla="*/ 3977495 h 3977495"/>
                <a:gd name="connsiteX6-67" fmla="*/ 662929 w 12702834"/>
                <a:gd name="connsiteY6-68" fmla="*/ 3977495 h 3977495"/>
                <a:gd name="connsiteX7-69" fmla="*/ 0 w 12702834"/>
                <a:gd name="connsiteY7-70" fmla="*/ 3314566 h 3977495"/>
                <a:gd name="connsiteX8-71" fmla="*/ 293298 w 12702834"/>
                <a:gd name="connsiteY8-72" fmla="*/ 697435 h 3977495"/>
                <a:gd name="connsiteX0-73" fmla="*/ 293298 w 12702834"/>
                <a:gd name="connsiteY0-74" fmla="*/ 697435 h 3977495"/>
                <a:gd name="connsiteX1-75" fmla="*/ 662929 w 12702834"/>
                <a:gd name="connsiteY1-76" fmla="*/ 0 h 3977495"/>
                <a:gd name="connsiteX2-77" fmla="*/ 12039905 w 12702834"/>
                <a:gd name="connsiteY2-78" fmla="*/ 0 h 3977495"/>
                <a:gd name="connsiteX3-79" fmla="*/ 12702834 w 12702834"/>
                <a:gd name="connsiteY3-80" fmla="*/ 662929 h 3977495"/>
                <a:gd name="connsiteX4-81" fmla="*/ 12702834 w 12702834"/>
                <a:gd name="connsiteY4-82" fmla="*/ 3314566 h 3977495"/>
                <a:gd name="connsiteX5-83" fmla="*/ 12039905 w 12702834"/>
                <a:gd name="connsiteY5-84" fmla="*/ 3977495 h 3977495"/>
                <a:gd name="connsiteX6-85" fmla="*/ 662929 w 12702834"/>
                <a:gd name="connsiteY6-86" fmla="*/ 3977495 h 3977495"/>
                <a:gd name="connsiteX7-87" fmla="*/ 0 w 12702834"/>
                <a:gd name="connsiteY7-88" fmla="*/ 3314566 h 3977495"/>
                <a:gd name="connsiteX8-89" fmla="*/ 293298 w 12702834"/>
                <a:gd name="connsiteY8-90" fmla="*/ 697435 h 3977495"/>
                <a:gd name="connsiteX0-91" fmla="*/ 293298 w 12702834"/>
                <a:gd name="connsiteY0-92" fmla="*/ 697435 h 3977495"/>
                <a:gd name="connsiteX1-93" fmla="*/ 662929 w 12702834"/>
                <a:gd name="connsiteY1-94" fmla="*/ 0 h 3977495"/>
                <a:gd name="connsiteX2-95" fmla="*/ 12039905 w 12702834"/>
                <a:gd name="connsiteY2-96" fmla="*/ 0 h 3977495"/>
                <a:gd name="connsiteX3-97" fmla="*/ 12478548 w 12702834"/>
                <a:gd name="connsiteY3-98" fmla="*/ 680182 h 3977495"/>
                <a:gd name="connsiteX4-99" fmla="*/ 12702834 w 12702834"/>
                <a:gd name="connsiteY4-100" fmla="*/ 3314566 h 3977495"/>
                <a:gd name="connsiteX5-101" fmla="*/ 12039905 w 12702834"/>
                <a:gd name="connsiteY5-102" fmla="*/ 3977495 h 3977495"/>
                <a:gd name="connsiteX6-103" fmla="*/ 662929 w 12702834"/>
                <a:gd name="connsiteY6-104" fmla="*/ 3977495 h 3977495"/>
                <a:gd name="connsiteX7-105" fmla="*/ 0 w 12702834"/>
                <a:gd name="connsiteY7-106" fmla="*/ 3314566 h 3977495"/>
                <a:gd name="connsiteX8-107" fmla="*/ 293298 w 12702834"/>
                <a:gd name="connsiteY8-108" fmla="*/ 697435 h 3977495"/>
                <a:gd name="connsiteX0-109" fmla="*/ 293298 w 12702834"/>
                <a:gd name="connsiteY0-110" fmla="*/ 697435 h 3977495"/>
                <a:gd name="connsiteX1-111" fmla="*/ 662929 w 12702834"/>
                <a:gd name="connsiteY1-112" fmla="*/ 0 h 3977495"/>
                <a:gd name="connsiteX2-113" fmla="*/ 12039905 w 12702834"/>
                <a:gd name="connsiteY2-114" fmla="*/ 0 h 3977495"/>
                <a:gd name="connsiteX3-115" fmla="*/ 12478548 w 12702834"/>
                <a:gd name="connsiteY3-116" fmla="*/ 680182 h 3977495"/>
                <a:gd name="connsiteX4-117" fmla="*/ 12702834 w 12702834"/>
                <a:gd name="connsiteY4-118" fmla="*/ 3314566 h 3977495"/>
                <a:gd name="connsiteX5-119" fmla="*/ 12039905 w 12702834"/>
                <a:gd name="connsiteY5-120" fmla="*/ 3977495 h 3977495"/>
                <a:gd name="connsiteX6-121" fmla="*/ 662929 w 12702834"/>
                <a:gd name="connsiteY6-122" fmla="*/ 3977495 h 3977495"/>
                <a:gd name="connsiteX7-123" fmla="*/ 0 w 12702834"/>
                <a:gd name="connsiteY7-124" fmla="*/ 3314566 h 3977495"/>
                <a:gd name="connsiteX8-125" fmla="*/ 293298 w 12702834"/>
                <a:gd name="connsiteY8-126" fmla="*/ 697435 h 3977495"/>
                <a:gd name="connsiteX0-127" fmla="*/ 293298 w 12702834"/>
                <a:gd name="connsiteY0-128" fmla="*/ 697435 h 3977495"/>
                <a:gd name="connsiteX1-129" fmla="*/ 662929 w 12702834"/>
                <a:gd name="connsiteY1-130" fmla="*/ 0 h 3977495"/>
                <a:gd name="connsiteX2-131" fmla="*/ 12039905 w 12702834"/>
                <a:gd name="connsiteY2-132" fmla="*/ 0 h 3977495"/>
                <a:gd name="connsiteX3-133" fmla="*/ 12478548 w 12702834"/>
                <a:gd name="connsiteY3-134" fmla="*/ 680182 h 3977495"/>
                <a:gd name="connsiteX4-135" fmla="*/ 12702834 w 12702834"/>
                <a:gd name="connsiteY4-136" fmla="*/ 3314566 h 3977495"/>
                <a:gd name="connsiteX5-137" fmla="*/ 12039905 w 12702834"/>
                <a:gd name="connsiteY5-138" fmla="*/ 3977495 h 3977495"/>
                <a:gd name="connsiteX6-139" fmla="*/ 662929 w 12702834"/>
                <a:gd name="connsiteY6-140" fmla="*/ 3977495 h 3977495"/>
                <a:gd name="connsiteX7-141" fmla="*/ 0 w 12702834"/>
                <a:gd name="connsiteY7-142" fmla="*/ 3314566 h 3977495"/>
                <a:gd name="connsiteX8-143" fmla="*/ 293298 w 12702834"/>
                <a:gd name="connsiteY8-144" fmla="*/ 697435 h 3977495"/>
                <a:gd name="connsiteX0-145" fmla="*/ 293298 w 12702834"/>
                <a:gd name="connsiteY0-146" fmla="*/ 697435 h 3977495"/>
                <a:gd name="connsiteX1-147" fmla="*/ 662929 w 12702834"/>
                <a:gd name="connsiteY1-148" fmla="*/ 0 h 3977495"/>
                <a:gd name="connsiteX2-149" fmla="*/ 11867377 w 12702834"/>
                <a:gd name="connsiteY2-150" fmla="*/ 0 h 3977495"/>
                <a:gd name="connsiteX3-151" fmla="*/ 12478548 w 12702834"/>
                <a:gd name="connsiteY3-152" fmla="*/ 680182 h 3977495"/>
                <a:gd name="connsiteX4-153" fmla="*/ 12702834 w 12702834"/>
                <a:gd name="connsiteY4-154" fmla="*/ 3314566 h 3977495"/>
                <a:gd name="connsiteX5-155" fmla="*/ 12039905 w 12702834"/>
                <a:gd name="connsiteY5-156" fmla="*/ 3977495 h 3977495"/>
                <a:gd name="connsiteX6-157" fmla="*/ 662929 w 12702834"/>
                <a:gd name="connsiteY6-158" fmla="*/ 3977495 h 3977495"/>
                <a:gd name="connsiteX7-159" fmla="*/ 0 w 12702834"/>
                <a:gd name="connsiteY7-160" fmla="*/ 3314566 h 3977495"/>
                <a:gd name="connsiteX8-161" fmla="*/ 293298 w 12702834"/>
                <a:gd name="connsiteY8-162" fmla="*/ 697435 h 39774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2702834" h="3977495">
                  <a:moveTo>
                    <a:pt x="293298" y="697435"/>
                  </a:moveTo>
                  <a:cubicBezTo>
                    <a:pt x="379562" y="314057"/>
                    <a:pt x="400320" y="138023"/>
                    <a:pt x="662929" y="0"/>
                  </a:cubicBezTo>
                  <a:lnTo>
                    <a:pt x="11867377" y="0"/>
                  </a:lnTo>
                  <a:cubicBezTo>
                    <a:pt x="12095480" y="69011"/>
                    <a:pt x="12409536" y="314056"/>
                    <a:pt x="12478548" y="680182"/>
                  </a:cubicBezTo>
                  <a:lnTo>
                    <a:pt x="12702834" y="3314566"/>
                  </a:lnTo>
                  <a:cubicBezTo>
                    <a:pt x="12702834" y="3680692"/>
                    <a:pt x="12406031" y="3977495"/>
                    <a:pt x="12039905" y="3977495"/>
                  </a:cubicBezTo>
                  <a:lnTo>
                    <a:pt x="662929" y="3977495"/>
                  </a:lnTo>
                  <a:cubicBezTo>
                    <a:pt x="296803" y="3977495"/>
                    <a:pt x="0" y="3680692"/>
                    <a:pt x="0" y="3314566"/>
                  </a:cubicBezTo>
                  <a:cubicBezTo>
                    <a:pt x="0" y="2430687"/>
                    <a:pt x="189781" y="1529555"/>
                    <a:pt x="293298" y="697435"/>
                  </a:cubicBezTo>
                  <a:close/>
                </a:path>
              </a:pathLst>
            </a:custGeom>
            <a:solidFill>
              <a:srgbClr val="FFE1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13029" y="3209167"/>
              <a:ext cx="12420600" cy="4247317"/>
            </a:xfrm>
            <a:custGeom>
              <a:avLst/>
              <a:gdLst>
                <a:gd name="connsiteX0" fmla="*/ 0 w 11506200"/>
                <a:gd name="connsiteY0" fmla="*/ 0 h 3416320"/>
                <a:gd name="connsiteX1" fmla="*/ 11506200 w 11506200"/>
                <a:gd name="connsiteY1" fmla="*/ 0 h 3416320"/>
                <a:gd name="connsiteX2" fmla="*/ 11506200 w 11506200"/>
                <a:gd name="connsiteY2" fmla="*/ 3416320 h 3416320"/>
                <a:gd name="connsiteX3" fmla="*/ 0 w 11506200"/>
                <a:gd name="connsiteY3" fmla="*/ 3416320 h 3416320"/>
                <a:gd name="connsiteX4" fmla="*/ 0 w 11506200"/>
                <a:gd name="connsiteY4" fmla="*/ 0 h 3416320"/>
                <a:gd name="connsiteX0-1" fmla="*/ 241539 w 11506200"/>
                <a:gd name="connsiteY0-2" fmla="*/ 0 h 3416320"/>
                <a:gd name="connsiteX1-3" fmla="*/ 11506200 w 11506200"/>
                <a:gd name="connsiteY1-4" fmla="*/ 0 h 3416320"/>
                <a:gd name="connsiteX2-5" fmla="*/ 11506200 w 11506200"/>
                <a:gd name="connsiteY2-6" fmla="*/ 3416320 h 3416320"/>
                <a:gd name="connsiteX3-7" fmla="*/ 0 w 11506200"/>
                <a:gd name="connsiteY3-8" fmla="*/ 3416320 h 3416320"/>
                <a:gd name="connsiteX4-9" fmla="*/ 241539 w 11506200"/>
                <a:gd name="connsiteY4-10" fmla="*/ 0 h 3416320"/>
                <a:gd name="connsiteX0-11" fmla="*/ 534837 w 11799498"/>
                <a:gd name="connsiteY0-12" fmla="*/ 0 h 3416320"/>
                <a:gd name="connsiteX1-13" fmla="*/ 11799498 w 11799498"/>
                <a:gd name="connsiteY1-14" fmla="*/ 0 h 3416320"/>
                <a:gd name="connsiteX2-15" fmla="*/ 11799498 w 11799498"/>
                <a:gd name="connsiteY2-16" fmla="*/ 3416320 h 3416320"/>
                <a:gd name="connsiteX3-17" fmla="*/ 0 w 11799498"/>
                <a:gd name="connsiteY3-18" fmla="*/ 3364561 h 3416320"/>
                <a:gd name="connsiteX4-19" fmla="*/ 534837 w 11799498"/>
                <a:gd name="connsiteY4-20" fmla="*/ 0 h 3416320"/>
                <a:gd name="connsiteX0-21" fmla="*/ 534837 w 11799498"/>
                <a:gd name="connsiteY0-22" fmla="*/ 0 h 3416320"/>
                <a:gd name="connsiteX1-23" fmla="*/ 11799498 w 11799498"/>
                <a:gd name="connsiteY1-24" fmla="*/ 0 h 3416320"/>
                <a:gd name="connsiteX2-25" fmla="*/ 11799498 w 11799498"/>
                <a:gd name="connsiteY2-26" fmla="*/ 3416320 h 3416320"/>
                <a:gd name="connsiteX3-27" fmla="*/ 0 w 11799498"/>
                <a:gd name="connsiteY3-28" fmla="*/ 3364561 h 3416320"/>
                <a:gd name="connsiteX4-29" fmla="*/ 426273 w 11799498"/>
                <a:gd name="connsiteY4-30" fmla="*/ 58227 h 3416320"/>
                <a:gd name="connsiteX5" fmla="*/ 534837 w 11799498"/>
                <a:gd name="connsiteY5" fmla="*/ 0 h 3416320"/>
                <a:gd name="connsiteX0-31" fmla="*/ 534837 w 11799498"/>
                <a:gd name="connsiteY0-32" fmla="*/ 0 h 3416320"/>
                <a:gd name="connsiteX1-33" fmla="*/ 11609717 w 11799498"/>
                <a:gd name="connsiteY1-34" fmla="*/ 86264 h 3416320"/>
                <a:gd name="connsiteX2-35" fmla="*/ 11799498 w 11799498"/>
                <a:gd name="connsiteY2-36" fmla="*/ 3416320 h 3416320"/>
                <a:gd name="connsiteX3-37" fmla="*/ 0 w 11799498"/>
                <a:gd name="connsiteY3-38" fmla="*/ 3364561 h 3416320"/>
                <a:gd name="connsiteX4-39" fmla="*/ 426273 w 11799498"/>
                <a:gd name="connsiteY4-40" fmla="*/ 58227 h 3416320"/>
                <a:gd name="connsiteX5-41" fmla="*/ 534837 w 11799498"/>
                <a:gd name="connsiteY5-42" fmla="*/ 0 h 3416320"/>
                <a:gd name="connsiteX0-43" fmla="*/ 534837 w 12006532"/>
                <a:gd name="connsiteY0-44" fmla="*/ 0 h 3364561"/>
                <a:gd name="connsiteX1-45" fmla="*/ 11609717 w 12006532"/>
                <a:gd name="connsiteY1-46" fmla="*/ 86264 h 3364561"/>
                <a:gd name="connsiteX2-47" fmla="*/ 12006532 w 12006532"/>
                <a:gd name="connsiteY2-48" fmla="*/ 3295550 h 3364561"/>
                <a:gd name="connsiteX3-49" fmla="*/ 0 w 12006532"/>
                <a:gd name="connsiteY3-50" fmla="*/ 3364561 h 3364561"/>
                <a:gd name="connsiteX4-51" fmla="*/ 426273 w 12006532"/>
                <a:gd name="connsiteY4-52" fmla="*/ 58227 h 3364561"/>
                <a:gd name="connsiteX5-53" fmla="*/ 534837 w 12006532"/>
                <a:gd name="connsiteY5-54" fmla="*/ 0 h 336456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12006532" h="3364561">
                  <a:moveTo>
                    <a:pt x="534837" y="0"/>
                  </a:moveTo>
                  <a:lnTo>
                    <a:pt x="11609717" y="86264"/>
                  </a:lnTo>
                  <a:lnTo>
                    <a:pt x="12006532" y="3295550"/>
                  </a:lnTo>
                  <a:lnTo>
                    <a:pt x="0" y="3364561"/>
                  </a:lnTo>
                  <a:cubicBezTo>
                    <a:pt x="170846" y="2262450"/>
                    <a:pt x="255427" y="1160338"/>
                    <a:pt x="426273" y="58227"/>
                  </a:cubicBezTo>
                  <a:lnTo>
                    <a:pt x="53483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móc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</a:t>
              </a:r>
              <a:endParaRPr lang="en-US" sz="4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khẩu</a:t>
              </a:r>
              <a:r>
                <a:rPr lang="en-US" sz="45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500" b="1" i="1" dirty="0">
                <a:solidFill>
                  <a:srgbClr val="FF0000"/>
                </a:solidFill>
              </a:endParaRP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19718" y1="27778" x2="36620" y2="26068"/>
                          <a14:foregroundMark x1="36620" y1="26068" x2="41784" y2="30769"/>
                          <a14:foregroundMark x1="41784" y1="30769" x2="47887" y2="16239"/>
                          <a14:foregroundMark x1="47887" y1="16239" x2="14085" y2="30342"/>
                          <a14:foregroundMark x1="14085" y1="30342" x2="23005" y2="34615"/>
                          <a14:foregroundMark x1="14085" y1="29487" x2="17371" y2="22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2" t="13111" r="3828" b="17223"/>
            <a:stretch>
              <a:fillRect/>
            </a:stretch>
          </p:blipFill>
          <p:spPr bwMode="auto">
            <a:xfrm>
              <a:off x="1602638" y="2863971"/>
              <a:ext cx="1201555" cy="102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2251869" y="103853"/>
            <a:ext cx="12820650" cy="1569405"/>
            <a:chOff x="2251869" y="103853"/>
            <a:chExt cx="12820650" cy="1569405"/>
          </a:xfrm>
        </p:grpSpPr>
        <p:grpSp>
          <p:nvGrpSpPr>
            <p:cNvPr id="30" name="Group 29"/>
            <p:cNvGrpSpPr/>
            <p:nvPr/>
          </p:nvGrpSpPr>
          <p:grpSpPr>
            <a:xfrm>
              <a:off x="5199053" y="103853"/>
              <a:ext cx="5796280" cy="994830"/>
              <a:chOff x="5051402" y="164812"/>
              <a:chExt cx="5698479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51402" y="164812"/>
                <a:ext cx="5698479" cy="994830"/>
                <a:chOff x="5051402" y="164812"/>
                <a:chExt cx="5698479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51402" y="164812"/>
                  <a:ext cx="5698479" cy="553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 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Hai 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ngày 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06 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 2025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8206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573149" y="178278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nl-NL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0" y="2319622"/>
            <a:ext cx="16992601" cy="6949469"/>
            <a:chOff x="738925" y="4248834"/>
            <a:chExt cx="16992601" cy="3544838"/>
          </a:xfrm>
        </p:grpSpPr>
        <p:sp>
          <p:nvSpPr>
            <p:cNvPr id="66" name="Rounded Rectangle 1"/>
            <p:cNvSpPr/>
            <p:nvPr/>
          </p:nvSpPr>
          <p:spPr>
            <a:xfrm>
              <a:off x="2012187" y="4792995"/>
              <a:ext cx="14112167" cy="1787960"/>
            </a:xfrm>
            <a:custGeom>
              <a:avLst/>
              <a:gdLst>
                <a:gd name="connsiteX0" fmla="*/ 0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0 w 12702834"/>
                <a:gd name="connsiteY8" fmla="*/ 662929 h 3977495"/>
                <a:gd name="connsiteX0-1" fmla="*/ 207034 w 12702834"/>
                <a:gd name="connsiteY0-2" fmla="*/ 662929 h 3977495"/>
                <a:gd name="connsiteX1-3" fmla="*/ 662929 w 12702834"/>
                <a:gd name="connsiteY1-4" fmla="*/ 0 h 3977495"/>
                <a:gd name="connsiteX2-5" fmla="*/ 12039905 w 12702834"/>
                <a:gd name="connsiteY2-6" fmla="*/ 0 h 3977495"/>
                <a:gd name="connsiteX3-7" fmla="*/ 12702834 w 12702834"/>
                <a:gd name="connsiteY3-8" fmla="*/ 662929 h 3977495"/>
                <a:gd name="connsiteX4-9" fmla="*/ 12702834 w 12702834"/>
                <a:gd name="connsiteY4-10" fmla="*/ 3314566 h 3977495"/>
                <a:gd name="connsiteX5-11" fmla="*/ 12039905 w 12702834"/>
                <a:gd name="connsiteY5-12" fmla="*/ 3977495 h 3977495"/>
                <a:gd name="connsiteX6-13" fmla="*/ 662929 w 12702834"/>
                <a:gd name="connsiteY6-14" fmla="*/ 3977495 h 3977495"/>
                <a:gd name="connsiteX7-15" fmla="*/ 0 w 12702834"/>
                <a:gd name="connsiteY7-16" fmla="*/ 3314566 h 3977495"/>
                <a:gd name="connsiteX8-17" fmla="*/ 207034 w 12702834"/>
                <a:gd name="connsiteY8-18" fmla="*/ 662929 h 3977495"/>
                <a:gd name="connsiteX0-19" fmla="*/ 207034 w 12702834"/>
                <a:gd name="connsiteY0-20" fmla="*/ 662929 h 3977495"/>
                <a:gd name="connsiteX1-21" fmla="*/ 662929 w 12702834"/>
                <a:gd name="connsiteY1-22" fmla="*/ 0 h 3977495"/>
                <a:gd name="connsiteX2-23" fmla="*/ 12039905 w 12702834"/>
                <a:gd name="connsiteY2-24" fmla="*/ 0 h 3977495"/>
                <a:gd name="connsiteX3-25" fmla="*/ 12702834 w 12702834"/>
                <a:gd name="connsiteY3-26" fmla="*/ 662929 h 3977495"/>
                <a:gd name="connsiteX4-27" fmla="*/ 12702834 w 12702834"/>
                <a:gd name="connsiteY4-28" fmla="*/ 3314566 h 3977495"/>
                <a:gd name="connsiteX5-29" fmla="*/ 12039905 w 12702834"/>
                <a:gd name="connsiteY5-30" fmla="*/ 3977495 h 3977495"/>
                <a:gd name="connsiteX6-31" fmla="*/ 662929 w 12702834"/>
                <a:gd name="connsiteY6-32" fmla="*/ 3977495 h 3977495"/>
                <a:gd name="connsiteX7-33" fmla="*/ 0 w 12702834"/>
                <a:gd name="connsiteY7-34" fmla="*/ 3314566 h 3977495"/>
                <a:gd name="connsiteX8-35" fmla="*/ 207034 w 12702834"/>
                <a:gd name="connsiteY8-36" fmla="*/ 662929 h 3977495"/>
                <a:gd name="connsiteX0-37" fmla="*/ 207034 w 12702834"/>
                <a:gd name="connsiteY0-38" fmla="*/ 662929 h 3977495"/>
                <a:gd name="connsiteX1-39" fmla="*/ 662929 w 12702834"/>
                <a:gd name="connsiteY1-40" fmla="*/ 0 h 3977495"/>
                <a:gd name="connsiteX2-41" fmla="*/ 12039905 w 12702834"/>
                <a:gd name="connsiteY2-42" fmla="*/ 0 h 3977495"/>
                <a:gd name="connsiteX3-43" fmla="*/ 12702834 w 12702834"/>
                <a:gd name="connsiteY3-44" fmla="*/ 662929 h 3977495"/>
                <a:gd name="connsiteX4-45" fmla="*/ 12702834 w 12702834"/>
                <a:gd name="connsiteY4-46" fmla="*/ 3314566 h 3977495"/>
                <a:gd name="connsiteX5-47" fmla="*/ 12039905 w 12702834"/>
                <a:gd name="connsiteY5-48" fmla="*/ 3977495 h 3977495"/>
                <a:gd name="connsiteX6-49" fmla="*/ 662929 w 12702834"/>
                <a:gd name="connsiteY6-50" fmla="*/ 3977495 h 3977495"/>
                <a:gd name="connsiteX7-51" fmla="*/ 0 w 12702834"/>
                <a:gd name="connsiteY7-52" fmla="*/ 3314566 h 3977495"/>
                <a:gd name="connsiteX8-53" fmla="*/ 207034 w 12702834"/>
                <a:gd name="connsiteY8-54" fmla="*/ 662929 h 3977495"/>
                <a:gd name="connsiteX0-55" fmla="*/ 293298 w 12702834"/>
                <a:gd name="connsiteY0-56" fmla="*/ 697435 h 3977495"/>
                <a:gd name="connsiteX1-57" fmla="*/ 662929 w 12702834"/>
                <a:gd name="connsiteY1-58" fmla="*/ 0 h 3977495"/>
                <a:gd name="connsiteX2-59" fmla="*/ 12039905 w 12702834"/>
                <a:gd name="connsiteY2-60" fmla="*/ 0 h 3977495"/>
                <a:gd name="connsiteX3-61" fmla="*/ 12702834 w 12702834"/>
                <a:gd name="connsiteY3-62" fmla="*/ 662929 h 3977495"/>
                <a:gd name="connsiteX4-63" fmla="*/ 12702834 w 12702834"/>
                <a:gd name="connsiteY4-64" fmla="*/ 3314566 h 3977495"/>
                <a:gd name="connsiteX5-65" fmla="*/ 12039905 w 12702834"/>
                <a:gd name="connsiteY5-66" fmla="*/ 3977495 h 3977495"/>
                <a:gd name="connsiteX6-67" fmla="*/ 662929 w 12702834"/>
                <a:gd name="connsiteY6-68" fmla="*/ 3977495 h 3977495"/>
                <a:gd name="connsiteX7-69" fmla="*/ 0 w 12702834"/>
                <a:gd name="connsiteY7-70" fmla="*/ 3314566 h 3977495"/>
                <a:gd name="connsiteX8-71" fmla="*/ 293298 w 12702834"/>
                <a:gd name="connsiteY8-72" fmla="*/ 697435 h 3977495"/>
                <a:gd name="connsiteX0-73" fmla="*/ 293298 w 12702834"/>
                <a:gd name="connsiteY0-74" fmla="*/ 697435 h 3977495"/>
                <a:gd name="connsiteX1-75" fmla="*/ 662929 w 12702834"/>
                <a:gd name="connsiteY1-76" fmla="*/ 0 h 3977495"/>
                <a:gd name="connsiteX2-77" fmla="*/ 12039905 w 12702834"/>
                <a:gd name="connsiteY2-78" fmla="*/ 0 h 3977495"/>
                <a:gd name="connsiteX3-79" fmla="*/ 12702834 w 12702834"/>
                <a:gd name="connsiteY3-80" fmla="*/ 662929 h 3977495"/>
                <a:gd name="connsiteX4-81" fmla="*/ 12702834 w 12702834"/>
                <a:gd name="connsiteY4-82" fmla="*/ 3314566 h 3977495"/>
                <a:gd name="connsiteX5-83" fmla="*/ 12039905 w 12702834"/>
                <a:gd name="connsiteY5-84" fmla="*/ 3977495 h 3977495"/>
                <a:gd name="connsiteX6-85" fmla="*/ 662929 w 12702834"/>
                <a:gd name="connsiteY6-86" fmla="*/ 3977495 h 3977495"/>
                <a:gd name="connsiteX7-87" fmla="*/ 0 w 12702834"/>
                <a:gd name="connsiteY7-88" fmla="*/ 3314566 h 3977495"/>
                <a:gd name="connsiteX8-89" fmla="*/ 293298 w 12702834"/>
                <a:gd name="connsiteY8-90" fmla="*/ 697435 h 3977495"/>
                <a:gd name="connsiteX0-91" fmla="*/ 293298 w 12702834"/>
                <a:gd name="connsiteY0-92" fmla="*/ 697435 h 3977495"/>
                <a:gd name="connsiteX1-93" fmla="*/ 662929 w 12702834"/>
                <a:gd name="connsiteY1-94" fmla="*/ 0 h 3977495"/>
                <a:gd name="connsiteX2-95" fmla="*/ 12039905 w 12702834"/>
                <a:gd name="connsiteY2-96" fmla="*/ 0 h 3977495"/>
                <a:gd name="connsiteX3-97" fmla="*/ 12478548 w 12702834"/>
                <a:gd name="connsiteY3-98" fmla="*/ 680182 h 3977495"/>
                <a:gd name="connsiteX4-99" fmla="*/ 12702834 w 12702834"/>
                <a:gd name="connsiteY4-100" fmla="*/ 3314566 h 3977495"/>
                <a:gd name="connsiteX5-101" fmla="*/ 12039905 w 12702834"/>
                <a:gd name="connsiteY5-102" fmla="*/ 3977495 h 3977495"/>
                <a:gd name="connsiteX6-103" fmla="*/ 662929 w 12702834"/>
                <a:gd name="connsiteY6-104" fmla="*/ 3977495 h 3977495"/>
                <a:gd name="connsiteX7-105" fmla="*/ 0 w 12702834"/>
                <a:gd name="connsiteY7-106" fmla="*/ 3314566 h 3977495"/>
                <a:gd name="connsiteX8-107" fmla="*/ 293298 w 12702834"/>
                <a:gd name="connsiteY8-108" fmla="*/ 697435 h 3977495"/>
                <a:gd name="connsiteX0-109" fmla="*/ 293298 w 12702834"/>
                <a:gd name="connsiteY0-110" fmla="*/ 697435 h 3977495"/>
                <a:gd name="connsiteX1-111" fmla="*/ 662929 w 12702834"/>
                <a:gd name="connsiteY1-112" fmla="*/ 0 h 3977495"/>
                <a:gd name="connsiteX2-113" fmla="*/ 12039905 w 12702834"/>
                <a:gd name="connsiteY2-114" fmla="*/ 0 h 3977495"/>
                <a:gd name="connsiteX3-115" fmla="*/ 12478548 w 12702834"/>
                <a:gd name="connsiteY3-116" fmla="*/ 680182 h 3977495"/>
                <a:gd name="connsiteX4-117" fmla="*/ 12702834 w 12702834"/>
                <a:gd name="connsiteY4-118" fmla="*/ 3314566 h 3977495"/>
                <a:gd name="connsiteX5-119" fmla="*/ 12039905 w 12702834"/>
                <a:gd name="connsiteY5-120" fmla="*/ 3977495 h 3977495"/>
                <a:gd name="connsiteX6-121" fmla="*/ 662929 w 12702834"/>
                <a:gd name="connsiteY6-122" fmla="*/ 3977495 h 3977495"/>
                <a:gd name="connsiteX7-123" fmla="*/ 0 w 12702834"/>
                <a:gd name="connsiteY7-124" fmla="*/ 3314566 h 3977495"/>
                <a:gd name="connsiteX8-125" fmla="*/ 293298 w 12702834"/>
                <a:gd name="connsiteY8-126" fmla="*/ 697435 h 3977495"/>
                <a:gd name="connsiteX0-127" fmla="*/ 293298 w 12702834"/>
                <a:gd name="connsiteY0-128" fmla="*/ 697435 h 3977495"/>
                <a:gd name="connsiteX1-129" fmla="*/ 662929 w 12702834"/>
                <a:gd name="connsiteY1-130" fmla="*/ 0 h 3977495"/>
                <a:gd name="connsiteX2-131" fmla="*/ 12039905 w 12702834"/>
                <a:gd name="connsiteY2-132" fmla="*/ 0 h 3977495"/>
                <a:gd name="connsiteX3-133" fmla="*/ 12478548 w 12702834"/>
                <a:gd name="connsiteY3-134" fmla="*/ 680182 h 3977495"/>
                <a:gd name="connsiteX4-135" fmla="*/ 12702834 w 12702834"/>
                <a:gd name="connsiteY4-136" fmla="*/ 3314566 h 3977495"/>
                <a:gd name="connsiteX5-137" fmla="*/ 12039905 w 12702834"/>
                <a:gd name="connsiteY5-138" fmla="*/ 3977495 h 3977495"/>
                <a:gd name="connsiteX6-139" fmla="*/ 662929 w 12702834"/>
                <a:gd name="connsiteY6-140" fmla="*/ 3977495 h 3977495"/>
                <a:gd name="connsiteX7-141" fmla="*/ 0 w 12702834"/>
                <a:gd name="connsiteY7-142" fmla="*/ 3314566 h 3977495"/>
                <a:gd name="connsiteX8-143" fmla="*/ 293298 w 12702834"/>
                <a:gd name="connsiteY8-144" fmla="*/ 697435 h 3977495"/>
                <a:gd name="connsiteX0-145" fmla="*/ 293298 w 12702834"/>
                <a:gd name="connsiteY0-146" fmla="*/ 697435 h 3977495"/>
                <a:gd name="connsiteX1-147" fmla="*/ 662929 w 12702834"/>
                <a:gd name="connsiteY1-148" fmla="*/ 0 h 3977495"/>
                <a:gd name="connsiteX2-149" fmla="*/ 11867377 w 12702834"/>
                <a:gd name="connsiteY2-150" fmla="*/ 0 h 3977495"/>
                <a:gd name="connsiteX3-151" fmla="*/ 12478548 w 12702834"/>
                <a:gd name="connsiteY3-152" fmla="*/ 680182 h 3977495"/>
                <a:gd name="connsiteX4-153" fmla="*/ 12702834 w 12702834"/>
                <a:gd name="connsiteY4-154" fmla="*/ 3314566 h 3977495"/>
                <a:gd name="connsiteX5-155" fmla="*/ 12039905 w 12702834"/>
                <a:gd name="connsiteY5-156" fmla="*/ 3977495 h 3977495"/>
                <a:gd name="connsiteX6-157" fmla="*/ 662929 w 12702834"/>
                <a:gd name="connsiteY6-158" fmla="*/ 3977495 h 3977495"/>
                <a:gd name="connsiteX7-159" fmla="*/ 0 w 12702834"/>
                <a:gd name="connsiteY7-160" fmla="*/ 3314566 h 3977495"/>
                <a:gd name="connsiteX8-161" fmla="*/ 293298 w 12702834"/>
                <a:gd name="connsiteY8-162" fmla="*/ 697435 h 3977495"/>
                <a:gd name="connsiteX0-163" fmla="*/ 293298 w 12702834"/>
                <a:gd name="connsiteY0-164" fmla="*/ 697435 h 3977495"/>
                <a:gd name="connsiteX1-165" fmla="*/ 662929 w 12702834"/>
                <a:gd name="connsiteY1-166" fmla="*/ 0 h 3977495"/>
                <a:gd name="connsiteX2-167" fmla="*/ 12449249 w 12702834"/>
                <a:gd name="connsiteY2-168" fmla="*/ 0 h 3977495"/>
                <a:gd name="connsiteX3-169" fmla="*/ 12478548 w 12702834"/>
                <a:gd name="connsiteY3-170" fmla="*/ 680182 h 3977495"/>
                <a:gd name="connsiteX4-171" fmla="*/ 12702834 w 12702834"/>
                <a:gd name="connsiteY4-172" fmla="*/ 3314566 h 3977495"/>
                <a:gd name="connsiteX5-173" fmla="*/ 12039905 w 12702834"/>
                <a:gd name="connsiteY5-174" fmla="*/ 3977495 h 3977495"/>
                <a:gd name="connsiteX6-175" fmla="*/ 662929 w 12702834"/>
                <a:gd name="connsiteY6-176" fmla="*/ 3977495 h 3977495"/>
                <a:gd name="connsiteX7-177" fmla="*/ 0 w 12702834"/>
                <a:gd name="connsiteY7-178" fmla="*/ 3314566 h 3977495"/>
                <a:gd name="connsiteX8-179" fmla="*/ 293298 w 12702834"/>
                <a:gd name="connsiteY8-180" fmla="*/ 697435 h 3977495"/>
                <a:gd name="connsiteX0-181" fmla="*/ 293298 w 12944046"/>
                <a:gd name="connsiteY0-182" fmla="*/ 697435 h 3977495"/>
                <a:gd name="connsiteX1-183" fmla="*/ 662929 w 12944046"/>
                <a:gd name="connsiteY1-184" fmla="*/ 0 h 3977495"/>
                <a:gd name="connsiteX2-185" fmla="*/ 12449249 w 12944046"/>
                <a:gd name="connsiteY2-186" fmla="*/ 0 h 3977495"/>
                <a:gd name="connsiteX3-187" fmla="*/ 12944046 w 12944046"/>
                <a:gd name="connsiteY3-188" fmla="*/ 373191 h 3977495"/>
                <a:gd name="connsiteX4-189" fmla="*/ 12702834 w 12944046"/>
                <a:gd name="connsiteY4-190" fmla="*/ 3314566 h 3977495"/>
                <a:gd name="connsiteX5-191" fmla="*/ 12039905 w 12944046"/>
                <a:gd name="connsiteY5-192" fmla="*/ 3977495 h 3977495"/>
                <a:gd name="connsiteX6-193" fmla="*/ 662929 w 12944046"/>
                <a:gd name="connsiteY6-194" fmla="*/ 3977495 h 3977495"/>
                <a:gd name="connsiteX7-195" fmla="*/ 0 w 12944046"/>
                <a:gd name="connsiteY7-196" fmla="*/ 3314566 h 3977495"/>
                <a:gd name="connsiteX8-197" fmla="*/ 293298 w 12944046"/>
                <a:gd name="connsiteY8-198" fmla="*/ 697435 h 3977495"/>
                <a:gd name="connsiteX0-199" fmla="*/ 293298 w 12944046"/>
                <a:gd name="connsiteY0-200" fmla="*/ 889304 h 3977495"/>
                <a:gd name="connsiteX1-201" fmla="*/ 662929 w 12944046"/>
                <a:gd name="connsiteY1-202" fmla="*/ 0 h 3977495"/>
                <a:gd name="connsiteX2-203" fmla="*/ 12449249 w 12944046"/>
                <a:gd name="connsiteY2-204" fmla="*/ 0 h 3977495"/>
                <a:gd name="connsiteX3-205" fmla="*/ 12944046 w 12944046"/>
                <a:gd name="connsiteY3-206" fmla="*/ 373191 h 3977495"/>
                <a:gd name="connsiteX4-207" fmla="*/ 12702834 w 12944046"/>
                <a:gd name="connsiteY4-208" fmla="*/ 3314566 h 3977495"/>
                <a:gd name="connsiteX5-209" fmla="*/ 12039905 w 12944046"/>
                <a:gd name="connsiteY5-210" fmla="*/ 3977495 h 3977495"/>
                <a:gd name="connsiteX6-211" fmla="*/ 662929 w 12944046"/>
                <a:gd name="connsiteY6-212" fmla="*/ 3977495 h 3977495"/>
                <a:gd name="connsiteX7-213" fmla="*/ 0 w 12944046"/>
                <a:gd name="connsiteY7-214" fmla="*/ 3314566 h 3977495"/>
                <a:gd name="connsiteX8-215" fmla="*/ 293298 w 12944046"/>
                <a:gd name="connsiteY8-216" fmla="*/ 889304 h 3977495"/>
                <a:gd name="connsiteX0-217" fmla="*/ 293298 w 12853655"/>
                <a:gd name="connsiteY0-218" fmla="*/ 889304 h 3977495"/>
                <a:gd name="connsiteX1-219" fmla="*/ 662929 w 12853655"/>
                <a:gd name="connsiteY1-220" fmla="*/ 0 h 3977495"/>
                <a:gd name="connsiteX2-221" fmla="*/ 12449249 w 12853655"/>
                <a:gd name="connsiteY2-222" fmla="*/ 0 h 3977495"/>
                <a:gd name="connsiteX3-223" fmla="*/ 12853655 w 12853655"/>
                <a:gd name="connsiteY3-224" fmla="*/ 488314 h 3977495"/>
                <a:gd name="connsiteX4-225" fmla="*/ 12702834 w 12853655"/>
                <a:gd name="connsiteY4-226" fmla="*/ 3314566 h 3977495"/>
                <a:gd name="connsiteX5-227" fmla="*/ 12039905 w 12853655"/>
                <a:gd name="connsiteY5-228" fmla="*/ 3977495 h 3977495"/>
                <a:gd name="connsiteX6-229" fmla="*/ 662929 w 12853655"/>
                <a:gd name="connsiteY6-230" fmla="*/ 3977495 h 3977495"/>
                <a:gd name="connsiteX7-231" fmla="*/ 0 w 12853655"/>
                <a:gd name="connsiteY7-232" fmla="*/ 3314566 h 3977495"/>
                <a:gd name="connsiteX8-233" fmla="*/ 293298 w 12853655"/>
                <a:gd name="connsiteY8-234" fmla="*/ 889304 h 3977495"/>
                <a:gd name="connsiteX0-235" fmla="*/ 293298 w 12853655"/>
                <a:gd name="connsiteY0-236" fmla="*/ 889304 h 3977495"/>
                <a:gd name="connsiteX1-237" fmla="*/ 662929 w 12853655"/>
                <a:gd name="connsiteY1-238" fmla="*/ 0 h 3977495"/>
                <a:gd name="connsiteX2-239" fmla="*/ 12449249 w 12853655"/>
                <a:gd name="connsiteY2-240" fmla="*/ 0 h 3977495"/>
                <a:gd name="connsiteX3-241" fmla="*/ 12853655 w 12853655"/>
                <a:gd name="connsiteY3-242" fmla="*/ 488314 h 3977495"/>
                <a:gd name="connsiteX4-243" fmla="*/ 12558210 w 12853655"/>
                <a:gd name="connsiteY4-244" fmla="*/ 3161072 h 3977495"/>
                <a:gd name="connsiteX5-245" fmla="*/ 12039905 w 12853655"/>
                <a:gd name="connsiteY5-246" fmla="*/ 3977495 h 3977495"/>
                <a:gd name="connsiteX6-247" fmla="*/ 662929 w 12853655"/>
                <a:gd name="connsiteY6-248" fmla="*/ 3977495 h 3977495"/>
                <a:gd name="connsiteX7-249" fmla="*/ 0 w 12853655"/>
                <a:gd name="connsiteY7-250" fmla="*/ 3314566 h 3977495"/>
                <a:gd name="connsiteX8-251" fmla="*/ 293298 w 12853655"/>
                <a:gd name="connsiteY8-252" fmla="*/ 889304 h 39774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2853655" h="3977495">
                  <a:moveTo>
                    <a:pt x="293298" y="889304"/>
                  </a:moveTo>
                  <a:cubicBezTo>
                    <a:pt x="379562" y="505926"/>
                    <a:pt x="400320" y="138023"/>
                    <a:pt x="662929" y="0"/>
                  </a:cubicBezTo>
                  <a:lnTo>
                    <a:pt x="12449249" y="0"/>
                  </a:lnTo>
                  <a:cubicBezTo>
                    <a:pt x="12677352" y="69011"/>
                    <a:pt x="12784643" y="122188"/>
                    <a:pt x="12853655" y="488314"/>
                  </a:cubicBezTo>
                  <a:lnTo>
                    <a:pt x="12558210" y="3161072"/>
                  </a:lnTo>
                  <a:cubicBezTo>
                    <a:pt x="12558210" y="3527198"/>
                    <a:pt x="12406031" y="3977495"/>
                    <a:pt x="12039905" y="3977495"/>
                  </a:cubicBezTo>
                  <a:lnTo>
                    <a:pt x="662929" y="3977495"/>
                  </a:lnTo>
                  <a:cubicBezTo>
                    <a:pt x="296803" y="3977495"/>
                    <a:pt x="0" y="3680692"/>
                    <a:pt x="0" y="3314566"/>
                  </a:cubicBezTo>
                  <a:cubicBezTo>
                    <a:pt x="0" y="2430687"/>
                    <a:pt x="189781" y="1721424"/>
                    <a:pt x="293298" y="889304"/>
                  </a:cubicBezTo>
                  <a:close/>
                </a:path>
              </a:pathLst>
            </a:custGeom>
            <a:solidFill>
              <a:srgbClr val="FFE181"/>
            </a:solidFill>
            <a:ln w="508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Parallelogram 67"/>
            <p:cNvSpPr/>
            <p:nvPr/>
          </p:nvSpPr>
          <p:spPr>
            <a:xfrm>
              <a:off x="738925" y="4600338"/>
              <a:ext cx="16992601" cy="3193334"/>
            </a:xfrm>
            <a:prstGeom prst="parallelogram">
              <a:avLst>
                <a:gd name="adj" fmla="val 32531"/>
              </a:avLst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4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60606" l="0" r="9251">
                          <a14:foregroundMark x1="4493" y1="28485" x2="7665" y2="25455"/>
                          <a14:foregroundMark x1="7665" y1="25455" x2="7841" y2="21818"/>
                          <a14:foregroundMark x1="7665" y1="14545" x2="7225" y2="24242"/>
                          <a14:foregroundMark x1="5286" y1="12121" x2="6079" y2="9697"/>
                          <a14:foregroundMark x1="6079" y1="9697" x2="6256" y2="21212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901" b="41125"/>
            <a:stretch>
              <a:fillRect/>
            </a:stretch>
          </p:blipFill>
          <p:spPr bwMode="auto">
            <a:xfrm>
              <a:off x="2004077" y="4248834"/>
              <a:ext cx="1537208" cy="1445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2118519" y="103853"/>
            <a:ext cx="12744450" cy="1569405"/>
            <a:chOff x="2251869" y="103853"/>
            <a:chExt cx="12744450" cy="1569405"/>
          </a:xfrm>
        </p:grpSpPr>
        <p:grpSp>
          <p:nvGrpSpPr>
            <p:cNvPr id="23" name="Group 22"/>
            <p:cNvGrpSpPr/>
            <p:nvPr/>
          </p:nvGrpSpPr>
          <p:grpSpPr>
            <a:xfrm>
              <a:off x="5199053" y="103853"/>
              <a:ext cx="5805805" cy="994830"/>
              <a:chOff x="5051402" y="164812"/>
              <a:chExt cx="5707840" cy="99483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051402" y="164812"/>
                <a:ext cx="5707840" cy="994830"/>
                <a:chOff x="5051402" y="164812"/>
                <a:chExt cx="5707840" cy="994830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5051402" y="164812"/>
                  <a:ext cx="5707840" cy="5530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06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2025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3876675"/>
            <a:ext cx="483870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357" y="3876675"/>
            <a:ext cx="48482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719" y="3876675"/>
            <a:ext cx="4848225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642894" y="2533471"/>
            <a:ext cx="13734425" cy="1200329"/>
            <a:chOff x="1642894" y="2362200"/>
            <a:chExt cx="13734425" cy="1200329"/>
          </a:xfrm>
        </p:grpSpPr>
        <p:sp>
          <p:nvSpPr>
            <p:cNvPr id="35" name="Rectangle 34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>
              <a:fillRect/>
            </a:stretch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36"/>
          <p:cNvSpPr/>
          <p:nvPr/>
        </p:nvSpPr>
        <p:spPr>
          <a:xfrm>
            <a:off x="1573149" y="178278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nl-NL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18519" y="103853"/>
            <a:ext cx="12744450" cy="1569405"/>
            <a:chOff x="2251869" y="103853"/>
            <a:chExt cx="12744450" cy="1569405"/>
          </a:xfrm>
        </p:grpSpPr>
        <p:grpSp>
          <p:nvGrpSpPr>
            <p:cNvPr id="17" name="Group 16"/>
            <p:cNvGrpSpPr/>
            <p:nvPr/>
          </p:nvGrpSpPr>
          <p:grpSpPr>
            <a:xfrm>
              <a:off x="5199053" y="103853"/>
              <a:ext cx="5796280" cy="994830"/>
              <a:chOff x="5051402" y="164812"/>
              <a:chExt cx="5698476" cy="99483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051402" y="164812"/>
                <a:ext cx="5698476" cy="994830"/>
                <a:chOff x="5051402" y="164812"/>
                <a:chExt cx="5698476" cy="99483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5051402" y="164812"/>
                  <a:ext cx="5698476" cy="553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Hai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06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2025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6276638" cy="9144000"/>
          </a:xfrm>
          <a:custGeom>
            <a:avLst/>
            <a:gdLst/>
            <a:ahLst/>
            <a:cxnLst/>
            <a:rect l="l" t="t" r="r" b="b"/>
            <a:pathLst>
              <a:path w="10991119" h="8229600">
                <a:moveTo>
                  <a:pt x="0" y="0"/>
                </a:moveTo>
                <a:lnTo>
                  <a:pt x="10991118" y="0"/>
                </a:lnTo>
                <a:lnTo>
                  <a:pt x="109911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 lIns="122018" tIns="61009" rIns="122018" bIns="61009"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554384" y="4191001"/>
            <a:ext cx="5722256" cy="4803468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0" y="0"/>
                </a:moveTo>
                <a:lnTo>
                  <a:pt x="10066789" y="0"/>
                </a:lnTo>
                <a:lnTo>
                  <a:pt x="10066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122018" tIns="61009" rIns="122018" bIns="61009"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391860" y="165100"/>
            <a:ext cx="15671830" cy="6454215"/>
            <a:chOff x="-293523" y="123825"/>
            <a:chExt cx="11738969" cy="4840661"/>
          </a:xfrm>
        </p:grpSpPr>
        <p:grpSp>
          <p:nvGrpSpPr>
            <p:cNvPr id="4" name="Group 3"/>
            <p:cNvGrpSpPr/>
            <p:nvPr/>
          </p:nvGrpSpPr>
          <p:grpSpPr>
            <a:xfrm>
              <a:off x="1881316" y="1363501"/>
              <a:ext cx="9564130" cy="3600985"/>
              <a:chOff x="1902941" y="2282020"/>
              <a:chExt cx="9564130" cy="360098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2941" y="2282020"/>
                <a:ext cx="9415847" cy="1725821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051223" y="2282020"/>
                <a:ext cx="9415848" cy="3600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2047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300" dirty="0" err="1">
                    <a:ln w="19050">
                      <a:solidFill>
                        <a:prstClr val="black"/>
                      </a:solidFill>
                    </a:ln>
                    <a:solidFill>
                      <a:srgbClr val="FF9933"/>
                    </a:solidFill>
                    <a:latin typeface="#9Slide05 SVNClementine" panose="020F0502020204030203" pitchFamily="34" charset="0"/>
                  </a:rPr>
                  <a:t>Đuổi</a:t>
                </a:r>
                <a:r>
                  <a:rPr lang="en-US" sz="15300" dirty="0">
                    <a:ln w="19050">
                      <a:solidFill>
                        <a:prstClr val="black"/>
                      </a:solidFill>
                    </a:ln>
                    <a:solidFill>
                      <a:srgbClr val="FF9933"/>
                    </a:solidFill>
                    <a:latin typeface="#9Slide05 SVNClementine" panose="020F0502020204030203" pitchFamily="34" charset="0"/>
                  </a:rPr>
                  <a:t> </a:t>
                </a:r>
                <a:r>
                  <a:rPr lang="en-US" sz="15300" dirty="0" err="1">
                    <a:ln w="19050">
                      <a:solidFill>
                        <a:prstClr val="black"/>
                      </a:solidFill>
                    </a:ln>
                    <a:solidFill>
                      <a:srgbClr val="FF9933"/>
                    </a:solidFill>
                    <a:latin typeface="#9Slide05 SVNClementine" panose="020F0502020204030203" pitchFamily="34" charset="0"/>
                  </a:rPr>
                  <a:t>hình</a:t>
                </a:r>
                <a:r>
                  <a:rPr lang="en-US" sz="15300" dirty="0">
                    <a:ln w="19050">
                      <a:solidFill>
                        <a:prstClr val="black"/>
                      </a:solidFill>
                    </a:ln>
                    <a:solidFill>
                      <a:srgbClr val="FF9933"/>
                    </a:solidFill>
                    <a:latin typeface="#9Slide05 SVNClementine" panose="020F0502020204030203" pitchFamily="34" charset="0"/>
                  </a:rPr>
                  <a:t> </a:t>
                </a:r>
                <a:r>
                  <a:rPr lang="en-US" sz="15300" dirty="0" err="1">
                    <a:ln w="19050">
                      <a:solidFill>
                        <a:prstClr val="black"/>
                      </a:solidFill>
                    </a:ln>
                    <a:solidFill>
                      <a:srgbClr val="FF9933"/>
                    </a:solidFill>
                    <a:latin typeface="#9Slide05 SVNClementine" panose="020F0502020204030203" pitchFamily="34" charset="0"/>
                  </a:rPr>
                  <a:t>bắt</a:t>
                </a:r>
                <a:r>
                  <a:rPr lang="en-US" sz="15300" dirty="0">
                    <a:ln w="19050">
                      <a:solidFill>
                        <a:prstClr val="black"/>
                      </a:solidFill>
                    </a:ln>
                    <a:solidFill>
                      <a:srgbClr val="FF9933"/>
                    </a:solidFill>
                    <a:latin typeface="#9Slide05 SVNClementine" panose="020F0502020204030203" pitchFamily="34" charset="0"/>
                  </a:rPr>
                  <a:t> </a:t>
                </a:r>
                <a:r>
                  <a:rPr lang="en-US" sz="15300" dirty="0" err="1">
                    <a:ln w="19050">
                      <a:solidFill>
                        <a:prstClr val="black"/>
                      </a:solidFill>
                    </a:ln>
                    <a:solidFill>
                      <a:srgbClr val="FF9933"/>
                    </a:solidFill>
                    <a:latin typeface="#9Slide05 SVNClementine" panose="020F0502020204030203" pitchFamily="34" charset="0"/>
                  </a:rPr>
                  <a:t>chữ</a:t>
                </a:r>
                <a:endParaRPr lang="en-US" sz="15300" dirty="0">
                  <a:ln w="19050">
                    <a:solidFill>
                      <a:prstClr val="black"/>
                    </a:solidFill>
                  </a:ln>
                  <a:solidFill>
                    <a:srgbClr val="FF9933"/>
                  </a:solidFill>
                  <a:latin typeface="#9Slide05 SVNClementine" panose="020F0502020204030203" pitchFamily="34" charset="0"/>
                </a:endParaRPr>
              </a:p>
            </p:txBody>
          </p:sp>
        </p:grpSp>
        <p:sp>
          <p:nvSpPr>
            <p:cNvPr id="7" name="Freeform 2"/>
            <p:cNvSpPr/>
            <p:nvPr/>
          </p:nvSpPr>
          <p:spPr>
            <a:xfrm>
              <a:off x="-293523" y="123825"/>
              <a:ext cx="2731924" cy="2305050"/>
            </a:xfrm>
            <a:custGeom>
              <a:avLst/>
              <a:gdLst/>
              <a:ahLst/>
              <a:cxnLst/>
              <a:rect l="l" t="t" r="r" b="b"/>
              <a:pathLst>
                <a:path w="3983641" h="4295030">
                  <a:moveTo>
                    <a:pt x="0" y="0"/>
                  </a:moveTo>
                  <a:lnTo>
                    <a:pt x="3983641" y="0"/>
                  </a:lnTo>
                  <a:lnTo>
                    <a:pt x="3983641" y="4295030"/>
                  </a:lnTo>
                  <a:lnTo>
                    <a:pt x="0" y="4295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96" y="8485576"/>
            <a:ext cx="4167181" cy="658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19" y="3733800"/>
            <a:ext cx="9829799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642894" y="2533471"/>
            <a:ext cx="13734425" cy="1200329"/>
            <a:chOff x="1642894" y="2362200"/>
            <a:chExt cx="13734425" cy="1200329"/>
          </a:xfrm>
        </p:grpSpPr>
        <p:sp>
          <p:nvSpPr>
            <p:cNvPr id="35" name="Rectangle 34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>
              <a:fillRect/>
            </a:stretch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36"/>
          <p:cNvSpPr/>
          <p:nvPr/>
        </p:nvSpPr>
        <p:spPr>
          <a:xfrm>
            <a:off x="1573149" y="178278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nl-NL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18519" y="103853"/>
            <a:ext cx="12744450" cy="1569405"/>
            <a:chOff x="2251869" y="103853"/>
            <a:chExt cx="12744450" cy="1569405"/>
          </a:xfrm>
        </p:grpSpPr>
        <p:grpSp>
          <p:nvGrpSpPr>
            <p:cNvPr id="17" name="Group 16"/>
            <p:cNvGrpSpPr/>
            <p:nvPr/>
          </p:nvGrpSpPr>
          <p:grpSpPr>
            <a:xfrm>
              <a:off x="5199053" y="103853"/>
              <a:ext cx="5796280" cy="994830"/>
              <a:chOff x="5051402" y="164812"/>
              <a:chExt cx="5698476" cy="99483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051402" y="164812"/>
                <a:ext cx="5698476" cy="994830"/>
                <a:chOff x="5051402" y="164812"/>
                <a:chExt cx="5698476" cy="99483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5051402" y="164812"/>
                  <a:ext cx="5698476" cy="553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06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2025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19" y="3733800"/>
            <a:ext cx="8991600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642894" y="2533471"/>
            <a:ext cx="13734425" cy="1200329"/>
            <a:chOff x="1642894" y="2362200"/>
            <a:chExt cx="13734425" cy="1200329"/>
          </a:xfrm>
        </p:grpSpPr>
        <p:sp>
          <p:nvSpPr>
            <p:cNvPr id="35" name="Rectangle 34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>
              <a:fillRect/>
            </a:stretch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36"/>
          <p:cNvSpPr/>
          <p:nvPr/>
        </p:nvSpPr>
        <p:spPr>
          <a:xfrm>
            <a:off x="1573149" y="178278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nl-NL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14684" y="228313"/>
            <a:ext cx="12744450" cy="1569405"/>
            <a:chOff x="2251869" y="103853"/>
            <a:chExt cx="12744450" cy="1569405"/>
          </a:xfrm>
        </p:grpSpPr>
        <p:grpSp>
          <p:nvGrpSpPr>
            <p:cNvPr id="17" name="Group 16"/>
            <p:cNvGrpSpPr/>
            <p:nvPr/>
          </p:nvGrpSpPr>
          <p:grpSpPr>
            <a:xfrm>
              <a:off x="5199053" y="103853"/>
              <a:ext cx="7311059" cy="994830"/>
              <a:chOff x="5051402" y="164812"/>
              <a:chExt cx="7187695" cy="99483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051402" y="164812"/>
                <a:ext cx="7187695" cy="994830"/>
                <a:chOff x="5051402" y="164812"/>
                <a:chExt cx="7187695" cy="99483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5051402" y="164812"/>
                  <a:ext cx="7187695" cy="553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Hai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6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2025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19" y="3657601"/>
            <a:ext cx="10363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642894" y="2533471"/>
            <a:ext cx="13734425" cy="1200329"/>
            <a:chOff x="1642894" y="2362200"/>
            <a:chExt cx="13734425" cy="1200329"/>
          </a:xfrm>
        </p:grpSpPr>
        <p:sp>
          <p:nvSpPr>
            <p:cNvPr id="35" name="Rectangle 34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>
              <a:fillRect/>
            </a:stretch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36"/>
          <p:cNvSpPr/>
          <p:nvPr/>
        </p:nvSpPr>
        <p:spPr>
          <a:xfrm>
            <a:off x="1573149" y="178278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nl-NL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18519" y="103853"/>
            <a:ext cx="12744450" cy="1569405"/>
            <a:chOff x="2251869" y="103853"/>
            <a:chExt cx="12744450" cy="1569405"/>
          </a:xfrm>
        </p:grpSpPr>
        <p:grpSp>
          <p:nvGrpSpPr>
            <p:cNvPr id="17" name="Group 16"/>
            <p:cNvGrpSpPr/>
            <p:nvPr/>
          </p:nvGrpSpPr>
          <p:grpSpPr>
            <a:xfrm>
              <a:off x="5199053" y="103853"/>
              <a:ext cx="5796280" cy="1104070"/>
              <a:chOff x="5051402" y="164812"/>
              <a:chExt cx="5698476" cy="110407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051402" y="164812"/>
                <a:ext cx="5698476" cy="1104070"/>
                <a:chOff x="5051402" y="164812"/>
                <a:chExt cx="5698476" cy="110407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5051402" y="164812"/>
                  <a:ext cx="5698476" cy="553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Hai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06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2025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674784" y="746912"/>
                  <a:ext cx="3950477" cy="5219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08869" y="4146330"/>
          <a:ext cx="145542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934"/>
                <a:gridCol w="3060266"/>
                <a:gridCol w="10287000"/>
              </a:tblGrid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36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6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70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147344" y="5073694"/>
            <a:ext cx="1143000" cy="9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70919" y="5073693"/>
            <a:ext cx="3080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95119" y="5073692"/>
            <a:ext cx="1028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70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49772" y="5961082"/>
            <a:ext cx="1143000" cy="9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73347" y="5961081"/>
            <a:ext cx="3080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70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397547" y="5961080"/>
            <a:ext cx="1028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70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147344" y="6872400"/>
            <a:ext cx="1143000" cy="9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270919" y="6872399"/>
            <a:ext cx="3080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70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95119" y="6872398"/>
            <a:ext cx="1028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4370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642894" y="2533471"/>
            <a:ext cx="13734425" cy="1200329"/>
            <a:chOff x="1642894" y="2362200"/>
            <a:chExt cx="13734425" cy="1200329"/>
          </a:xfrm>
        </p:grpSpPr>
        <p:sp>
          <p:nvSpPr>
            <p:cNvPr id="33" name="Rectangle 32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>
              <a:fillRect/>
            </a:stretch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" name="Rectangle 34"/>
          <p:cNvSpPr/>
          <p:nvPr/>
        </p:nvSpPr>
        <p:spPr>
          <a:xfrm>
            <a:off x="1573149" y="178278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nl-NL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118519" y="103853"/>
            <a:ext cx="12744450" cy="1569405"/>
            <a:chOff x="2251869" y="103853"/>
            <a:chExt cx="1274445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199053" y="103853"/>
              <a:ext cx="5796280" cy="994830"/>
              <a:chOff x="5051402" y="164812"/>
              <a:chExt cx="5698476" cy="99483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5051402" y="164812"/>
                <a:ext cx="5698476" cy="994830"/>
                <a:chOff x="5051402" y="164812"/>
                <a:chExt cx="5698476" cy="994830"/>
              </a:xfrm>
            </p:grpSpPr>
            <p:sp>
              <p:nvSpPr>
                <p:cNvPr id="28" name="TextBox 27"/>
                <p:cNvSpPr txBox="1"/>
                <p:nvPr/>
              </p:nvSpPr>
              <p:spPr>
                <a:xfrm>
                  <a:off x="5051402" y="164812"/>
                  <a:ext cx="5698476" cy="553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Hai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06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2025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7" name="Straight Connector 26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752018" y="3428999"/>
            <a:ext cx="12353740" cy="2535801"/>
            <a:chOff x="3005675" y="2407947"/>
            <a:chExt cx="12353740" cy="93378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675" y="2464067"/>
              <a:ext cx="1634597" cy="877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4640272" y="2407947"/>
              <a:ext cx="10719143" cy="8500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ích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573149" y="1782783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nl-NL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18519" y="103853"/>
            <a:ext cx="12744450" cy="1569405"/>
            <a:chOff x="2251869" y="103853"/>
            <a:chExt cx="12744450" cy="1569405"/>
          </a:xfrm>
        </p:grpSpPr>
        <p:grpSp>
          <p:nvGrpSpPr>
            <p:cNvPr id="34" name="Group 33"/>
            <p:cNvGrpSpPr/>
            <p:nvPr/>
          </p:nvGrpSpPr>
          <p:grpSpPr>
            <a:xfrm>
              <a:off x="5199053" y="103853"/>
              <a:ext cx="5796280" cy="994830"/>
              <a:chOff x="5051402" y="164812"/>
              <a:chExt cx="5698476" cy="99483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5051402" y="164812"/>
                <a:ext cx="5698476" cy="994830"/>
                <a:chOff x="5051402" y="164812"/>
                <a:chExt cx="5698476" cy="994830"/>
              </a:xfrm>
            </p:grpSpPr>
            <p:sp>
              <p:nvSpPr>
                <p:cNvPr id="38" name="TextBox 37"/>
                <p:cNvSpPr txBox="1"/>
                <p:nvPr/>
              </p:nvSpPr>
              <p:spPr>
                <a:xfrm>
                  <a:off x="5051402" y="164812"/>
                  <a:ext cx="5698476" cy="553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06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2025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37" name="Straight Connector 36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àng nghề bánh gai Tứ Trụ - đặc sản xứ Tha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28600"/>
            <a:ext cx="6077744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hiếu cói Nga Sơn - sản phẩm nổi tiếng của vùng đất ven biển Thanh Hó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19" y="304800"/>
            <a:ext cx="4900122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Làng nghề chè lam Phủ Quảng cung cấp món quà quê đặc sản Thanh Hó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05" y="4343400"/>
            <a:ext cx="6008914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Đồng bào Thái ở Bá Thước giữ nghề dệt thổ cẩm | Báo Dân tộc và Phát triể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519" y="4343400"/>
            <a:ext cx="476368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Quá trình đúc trống đồng Đông Sơn, trống đồng quà tặng lưu niệ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b="6914"/>
          <a:stretch>
            <a:fillRect/>
          </a:stretch>
        </p:blipFill>
        <p:spPr bwMode="auto">
          <a:xfrm>
            <a:off x="11567319" y="381000"/>
            <a:ext cx="4572000" cy="373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61319" y="8013412"/>
            <a:ext cx="13528062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hoạt động sản xuất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nghiệp khác và ích lợi của các hoạt động đó </a:t>
            </a:r>
            <a:endParaRPr lang="en-US" sz="3200" dirty="0"/>
          </a:p>
        </p:txBody>
      </p:sp>
      <p:pic>
        <p:nvPicPr>
          <p:cNvPr id="8" name="Picture 8" descr="Top 3 Làng Nghề Mây Tre Truyền Thống Nổi Tiếng Nhất Hiện N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105" y="4267200"/>
            <a:ext cx="545444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Nghề chế tác đá Hải Lựu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9" y="124178"/>
            <a:ext cx="7086600" cy="63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9719" y="67818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nghề chế tác đá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Mai, xã Minh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Tân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595519" y="6629400"/>
            <a:ext cx="7562374" cy="1228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nghề đan lồng đèn tại thôn Nghĩa Kỳ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xã Vĩnh Hòa.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6" descr="Làng nghề lồng đèn Phú Bình | Báo ảnh Dân tộc và Miền nú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8" descr="Làng nghề lồng đèn Phú Bình | Báo ảnh Dân tộc và Miền nú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AutoShape 10" descr="Làng nghề lồng đèn Phú Bình | Báo ảnh Dân tộc và Miền nú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AutoShape 12" descr="Làng nghề lồng đèn Phú Bình | Báo ảnh Dân tộc và Miền nú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26" name="Picture 2" descr="Nghề làm lồng đèn Hội An - nét đặc sắc của mỹ thuật ứng dụ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394" y="236537"/>
            <a:ext cx="8732925" cy="624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18519" y="103853"/>
            <a:ext cx="12744450" cy="1569405"/>
            <a:chOff x="2251869" y="103853"/>
            <a:chExt cx="12744450" cy="1569405"/>
          </a:xfrm>
        </p:grpSpPr>
        <p:grpSp>
          <p:nvGrpSpPr>
            <p:cNvPr id="5" name="Group 4"/>
            <p:cNvGrpSpPr/>
            <p:nvPr/>
          </p:nvGrpSpPr>
          <p:grpSpPr>
            <a:xfrm>
              <a:off x="5199053" y="103853"/>
              <a:ext cx="5796280" cy="994830"/>
              <a:chOff x="5051402" y="164812"/>
              <a:chExt cx="5698476" cy="99483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051402" y="164812"/>
                <a:ext cx="5698476" cy="994830"/>
                <a:chOff x="5051402" y="164812"/>
                <a:chExt cx="5698476" cy="994830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5051402" y="164812"/>
                  <a:ext cx="5698476" cy="5530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Hai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06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 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2025</a:t>
                  </a:r>
                  <a:endParaRPr lang="en-US" sz="30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TỰ NHIÊN VÀ XÃ HỘI</a:t>
                  </a:r>
                  <a:endParaRPr lang="en-US" sz="28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2251869" y="1097280"/>
              <a:ext cx="1274445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 10: HOẠT ĐỘNG SẢN XUẤT CÔNG NGHIỆP VÀ THỦ CÔNG (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TIẾT 1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573149" y="1600200"/>
            <a:ext cx="973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41478" y="2438400"/>
            <a:ext cx="13631041" cy="3331350"/>
            <a:chOff x="1602638" y="2042604"/>
            <a:chExt cx="13631041" cy="4931549"/>
          </a:xfrm>
        </p:grpSpPr>
        <p:sp>
          <p:nvSpPr>
            <p:cNvPr id="13" name="Rounded Rectangle 1"/>
            <p:cNvSpPr/>
            <p:nvPr/>
          </p:nvSpPr>
          <p:spPr>
            <a:xfrm>
              <a:off x="1889919" y="2042604"/>
              <a:ext cx="13343760" cy="4931549"/>
            </a:xfrm>
            <a:custGeom>
              <a:avLst/>
              <a:gdLst>
                <a:gd name="connsiteX0" fmla="*/ 0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0 w 12702834"/>
                <a:gd name="connsiteY8" fmla="*/ 662929 h 3977495"/>
                <a:gd name="connsiteX0-1" fmla="*/ 207034 w 12702834"/>
                <a:gd name="connsiteY0-2" fmla="*/ 662929 h 3977495"/>
                <a:gd name="connsiteX1-3" fmla="*/ 662929 w 12702834"/>
                <a:gd name="connsiteY1-4" fmla="*/ 0 h 3977495"/>
                <a:gd name="connsiteX2-5" fmla="*/ 12039905 w 12702834"/>
                <a:gd name="connsiteY2-6" fmla="*/ 0 h 3977495"/>
                <a:gd name="connsiteX3-7" fmla="*/ 12702834 w 12702834"/>
                <a:gd name="connsiteY3-8" fmla="*/ 662929 h 3977495"/>
                <a:gd name="connsiteX4-9" fmla="*/ 12702834 w 12702834"/>
                <a:gd name="connsiteY4-10" fmla="*/ 3314566 h 3977495"/>
                <a:gd name="connsiteX5-11" fmla="*/ 12039905 w 12702834"/>
                <a:gd name="connsiteY5-12" fmla="*/ 3977495 h 3977495"/>
                <a:gd name="connsiteX6-13" fmla="*/ 662929 w 12702834"/>
                <a:gd name="connsiteY6-14" fmla="*/ 3977495 h 3977495"/>
                <a:gd name="connsiteX7-15" fmla="*/ 0 w 12702834"/>
                <a:gd name="connsiteY7-16" fmla="*/ 3314566 h 3977495"/>
                <a:gd name="connsiteX8-17" fmla="*/ 207034 w 12702834"/>
                <a:gd name="connsiteY8-18" fmla="*/ 662929 h 3977495"/>
                <a:gd name="connsiteX0-19" fmla="*/ 207034 w 12702834"/>
                <a:gd name="connsiteY0-20" fmla="*/ 662929 h 3977495"/>
                <a:gd name="connsiteX1-21" fmla="*/ 662929 w 12702834"/>
                <a:gd name="connsiteY1-22" fmla="*/ 0 h 3977495"/>
                <a:gd name="connsiteX2-23" fmla="*/ 12039905 w 12702834"/>
                <a:gd name="connsiteY2-24" fmla="*/ 0 h 3977495"/>
                <a:gd name="connsiteX3-25" fmla="*/ 12702834 w 12702834"/>
                <a:gd name="connsiteY3-26" fmla="*/ 662929 h 3977495"/>
                <a:gd name="connsiteX4-27" fmla="*/ 12702834 w 12702834"/>
                <a:gd name="connsiteY4-28" fmla="*/ 3314566 h 3977495"/>
                <a:gd name="connsiteX5-29" fmla="*/ 12039905 w 12702834"/>
                <a:gd name="connsiteY5-30" fmla="*/ 3977495 h 3977495"/>
                <a:gd name="connsiteX6-31" fmla="*/ 662929 w 12702834"/>
                <a:gd name="connsiteY6-32" fmla="*/ 3977495 h 3977495"/>
                <a:gd name="connsiteX7-33" fmla="*/ 0 w 12702834"/>
                <a:gd name="connsiteY7-34" fmla="*/ 3314566 h 3977495"/>
                <a:gd name="connsiteX8-35" fmla="*/ 207034 w 12702834"/>
                <a:gd name="connsiteY8-36" fmla="*/ 662929 h 3977495"/>
                <a:gd name="connsiteX0-37" fmla="*/ 207034 w 12702834"/>
                <a:gd name="connsiteY0-38" fmla="*/ 662929 h 3977495"/>
                <a:gd name="connsiteX1-39" fmla="*/ 662929 w 12702834"/>
                <a:gd name="connsiteY1-40" fmla="*/ 0 h 3977495"/>
                <a:gd name="connsiteX2-41" fmla="*/ 12039905 w 12702834"/>
                <a:gd name="connsiteY2-42" fmla="*/ 0 h 3977495"/>
                <a:gd name="connsiteX3-43" fmla="*/ 12702834 w 12702834"/>
                <a:gd name="connsiteY3-44" fmla="*/ 662929 h 3977495"/>
                <a:gd name="connsiteX4-45" fmla="*/ 12702834 w 12702834"/>
                <a:gd name="connsiteY4-46" fmla="*/ 3314566 h 3977495"/>
                <a:gd name="connsiteX5-47" fmla="*/ 12039905 w 12702834"/>
                <a:gd name="connsiteY5-48" fmla="*/ 3977495 h 3977495"/>
                <a:gd name="connsiteX6-49" fmla="*/ 662929 w 12702834"/>
                <a:gd name="connsiteY6-50" fmla="*/ 3977495 h 3977495"/>
                <a:gd name="connsiteX7-51" fmla="*/ 0 w 12702834"/>
                <a:gd name="connsiteY7-52" fmla="*/ 3314566 h 3977495"/>
                <a:gd name="connsiteX8-53" fmla="*/ 207034 w 12702834"/>
                <a:gd name="connsiteY8-54" fmla="*/ 662929 h 3977495"/>
                <a:gd name="connsiteX0-55" fmla="*/ 293298 w 12702834"/>
                <a:gd name="connsiteY0-56" fmla="*/ 697435 h 3977495"/>
                <a:gd name="connsiteX1-57" fmla="*/ 662929 w 12702834"/>
                <a:gd name="connsiteY1-58" fmla="*/ 0 h 3977495"/>
                <a:gd name="connsiteX2-59" fmla="*/ 12039905 w 12702834"/>
                <a:gd name="connsiteY2-60" fmla="*/ 0 h 3977495"/>
                <a:gd name="connsiteX3-61" fmla="*/ 12702834 w 12702834"/>
                <a:gd name="connsiteY3-62" fmla="*/ 662929 h 3977495"/>
                <a:gd name="connsiteX4-63" fmla="*/ 12702834 w 12702834"/>
                <a:gd name="connsiteY4-64" fmla="*/ 3314566 h 3977495"/>
                <a:gd name="connsiteX5-65" fmla="*/ 12039905 w 12702834"/>
                <a:gd name="connsiteY5-66" fmla="*/ 3977495 h 3977495"/>
                <a:gd name="connsiteX6-67" fmla="*/ 662929 w 12702834"/>
                <a:gd name="connsiteY6-68" fmla="*/ 3977495 h 3977495"/>
                <a:gd name="connsiteX7-69" fmla="*/ 0 w 12702834"/>
                <a:gd name="connsiteY7-70" fmla="*/ 3314566 h 3977495"/>
                <a:gd name="connsiteX8-71" fmla="*/ 293298 w 12702834"/>
                <a:gd name="connsiteY8-72" fmla="*/ 697435 h 3977495"/>
                <a:gd name="connsiteX0-73" fmla="*/ 293298 w 12702834"/>
                <a:gd name="connsiteY0-74" fmla="*/ 697435 h 3977495"/>
                <a:gd name="connsiteX1-75" fmla="*/ 662929 w 12702834"/>
                <a:gd name="connsiteY1-76" fmla="*/ 0 h 3977495"/>
                <a:gd name="connsiteX2-77" fmla="*/ 12039905 w 12702834"/>
                <a:gd name="connsiteY2-78" fmla="*/ 0 h 3977495"/>
                <a:gd name="connsiteX3-79" fmla="*/ 12702834 w 12702834"/>
                <a:gd name="connsiteY3-80" fmla="*/ 662929 h 3977495"/>
                <a:gd name="connsiteX4-81" fmla="*/ 12702834 w 12702834"/>
                <a:gd name="connsiteY4-82" fmla="*/ 3314566 h 3977495"/>
                <a:gd name="connsiteX5-83" fmla="*/ 12039905 w 12702834"/>
                <a:gd name="connsiteY5-84" fmla="*/ 3977495 h 3977495"/>
                <a:gd name="connsiteX6-85" fmla="*/ 662929 w 12702834"/>
                <a:gd name="connsiteY6-86" fmla="*/ 3977495 h 3977495"/>
                <a:gd name="connsiteX7-87" fmla="*/ 0 w 12702834"/>
                <a:gd name="connsiteY7-88" fmla="*/ 3314566 h 3977495"/>
                <a:gd name="connsiteX8-89" fmla="*/ 293298 w 12702834"/>
                <a:gd name="connsiteY8-90" fmla="*/ 697435 h 3977495"/>
                <a:gd name="connsiteX0-91" fmla="*/ 293298 w 12702834"/>
                <a:gd name="connsiteY0-92" fmla="*/ 697435 h 3977495"/>
                <a:gd name="connsiteX1-93" fmla="*/ 662929 w 12702834"/>
                <a:gd name="connsiteY1-94" fmla="*/ 0 h 3977495"/>
                <a:gd name="connsiteX2-95" fmla="*/ 12039905 w 12702834"/>
                <a:gd name="connsiteY2-96" fmla="*/ 0 h 3977495"/>
                <a:gd name="connsiteX3-97" fmla="*/ 12478548 w 12702834"/>
                <a:gd name="connsiteY3-98" fmla="*/ 680182 h 3977495"/>
                <a:gd name="connsiteX4-99" fmla="*/ 12702834 w 12702834"/>
                <a:gd name="connsiteY4-100" fmla="*/ 3314566 h 3977495"/>
                <a:gd name="connsiteX5-101" fmla="*/ 12039905 w 12702834"/>
                <a:gd name="connsiteY5-102" fmla="*/ 3977495 h 3977495"/>
                <a:gd name="connsiteX6-103" fmla="*/ 662929 w 12702834"/>
                <a:gd name="connsiteY6-104" fmla="*/ 3977495 h 3977495"/>
                <a:gd name="connsiteX7-105" fmla="*/ 0 w 12702834"/>
                <a:gd name="connsiteY7-106" fmla="*/ 3314566 h 3977495"/>
                <a:gd name="connsiteX8-107" fmla="*/ 293298 w 12702834"/>
                <a:gd name="connsiteY8-108" fmla="*/ 697435 h 3977495"/>
                <a:gd name="connsiteX0-109" fmla="*/ 293298 w 12702834"/>
                <a:gd name="connsiteY0-110" fmla="*/ 697435 h 3977495"/>
                <a:gd name="connsiteX1-111" fmla="*/ 662929 w 12702834"/>
                <a:gd name="connsiteY1-112" fmla="*/ 0 h 3977495"/>
                <a:gd name="connsiteX2-113" fmla="*/ 12039905 w 12702834"/>
                <a:gd name="connsiteY2-114" fmla="*/ 0 h 3977495"/>
                <a:gd name="connsiteX3-115" fmla="*/ 12478548 w 12702834"/>
                <a:gd name="connsiteY3-116" fmla="*/ 680182 h 3977495"/>
                <a:gd name="connsiteX4-117" fmla="*/ 12702834 w 12702834"/>
                <a:gd name="connsiteY4-118" fmla="*/ 3314566 h 3977495"/>
                <a:gd name="connsiteX5-119" fmla="*/ 12039905 w 12702834"/>
                <a:gd name="connsiteY5-120" fmla="*/ 3977495 h 3977495"/>
                <a:gd name="connsiteX6-121" fmla="*/ 662929 w 12702834"/>
                <a:gd name="connsiteY6-122" fmla="*/ 3977495 h 3977495"/>
                <a:gd name="connsiteX7-123" fmla="*/ 0 w 12702834"/>
                <a:gd name="connsiteY7-124" fmla="*/ 3314566 h 3977495"/>
                <a:gd name="connsiteX8-125" fmla="*/ 293298 w 12702834"/>
                <a:gd name="connsiteY8-126" fmla="*/ 697435 h 3977495"/>
                <a:gd name="connsiteX0-127" fmla="*/ 293298 w 12702834"/>
                <a:gd name="connsiteY0-128" fmla="*/ 697435 h 3977495"/>
                <a:gd name="connsiteX1-129" fmla="*/ 662929 w 12702834"/>
                <a:gd name="connsiteY1-130" fmla="*/ 0 h 3977495"/>
                <a:gd name="connsiteX2-131" fmla="*/ 12039905 w 12702834"/>
                <a:gd name="connsiteY2-132" fmla="*/ 0 h 3977495"/>
                <a:gd name="connsiteX3-133" fmla="*/ 12478548 w 12702834"/>
                <a:gd name="connsiteY3-134" fmla="*/ 680182 h 3977495"/>
                <a:gd name="connsiteX4-135" fmla="*/ 12702834 w 12702834"/>
                <a:gd name="connsiteY4-136" fmla="*/ 3314566 h 3977495"/>
                <a:gd name="connsiteX5-137" fmla="*/ 12039905 w 12702834"/>
                <a:gd name="connsiteY5-138" fmla="*/ 3977495 h 3977495"/>
                <a:gd name="connsiteX6-139" fmla="*/ 662929 w 12702834"/>
                <a:gd name="connsiteY6-140" fmla="*/ 3977495 h 3977495"/>
                <a:gd name="connsiteX7-141" fmla="*/ 0 w 12702834"/>
                <a:gd name="connsiteY7-142" fmla="*/ 3314566 h 3977495"/>
                <a:gd name="connsiteX8-143" fmla="*/ 293298 w 12702834"/>
                <a:gd name="connsiteY8-144" fmla="*/ 697435 h 3977495"/>
                <a:gd name="connsiteX0-145" fmla="*/ 293298 w 12702834"/>
                <a:gd name="connsiteY0-146" fmla="*/ 697435 h 3977495"/>
                <a:gd name="connsiteX1-147" fmla="*/ 662929 w 12702834"/>
                <a:gd name="connsiteY1-148" fmla="*/ 0 h 3977495"/>
                <a:gd name="connsiteX2-149" fmla="*/ 11867377 w 12702834"/>
                <a:gd name="connsiteY2-150" fmla="*/ 0 h 3977495"/>
                <a:gd name="connsiteX3-151" fmla="*/ 12478548 w 12702834"/>
                <a:gd name="connsiteY3-152" fmla="*/ 680182 h 3977495"/>
                <a:gd name="connsiteX4-153" fmla="*/ 12702834 w 12702834"/>
                <a:gd name="connsiteY4-154" fmla="*/ 3314566 h 3977495"/>
                <a:gd name="connsiteX5-155" fmla="*/ 12039905 w 12702834"/>
                <a:gd name="connsiteY5-156" fmla="*/ 3977495 h 3977495"/>
                <a:gd name="connsiteX6-157" fmla="*/ 662929 w 12702834"/>
                <a:gd name="connsiteY6-158" fmla="*/ 3977495 h 3977495"/>
                <a:gd name="connsiteX7-159" fmla="*/ 0 w 12702834"/>
                <a:gd name="connsiteY7-160" fmla="*/ 3314566 h 3977495"/>
                <a:gd name="connsiteX8-161" fmla="*/ 293298 w 12702834"/>
                <a:gd name="connsiteY8-162" fmla="*/ 697435 h 39774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2702834" h="3977495">
                  <a:moveTo>
                    <a:pt x="293298" y="697435"/>
                  </a:moveTo>
                  <a:cubicBezTo>
                    <a:pt x="379562" y="314057"/>
                    <a:pt x="400320" y="138023"/>
                    <a:pt x="662929" y="0"/>
                  </a:cubicBezTo>
                  <a:lnTo>
                    <a:pt x="11867377" y="0"/>
                  </a:lnTo>
                  <a:cubicBezTo>
                    <a:pt x="12095480" y="69011"/>
                    <a:pt x="12409536" y="314056"/>
                    <a:pt x="12478548" y="680182"/>
                  </a:cubicBezTo>
                  <a:lnTo>
                    <a:pt x="12702834" y="3314566"/>
                  </a:lnTo>
                  <a:cubicBezTo>
                    <a:pt x="12702834" y="3680692"/>
                    <a:pt x="12406031" y="3977495"/>
                    <a:pt x="12039905" y="3977495"/>
                  </a:cubicBezTo>
                  <a:lnTo>
                    <a:pt x="662929" y="3977495"/>
                  </a:lnTo>
                  <a:cubicBezTo>
                    <a:pt x="296803" y="3977495"/>
                    <a:pt x="0" y="3680692"/>
                    <a:pt x="0" y="3314566"/>
                  </a:cubicBezTo>
                  <a:cubicBezTo>
                    <a:pt x="0" y="2430687"/>
                    <a:pt x="189781" y="1529555"/>
                    <a:pt x="293298" y="697435"/>
                  </a:cubicBezTo>
                  <a:close/>
                </a:path>
              </a:pathLst>
            </a:custGeom>
            <a:solidFill>
              <a:srgbClr val="FFE1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13029" y="2204668"/>
              <a:ext cx="12420600" cy="4237227"/>
            </a:xfrm>
            <a:custGeom>
              <a:avLst/>
              <a:gdLst>
                <a:gd name="connsiteX0" fmla="*/ 0 w 11506200"/>
                <a:gd name="connsiteY0" fmla="*/ 0 h 3416320"/>
                <a:gd name="connsiteX1" fmla="*/ 11506200 w 11506200"/>
                <a:gd name="connsiteY1" fmla="*/ 0 h 3416320"/>
                <a:gd name="connsiteX2" fmla="*/ 11506200 w 11506200"/>
                <a:gd name="connsiteY2" fmla="*/ 3416320 h 3416320"/>
                <a:gd name="connsiteX3" fmla="*/ 0 w 11506200"/>
                <a:gd name="connsiteY3" fmla="*/ 3416320 h 3416320"/>
                <a:gd name="connsiteX4" fmla="*/ 0 w 11506200"/>
                <a:gd name="connsiteY4" fmla="*/ 0 h 3416320"/>
                <a:gd name="connsiteX0-1" fmla="*/ 241539 w 11506200"/>
                <a:gd name="connsiteY0-2" fmla="*/ 0 h 3416320"/>
                <a:gd name="connsiteX1-3" fmla="*/ 11506200 w 11506200"/>
                <a:gd name="connsiteY1-4" fmla="*/ 0 h 3416320"/>
                <a:gd name="connsiteX2-5" fmla="*/ 11506200 w 11506200"/>
                <a:gd name="connsiteY2-6" fmla="*/ 3416320 h 3416320"/>
                <a:gd name="connsiteX3-7" fmla="*/ 0 w 11506200"/>
                <a:gd name="connsiteY3-8" fmla="*/ 3416320 h 3416320"/>
                <a:gd name="connsiteX4-9" fmla="*/ 241539 w 11506200"/>
                <a:gd name="connsiteY4-10" fmla="*/ 0 h 3416320"/>
                <a:gd name="connsiteX0-11" fmla="*/ 534837 w 11799498"/>
                <a:gd name="connsiteY0-12" fmla="*/ 0 h 3416320"/>
                <a:gd name="connsiteX1-13" fmla="*/ 11799498 w 11799498"/>
                <a:gd name="connsiteY1-14" fmla="*/ 0 h 3416320"/>
                <a:gd name="connsiteX2-15" fmla="*/ 11799498 w 11799498"/>
                <a:gd name="connsiteY2-16" fmla="*/ 3416320 h 3416320"/>
                <a:gd name="connsiteX3-17" fmla="*/ 0 w 11799498"/>
                <a:gd name="connsiteY3-18" fmla="*/ 3364561 h 3416320"/>
                <a:gd name="connsiteX4-19" fmla="*/ 534837 w 11799498"/>
                <a:gd name="connsiteY4-20" fmla="*/ 0 h 3416320"/>
                <a:gd name="connsiteX0-21" fmla="*/ 534837 w 11799498"/>
                <a:gd name="connsiteY0-22" fmla="*/ 0 h 3416320"/>
                <a:gd name="connsiteX1-23" fmla="*/ 11799498 w 11799498"/>
                <a:gd name="connsiteY1-24" fmla="*/ 0 h 3416320"/>
                <a:gd name="connsiteX2-25" fmla="*/ 11799498 w 11799498"/>
                <a:gd name="connsiteY2-26" fmla="*/ 3416320 h 3416320"/>
                <a:gd name="connsiteX3-27" fmla="*/ 0 w 11799498"/>
                <a:gd name="connsiteY3-28" fmla="*/ 3364561 h 3416320"/>
                <a:gd name="connsiteX4-29" fmla="*/ 426273 w 11799498"/>
                <a:gd name="connsiteY4-30" fmla="*/ 58227 h 3416320"/>
                <a:gd name="connsiteX5" fmla="*/ 534837 w 11799498"/>
                <a:gd name="connsiteY5" fmla="*/ 0 h 3416320"/>
                <a:gd name="connsiteX0-31" fmla="*/ 534837 w 11799498"/>
                <a:gd name="connsiteY0-32" fmla="*/ 0 h 3416320"/>
                <a:gd name="connsiteX1-33" fmla="*/ 11609717 w 11799498"/>
                <a:gd name="connsiteY1-34" fmla="*/ 86264 h 3416320"/>
                <a:gd name="connsiteX2-35" fmla="*/ 11799498 w 11799498"/>
                <a:gd name="connsiteY2-36" fmla="*/ 3416320 h 3416320"/>
                <a:gd name="connsiteX3-37" fmla="*/ 0 w 11799498"/>
                <a:gd name="connsiteY3-38" fmla="*/ 3364561 h 3416320"/>
                <a:gd name="connsiteX4-39" fmla="*/ 426273 w 11799498"/>
                <a:gd name="connsiteY4-40" fmla="*/ 58227 h 3416320"/>
                <a:gd name="connsiteX5-41" fmla="*/ 534837 w 11799498"/>
                <a:gd name="connsiteY5-42" fmla="*/ 0 h 3416320"/>
                <a:gd name="connsiteX0-43" fmla="*/ 534837 w 12006532"/>
                <a:gd name="connsiteY0-44" fmla="*/ 0 h 3364561"/>
                <a:gd name="connsiteX1-45" fmla="*/ 11609717 w 12006532"/>
                <a:gd name="connsiteY1-46" fmla="*/ 86264 h 3364561"/>
                <a:gd name="connsiteX2-47" fmla="*/ 12006532 w 12006532"/>
                <a:gd name="connsiteY2-48" fmla="*/ 3295550 h 3364561"/>
                <a:gd name="connsiteX3-49" fmla="*/ 0 w 12006532"/>
                <a:gd name="connsiteY3-50" fmla="*/ 3364561 h 3364561"/>
                <a:gd name="connsiteX4-51" fmla="*/ 426273 w 12006532"/>
                <a:gd name="connsiteY4-52" fmla="*/ 58227 h 3364561"/>
                <a:gd name="connsiteX5-53" fmla="*/ 534837 w 12006532"/>
                <a:gd name="connsiteY5-54" fmla="*/ 0 h 336456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12006532" h="3364561">
                  <a:moveTo>
                    <a:pt x="534837" y="0"/>
                  </a:moveTo>
                  <a:lnTo>
                    <a:pt x="11609717" y="86264"/>
                  </a:lnTo>
                  <a:lnTo>
                    <a:pt x="12006532" y="3295550"/>
                  </a:lnTo>
                  <a:lnTo>
                    <a:pt x="0" y="3364561"/>
                  </a:lnTo>
                  <a:cubicBezTo>
                    <a:pt x="170846" y="2262450"/>
                    <a:pt x="255427" y="1160338"/>
                    <a:pt x="426273" y="58227"/>
                  </a:cubicBezTo>
                  <a:lnTo>
                    <a:pt x="53483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móc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</a:t>
              </a:r>
              <a:endPara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…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khẩu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b="1" i="1" dirty="0">
                <a:solidFill>
                  <a:srgbClr val="FF0000"/>
                </a:solidFill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19718" y1="27778" x2="36620" y2="26068"/>
                          <a14:foregroundMark x1="36620" y1="26068" x2="41784" y2="30769"/>
                          <a14:foregroundMark x1="41784" y1="30769" x2="47887" y2="16239"/>
                          <a14:foregroundMark x1="47887" y1="16239" x2="14085" y2="30342"/>
                          <a14:foregroundMark x1="14085" y1="30342" x2="23005" y2="34615"/>
                          <a14:foregroundMark x1="14085" y1="29487" x2="17371" y2="22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2" t="13111" r="3828" b="17223"/>
            <a:stretch>
              <a:fillRect/>
            </a:stretch>
          </p:blipFill>
          <p:spPr bwMode="auto">
            <a:xfrm>
              <a:off x="1602638" y="2863971"/>
              <a:ext cx="1201555" cy="1022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1538248" y="5867400"/>
            <a:ext cx="1151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nl-NL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248401"/>
            <a:ext cx="16992601" cy="2666999"/>
            <a:chOff x="738925" y="4248834"/>
            <a:chExt cx="16992601" cy="2779592"/>
          </a:xfrm>
        </p:grpSpPr>
        <p:sp>
          <p:nvSpPr>
            <p:cNvPr id="18" name="Rounded Rectangle 1"/>
            <p:cNvSpPr/>
            <p:nvPr/>
          </p:nvSpPr>
          <p:spPr>
            <a:xfrm>
              <a:off x="2012187" y="4792995"/>
              <a:ext cx="14112167" cy="1787960"/>
            </a:xfrm>
            <a:custGeom>
              <a:avLst/>
              <a:gdLst>
                <a:gd name="connsiteX0" fmla="*/ 0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0 w 12702834"/>
                <a:gd name="connsiteY8" fmla="*/ 662929 h 3977495"/>
                <a:gd name="connsiteX0-1" fmla="*/ 207034 w 12702834"/>
                <a:gd name="connsiteY0-2" fmla="*/ 662929 h 3977495"/>
                <a:gd name="connsiteX1-3" fmla="*/ 662929 w 12702834"/>
                <a:gd name="connsiteY1-4" fmla="*/ 0 h 3977495"/>
                <a:gd name="connsiteX2-5" fmla="*/ 12039905 w 12702834"/>
                <a:gd name="connsiteY2-6" fmla="*/ 0 h 3977495"/>
                <a:gd name="connsiteX3-7" fmla="*/ 12702834 w 12702834"/>
                <a:gd name="connsiteY3-8" fmla="*/ 662929 h 3977495"/>
                <a:gd name="connsiteX4-9" fmla="*/ 12702834 w 12702834"/>
                <a:gd name="connsiteY4-10" fmla="*/ 3314566 h 3977495"/>
                <a:gd name="connsiteX5-11" fmla="*/ 12039905 w 12702834"/>
                <a:gd name="connsiteY5-12" fmla="*/ 3977495 h 3977495"/>
                <a:gd name="connsiteX6-13" fmla="*/ 662929 w 12702834"/>
                <a:gd name="connsiteY6-14" fmla="*/ 3977495 h 3977495"/>
                <a:gd name="connsiteX7-15" fmla="*/ 0 w 12702834"/>
                <a:gd name="connsiteY7-16" fmla="*/ 3314566 h 3977495"/>
                <a:gd name="connsiteX8-17" fmla="*/ 207034 w 12702834"/>
                <a:gd name="connsiteY8-18" fmla="*/ 662929 h 3977495"/>
                <a:gd name="connsiteX0-19" fmla="*/ 207034 w 12702834"/>
                <a:gd name="connsiteY0-20" fmla="*/ 662929 h 3977495"/>
                <a:gd name="connsiteX1-21" fmla="*/ 662929 w 12702834"/>
                <a:gd name="connsiteY1-22" fmla="*/ 0 h 3977495"/>
                <a:gd name="connsiteX2-23" fmla="*/ 12039905 w 12702834"/>
                <a:gd name="connsiteY2-24" fmla="*/ 0 h 3977495"/>
                <a:gd name="connsiteX3-25" fmla="*/ 12702834 w 12702834"/>
                <a:gd name="connsiteY3-26" fmla="*/ 662929 h 3977495"/>
                <a:gd name="connsiteX4-27" fmla="*/ 12702834 w 12702834"/>
                <a:gd name="connsiteY4-28" fmla="*/ 3314566 h 3977495"/>
                <a:gd name="connsiteX5-29" fmla="*/ 12039905 w 12702834"/>
                <a:gd name="connsiteY5-30" fmla="*/ 3977495 h 3977495"/>
                <a:gd name="connsiteX6-31" fmla="*/ 662929 w 12702834"/>
                <a:gd name="connsiteY6-32" fmla="*/ 3977495 h 3977495"/>
                <a:gd name="connsiteX7-33" fmla="*/ 0 w 12702834"/>
                <a:gd name="connsiteY7-34" fmla="*/ 3314566 h 3977495"/>
                <a:gd name="connsiteX8-35" fmla="*/ 207034 w 12702834"/>
                <a:gd name="connsiteY8-36" fmla="*/ 662929 h 3977495"/>
                <a:gd name="connsiteX0-37" fmla="*/ 207034 w 12702834"/>
                <a:gd name="connsiteY0-38" fmla="*/ 662929 h 3977495"/>
                <a:gd name="connsiteX1-39" fmla="*/ 662929 w 12702834"/>
                <a:gd name="connsiteY1-40" fmla="*/ 0 h 3977495"/>
                <a:gd name="connsiteX2-41" fmla="*/ 12039905 w 12702834"/>
                <a:gd name="connsiteY2-42" fmla="*/ 0 h 3977495"/>
                <a:gd name="connsiteX3-43" fmla="*/ 12702834 w 12702834"/>
                <a:gd name="connsiteY3-44" fmla="*/ 662929 h 3977495"/>
                <a:gd name="connsiteX4-45" fmla="*/ 12702834 w 12702834"/>
                <a:gd name="connsiteY4-46" fmla="*/ 3314566 h 3977495"/>
                <a:gd name="connsiteX5-47" fmla="*/ 12039905 w 12702834"/>
                <a:gd name="connsiteY5-48" fmla="*/ 3977495 h 3977495"/>
                <a:gd name="connsiteX6-49" fmla="*/ 662929 w 12702834"/>
                <a:gd name="connsiteY6-50" fmla="*/ 3977495 h 3977495"/>
                <a:gd name="connsiteX7-51" fmla="*/ 0 w 12702834"/>
                <a:gd name="connsiteY7-52" fmla="*/ 3314566 h 3977495"/>
                <a:gd name="connsiteX8-53" fmla="*/ 207034 w 12702834"/>
                <a:gd name="connsiteY8-54" fmla="*/ 662929 h 3977495"/>
                <a:gd name="connsiteX0-55" fmla="*/ 293298 w 12702834"/>
                <a:gd name="connsiteY0-56" fmla="*/ 697435 h 3977495"/>
                <a:gd name="connsiteX1-57" fmla="*/ 662929 w 12702834"/>
                <a:gd name="connsiteY1-58" fmla="*/ 0 h 3977495"/>
                <a:gd name="connsiteX2-59" fmla="*/ 12039905 w 12702834"/>
                <a:gd name="connsiteY2-60" fmla="*/ 0 h 3977495"/>
                <a:gd name="connsiteX3-61" fmla="*/ 12702834 w 12702834"/>
                <a:gd name="connsiteY3-62" fmla="*/ 662929 h 3977495"/>
                <a:gd name="connsiteX4-63" fmla="*/ 12702834 w 12702834"/>
                <a:gd name="connsiteY4-64" fmla="*/ 3314566 h 3977495"/>
                <a:gd name="connsiteX5-65" fmla="*/ 12039905 w 12702834"/>
                <a:gd name="connsiteY5-66" fmla="*/ 3977495 h 3977495"/>
                <a:gd name="connsiteX6-67" fmla="*/ 662929 w 12702834"/>
                <a:gd name="connsiteY6-68" fmla="*/ 3977495 h 3977495"/>
                <a:gd name="connsiteX7-69" fmla="*/ 0 w 12702834"/>
                <a:gd name="connsiteY7-70" fmla="*/ 3314566 h 3977495"/>
                <a:gd name="connsiteX8-71" fmla="*/ 293298 w 12702834"/>
                <a:gd name="connsiteY8-72" fmla="*/ 697435 h 3977495"/>
                <a:gd name="connsiteX0-73" fmla="*/ 293298 w 12702834"/>
                <a:gd name="connsiteY0-74" fmla="*/ 697435 h 3977495"/>
                <a:gd name="connsiteX1-75" fmla="*/ 662929 w 12702834"/>
                <a:gd name="connsiteY1-76" fmla="*/ 0 h 3977495"/>
                <a:gd name="connsiteX2-77" fmla="*/ 12039905 w 12702834"/>
                <a:gd name="connsiteY2-78" fmla="*/ 0 h 3977495"/>
                <a:gd name="connsiteX3-79" fmla="*/ 12702834 w 12702834"/>
                <a:gd name="connsiteY3-80" fmla="*/ 662929 h 3977495"/>
                <a:gd name="connsiteX4-81" fmla="*/ 12702834 w 12702834"/>
                <a:gd name="connsiteY4-82" fmla="*/ 3314566 h 3977495"/>
                <a:gd name="connsiteX5-83" fmla="*/ 12039905 w 12702834"/>
                <a:gd name="connsiteY5-84" fmla="*/ 3977495 h 3977495"/>
                <a:gd name="connsiteX6-85" fmla="*/ 662929 w 12702834"/>
                <a:gd name="connsiteY6-86" fmla="*/ 3977495 h 3977495"/>
                <a:gd name="connsiteX7-87" fmla="*/ 0 w 12702834"/>
                <a:gd name="connsiteY7-88" fmla="*/ 3314566 h 3977495"/>
                <a:gd name="connsiteX8-89" fmla="*/ 293298 w 12702834"/>
                <a:gd name="connsiteY8-90" fmla="*/ 697435 h 3977495"/>
                <a:gd name="connsiteX0-91" fmla="*/ 293298 w 12702834"/>
                <a:gd name="connsiteY0-92" fmla="*/ 697435 h 3977495"/>
                <a:gd name="connsiteX1-93" fmla="*/ 662929 w 12702834"/>
                <a:gd name="connsiteY1-94" fmla="*/ 0 h 3977495"/>
                <a:gd name="connsiteX2-95" fmla="*/ 12039905 w 12702834"/>
                <a:gd name="connsiteY2-96" fmla="*/ 0 h 3977495"/>
                <a:gd name="connsiteX3-97" fmla="*/ 12478548 w 12702834"/>
                <a:gd name="connsiteY3-98" fmla="*/ 680182 h 3977495"/>
                <a:gd name="connsiteX4-99" fmla="*/ 12702834 w 12702834"/>
                <a:gd name="connsiteY4-100" fmla="*/ 3314566 h 3977495"/>
                <a:gd name="connsiteX5-101" fmla="*/ 12039905 w 12702834"/>
                <a:gd name="connsiteY5-102" fmla="*/ 3977495 h 3977495"/>
                <a:gd name="connsiteX6-103" fmla="*/ 662929 w 12702834"/>
                <a:gd name="connsiteY6-104" fmla="*/ 3977495 h 3977495"/>
                <a:gd name="connsiteX7-105" fmla="*/ 0 w 12702834"/>
                <a:gd name="connsiteY7-106" fmla="*/ 3314566 h 3977495"/>
                <a:gd name="connsiteX8-107" fmla="*/ 293298 w 12702834"/>
                <a:gd name="connsiteY8-108" fmla="*/ 697435 h 3977495"/>
                <a:gd name="connsiteX0-109" fmla="*/ 293298 w 12702834"/>
                <a:gd name="connsiteY0-110" fmla="*/ 697435 h 3977495"/>
                <a:gd name="connsiteX1-111" fmla="*/ 662929 w 12702834"/>
                <a:gd name="connsiteY1-112" fmla="*/ 0 h 3977495"/>
                <a:gd name="connsiteX2-113" fmla="*/ 12039905 w 12702834"/>
                <a:gd name="connsiteY2-114" fmla="*/ 0 h 3977495"/>
                <a:gd name="connsiteX3-115" fmla="*/ 12478548 w 12702834"/>
                <a:gd name="connsiteY3-116" fmla="*/ 680182 h 3977495"/>
                <a:gd name="connsiteX4-117" fmla="*/ 12702834 w 12702834"/>
                <a:gd name="connsiteY4-118" fmla="*/ 3314566 h 3977495"/>
                <a:gd name="connsiteX5-119" fmla="*/ 12039905 w 12702834"/>
                <a:gd name="connsiteY5-120" fmla="*/ 3977495 h 3977495"/>
                <a:gd name="connsiteX6-121" fmla="*/ 662929 w 12702834"/>
                <a:gd name="connsiteY6-122" fmla="*/ 3977495 h 3977495"/>
                <a:gd name="connsiteX7-123" fmla="*/ 0 w 12702834"/>
                <a:gd name="connsiteY7-124" fmla="*/ 3314566 h 3977495"/>
                <a:gd name="connsiteX8-125" fmla="*/ 293298 w 12702834"/>
                <a:gd name="connsiteY8-126" fmla="*/ 697435 h 3977495"/>
                <a:gd name="connsiteX0-127" fmla="*/ 293298 w 12702834"/>
                <a:gd name="connsiteY0-128" fmla="*/ 697435 h 3977495"/>
                <a:gd name="connsiteX1-129" fmla="*/ 662929 w 12702834"/>
                <a:gd name="connsiteY1-130" fmla="*/ 0 h 3977495"/>
                <a:gd name="connsiteX2-131" fmla="*/ 12039905 w 12702834"/>
                <a:gd name="connsiteY2-132" fmla="*/ 0 h 3977495"/>
                <a:gd name="connsiteX3-133" fmla="*/ 12478548 w 12702834"/>
                <a:gd name="connsiteY3-134" fmla="*/ 680182 h 3977495"/>
                <a:gd name="connsiteX4-135" fmla="*/ 12702834 w 12702834"/>
                <a:gd name="connsiteY4-136" fmla="*/ 3314566 h 3977495"/>
                <a:gd name="connsiteX5-137" fmla="*/ 12039905 w 12702834"/>
                <a:gd name="connsiteY5-138" fmla="*/ 3977495 h 3977495"/>
                <a:gd name="connsiteX6-139" fmla="*/ 662929 w 12702834"/>
                <a:gd name="connsiteY6-140" fmla="*/ 3977495 h 3977495"/>
                <a:gd name="connsiteX7-141" fmla="*/ 0 w 12702834"/>
                <a:gd name="connsiteY7-142" fmla="*/ 3314566 h 3977495"/>
                <a:gd name="connsiteX8-143" fmla="*/ 293298 w 12702834"/>
                <a:gd name="connsiteY8-144" fmla="*/ 697435 h 3977495"/>
                <a:gd name="connsiteX0-145" fmla="*/ 293298 w 12702834"/>
                <a:gd name="connsiteY0-146" fmla="*/ 697435 h 3977495"/>
                <a:gd name="connsiteX1-147" fmla="*/ 662929 w 12702834"/>
                <a:gd name="connsiteY1-148" fmla="*/ 0 h 3977495"/>
                <a:gd name="connsiteX2-149" fmla="*/ 11867377 w 12702834"/>
                <a:gd name="connsiteY2-150" fmla="*/ 0 h 3977495"/>
                <a:gd name="connsiteX3-151" fmla="*/ 12478548 w 12702834"/>
                <a:gd name="connsiteY3-152" fmla="*/ 680182 h 3977495"/>
                <a:gd name="connsiteX4-153" fmla="*/ 12702834 w 12702834"/>
                <a:gd name="connsiteY4-154" fmla="*/ 3314566 h 3977495"/>
                <a:gd name="connsiteX5-155" fmla="*/ 12039905 w 12702834"/>
                <a:gd name="connsiteY5-156" fmla="*/ 3977495 h 3977495"/>
                <a:gd name="connsiteX6-157" fmla="*/ 662929 w 12702834"/>
                <a:gd name="connsiteY6-158" fmla="*/ 3977495 h 3977495"/>
                <a:gd name="connsiteX7-159" fmla="*/ 0 w 12702834"/>
                <a:gd name="connsiteY7-160" fmla="*/ 3314566 h 3977495"/>
                <a:gd name="connsiteX8-161" fmla="*/ 293298 w 12702834"/>
                <a:gd name="connsiteY8-162" fmla="*/ 697435 h 3977495"/>
                <a:gd name="connsiteX0-163" fmla="*/ 293298 w 12702834"/>
                <a:gd name="connsiteY0-164" fmla="*/ 697435 h 3977495"/>
                <a:gd name="connsiteX1-165" fmla="*/ 662929 w 12702834"/>
                <a:gd name="connsiteY1-166" fmla="*/ 0 h 3977495"/>
                <a:gd name="connsiteX2-167" fmla="*/ 12449249 w 12702834"/>
                <a:gd name="connsiteY2-168" fmla="*/ 0 h 3977495"/>
                <a:gd name="connsiteX3-169" fmla="*/ 12478548 w 12702834"/>
                <a:gd name="connsiteY3-170" fmla="*/ 680182 h 3977495"/>
                <a:gd name="connsiteX4-171" fmla="*/ 12702834 w 12702834"/>
                <a:gd name="connsiteY4-172" fmla="*/ 3314566 h 3977495"/>
                <a:gd name="connsiteX5-173" fmla="*/ 12039905 w 12702834"/>
                <a:gd name="connsiteY5-174" fmla="*/ 3977495 h 3977495"/>
                <a:gd name="connsiteX6-175" fmla="*/ 662929 w 12702834"/>
                <a:gd name="connsiteY6-176" fmla="*/ 3977495 h 3977495"/>
                <a:gd name="connsiteX7-177" fmla="*/ 0 w 12702834"/>
                <a:gd name="connsiteY7-178" fmla="*/ 3314566 h 3977495"/>
                <a:gd name="connsiteX8-179" fmla="*/ 293298 w 12702834"/>
                <a:gd name="connsiteY8-180" fmla="*/ 697435 h 3977495"/>
                <a:gd name="connsiteX0-181" fmla="*/ 293298 w 12944046"/>
                <a:gd name="connsiteY0-182" fmla="*/ 697435 h 3977495"/>
                <a:gd name="connsiteX1-183" fmla="*/ 662929 w 12944046"/>
                <a:gd name="connsiteY1-184" fmla="*/ 0 h 3977495"/>
                <a:gd name="connsiteX2-185" fmla="*/ 12449249 w 12944046"/>
                <a:gd name="connsiteY2-186" fmla="*/ 0 h 3977495"/>
                <a:gd name="connsiteX3-187" fmla="*/ 12944046 w 12944046"/>
                <a:gd name="connsiteY3-188" fmla="*/ 373191 h 3977495"/>
                <a:gd name="connsiteX4-189" fmla="*/ 12702834 w 12944046"/>
                <a:gd name="connsiteY4-190" fmla="*/ 3314566 h 3977495"/>
                <a:gd name="connsiteX5-191" fmla="*/ 12039905 w 12944046"/>
                <a:gd name="connsiteY5-192" fmla="*/ 3977495 h 3977495"/>
                <a:gd name="connsiteX6-193" fmla="*/ 662929 w 12944046"/>
                <a:gd name="connsiteY6-194" fmla="*/ 3977495 h 3977495"/>
                <a:gd name="connsiteX7-195" fmla="*/ 0 w 12944046"/>
                <a:gd name="connsiteY7-196" fmla="*/ 3314566 h 3977495"/>
                <a:gd name="connsiteX8-197" fmla="*/ 293298 w 12944046"/>
                <a:gd name="connsiteY8-198" fmla="*/ 697435 h 3977495"/>
                <a:gd name="connsiteX0-199" fmla="*/ 293298 w 12944046"/>
                <a:gd name="connsiteY0-200" fmla="*/ 889304 h 3977495"/>
                <a:gd name="connsiteX1-201" fmla="*/ 662929 w 12944046"/>
                <a:gd name="connsiteY1-202" fmla="*/ 0 h 3977495"/>
                <a:gd name="connsiteX2-203" fmla="*/ 12449249 w 12944046"/>
                <a:gd name="connsiteY2-204" fmla="*/ 0 h 3977495"/>
                <a:gd name="connsiteX3-205" fmla="*/ 12944046 w 12944046"/>
                <a:gd name="connsiteY3-206" fmla="*/ 373191 h 3977495"/>
                <a:gd name="connsiteX4-207" fmla="*/ 12702834 w 12944046"/>
                <a:gd name="connsiteY4-208" fmla="*/ 3314566 h 3977495"/>
                <a:gd name="connsiteX5-209" fmla="*/ 12039905 w 12944046"/>
                <a:gd name="connsiteY5-210" fmla="*/ 3977495 h 3977495"/>
                <a:gd name="connsiteX6-211" fmla="*/ 662929 w 12944046"/>
                <a:gd name="connsiteY6-212" fmla="*/ 3977495 h 3977495"/>
                <a:gd name="connsiteX7-213" fmla="*/ 0 w 12944046"/>
                <a:gd name="connsiteY7-214" fmla="*/ 3314566 h 3977495"/>
                <a:gd name="connsiteX8-215" fmla="*/ 293298 w 12944046"/>
                <a:gd name="connsiteY8-216" fmla="*/ 889304 h 3977495"/>
                <a:gd name="connsiteX0-217" fmla="*/ 293298 w 12853655"/>
                <a:gd name="connsiteY0-218" fmla="*/ 889304 h 3977495"/>
                <a:gd name="connsiteX1-219" fmla="*/ 662929 w 12853655"/>
                <a:gd name="connsiteY1-220" fmla="*/ 0 h 3977495"/>
                <a:gd name="connsiteX2-221" fmla="*/ 12449249 w 12853655"/>
                <a:gd name="connsiteY2-222" fmla="*/ 0 h 3977495"/>
                <a:gd name="connsiteX3-223" fmla="*/ 12853655 w 12853655"/>
                <a:gd name="connsiteY3-224" fmla="*/ 488314 h 3977495"/>
                <a:gd name="connsiteX4-225" fmla="*/ 12702834 w 12853655"/>
                <a:gd name="connsiteY4-226" fmla="*/ 3314566 h 3977495"/>
                <a:gd name="connsiteX5-227" fmla="*/ 12039905 w 12853655"/>
                <a:gd name="connsiteY5-228" fmla="*/ 3977495 h 3977495"/>
                <a:gd name="connsiteX6-229" fmla="*/ 662929 w 12853655"/>
                <a:gd name="connsiteY6-230" fmla="*/ 3977495 h 3977495"/>
                <a:gd name="connsiteX7-231" fmla="*/ 0 w 12853655"/>
                <a:gd name="connsiteY7-232" fmla="*/ 3314566 h 3977495"/>
                <a:gd name="connsiteX8-233" fmla="*/ 293298 w 12853655"/>
                <a:gd name="connsiteY8-234" fmla="*/ 889304 h 3977495"/>
                <a:gd name="connsiteX0-235" fmla="*/ 293298 w 12853655"/>
                <a:gd name="connsiteY0-236" fmla="*/ 889304 h 3977495"/>
                <a:gd name="connsiteX1-237" fmla="*/ 662929 w 12853655"/>
                <a:gd name="connsiteY1-238" fmla="*/ 0 h 3977495"/>
                <a:gd name="connsiteX2-239" fmla="*/ 12449249 w 12853655"/>
                <a:gd name="connsiteY2-240" fmla="*/ 0 h 3977495"/>
                <a:gd name="connsiteX3-241" fmla="*/ 12853655 w 12853655"/>
                <a:gd name="connsiteY3-242" fmla="*/ 488314 h 3977495"/>
                <a:gd name="connsiteX4-243" fmla="*/ 12558210 w 12853655"/>
                <a:gd name="connsiteY4-244" fmla="*/ 3161072 h 3977495"/>
                <a:gd name="connsiteX5-245" fmla="*/ 12039905 w 12853655"/>
                <a:gd name="connsiteY5-246" fmla="*/ 3977495 h 3977495"/>
                <a:gd name="connsiteX6-247" fmla="*/ 662929 w 12853655"/>
                <a:gd name="connsiteY6-248" fmla="*/ 3977495 h 3977495"/>
                <a:gd name="connsiteX7-249" fmla="*/ 0 w 12853655"/>
                <a:gd name="connsiteY7-250" fmla="*/ 3314566 h 3977495"/>
                <a:gd name="connsiteX8-251" fmla="*/ 293298 w 12853655"/>
                <a:gd name="connsiteY8-252" fmla="*/ 889304 h 39774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2853655" h="3977495">
                  <a:moveTo>
                    <a:pt x="293298" y="889304"/>
                  </a:moveTo>
                  <a:cubicBezTo>
                    <a:pt x="379562" y="505926"/>
                    <a:pt x="400320" y="138023"/>
                    <a:pt x="662929" y="0"/>
                  </a:cubicBezTo>
                  <a:lnTo>
                    <a:pt x="12449249" y="0"/>
                  </a:lnTo>
                  <a:cubicBezTo>
                    <a:pt x="12677352" y="69011"/>
                    <a:pt x="12784643" y="122188"/>
                    <a:pt x="12853655" y="488314"/>
                  </a:cubicBezTo>
                  <a:lnTo>
                    <a:pt x="12558210" y="3161072"/>
                  </a:lnTo>
                  <a:cubicBezTo>
                    <a:pt x="12558210" y="3527198"/>
                    <a:pt x="12406031" y="3977495"/>
                    <a:pt x="12039905" y="3977495"/>
                  </a:cubicBezTo>
                  <a:lnTo>
                    <a:pt x="662929" y="3977495"/>
                  </a:lnTo>
                  <a:cubicBezTo>
                    <a:pt x="296803" y="3977495"/>
                    <a:pt x="0" y="3680692"/>
                    <a:pt x="0" y="3314566"/>
                  </a:cubicBezTo>
                  <a:cubicBezTo>
                    <a:pt x="0" y="2430687"/>
                    <a:pt x="189781" y="1721424"/>
                    <a:pt x="293298" y="889304"/>
                  </a:cubicBezTo>
                  <a:close/>
                </a:path>
              </a:pathLst>
            </a:custGeom>
            <a:solidFill>
              <a:srgbClr val="FFE181"/>
            </a:solidFill>
            <a:ln w="508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Parallelogram 18"/>
            <p:cNvSpPr/>
            <p:nvPr/>
          </p:nvSpPr>
          <p:spPr>
            <a:xfrm>
              <a:off x="738925" y="4600338"/>
              <a:ext cx="16992601" cy="2428088"/>
            </a:xfrm>
            <a:prstGeom prst="parallelogram">
              <a:avLst>
                <a:gd name="adj" fmla="val 32531"/>
              </a:avLst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60606" l="0" r="9251">
                          <a14:foregroundMark x1="4493" y1="28485" x2="7665" y2="25455"/>
                          <a14:foregroundMark x1="7665" y1="25455" x2="7841" y2="21818"/>
                          <a14:foregroundMark x1="7665" y1="14545" x2="7225" y2="24242"/>
                          <a14:foregroundMark x1="5286" y1="12121" x2="6079" y2="9697"/>
                          <a14:foregroundMark x1="6079" y1="9697" x2="6256" y2="21212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901" b="41125"/>
            <a:stretch>
              <a:fillRect/>
            </a:stretch>
          </p:blipFill>
          <p:spPr bwMode="auto">
            <a:xfrm>
              <a:off x="2004077" y="4248834"/>
              <a:ext cx="1537208" cy="1445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XIN CHÂN THÀNH CẢM ƠN </a:t>
            </a:r>
            <a:endParaRPr lang="vi-VN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/>
                <a:cs typeface="Arial" panose="020B0604020202020204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uổi hình bắt chữ đáp án trọn bộ 2710 câu hỏi mới nhất hiện na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5029"/>
            <a:ext cx="16276638" cy="1050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966119" y="228600"/>
            <a:ext cx="13944600" cy="762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8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TextToSpee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48719" y="8077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93833" y="7421263"/>
            <a:ext cx="1039286" cy="856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85519" y="7421263"/>
            <a:ext cx="1039286" cy="856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66033" y="7421263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32833" y="7421263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93833" y="7414474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36833" y="7414474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6233" y="7227287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T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65433" y="7305254"/>
            <a:ext cx="1039286" cy="1107996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400" b="1" dirty="0">
                <a:solidFill>
                  <a:prstClr val="black"/>
                </a:solidFill>
                <a:latin typeface="Calibri" panose="020F0502020204030204"/>
              </a:rPr>
              <a:t>I</a:t>
            </a:r>
            <a:endParaRPr lang="en-US" sz="6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918433" y="7244592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V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81939" y="7244592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I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3891822" y="362467"/>
            <a:ext cx="8278539" cy="1263283"/>
          </a:xfrm>
          <a:prstGeom prst="roundRect">
            <a:avLst>
              <a:gd name="adj" fmla="val 50000"/>
            </a:avLst>
          </a:prstGeom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Đây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là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gì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?</a:t>
            </a:r>
            <a:endParaRPr lang="en-US" sz="8800" dirty="0">
              <a:solidFill>
                <a:prstClr val="black"/>
              </a:solidFill>
              <a:latin typeface="#9Slide05 SVNClementine" panose="020F0502020204030203" pitchFamily="34" charset="0"/>
            </a:endParaRPr>
          </a:p>
        </p:txBody>
      </p:sp>
      <p:pic>
        <p:nvPicPr>
          <p:cNvPr id="1026" name="Picture 2" descr="Núm Ti Giả Đầu Tròn Bằng Silicon Cho Bé | Lazada.v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69" y="3009900"/>
            <a:ext cx="4848106" cy="3429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Sức Khỏe - Hình minh họa hoạt hình virus tức giận - CleanPNG / Kiss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6" descr="Sức Khỏe - Hình minh họa hoạt hình virus tức giận - CleanPNG / Kiss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AutoShape 8" descr="Sức Khỏe - Hình minh họa hoạt hình virus tức giận - CleanPNG / Kiss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10" descr="Sức Khỏe - Hình minh họa hoạt hình virus tức giận - CleanPNG / Kiss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AutoShape 12" descr="Sức Khỏe - Hình minh họa hoạt hình virus tức giận - CleanPNG / Kiss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AutoShape 14" descr="Sức Khỏe - Hình minh họa hoạt hình virus tức giận - CleanPNG / KissPN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40" name="Picture 16" descr="Hình ảnh Vi Khuẩn đỏ Phong Cách Hoạt Hình Virus đỏ Minh Họa Nhân Vật Bị Cô  Lập Của Thiết Kế Virus Hoạt Hình PNG , Hiếu Chiến, Dị ứng, Vi Khuẩ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519" y="2438400"/>
            <a:ext cx="7186676" cy="4572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27" grpId="0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Bảng giá Smart Tivi LED Samsung 49inch 4K - Model UA49KU6400KXXV (Đen)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2" b="12652"/>
          <a:stretch>
            <a:fillRect/>
          </a:stretch>
        </p:blipFill>
        <p:spPr bwMode="auto">
          <a:xfrm>
            <a:off x="2651919" y="304800"/>
            <a:ext cx="12039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842919" y="6705600"/>
            <a:ext cx="7772400" cy="1532128"/>
            <a:chOff x="2728119" y="7467600"/>
            <a:chExt cx="7772400" cy="1307405"/>
          </a:xfrm>
        </p:grpSpPr>
        <p:sp>
          <p:nvSpPr>
            <p:cNvPr id="4" name="Rectangle 3"/>
            <p:cNvSpPr/>
            <p:nvPr/>
          </p:nvSpPr>
          <p:spPr>
            <a:xfrm>
              <a:off x="2728119" y="7467600"/>
              <a:ext cx="3733800" cy="1307405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2018" tIns="61009" rIns="122018" bIns="61009" rtlCol="0" anchor="ctr"/>
            <a:lstStyle/>
            <a:p>
              <a:pPr algn="ctr" defTabSz="12204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93833" y="7543800"/>
              <a:ext cx="6906686" cy="1155673"/>
            </a:xfrm>
            <a:prstGeom prst="rect">
              <a:avLst/>
            </a:prstGeom>
            <a:noFill/>
          </p:spPr>
          <p:txBody>
            <a:bodyPr wrap="square" lIns="122018" tIns="61009" rIns="122018" bIns="61009" rtlCol="0">
              <a:spAutoFit/>
            </a:bodyPr>
            <a:lstStyle/>
            <a:p>
              <a:pPr defTabSz="12204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 smtClean="0">
                  <a:solidFill>
                    <a:prstClr val="black"/>
                  </a:solidFill>
                  <a:latin typeface="Calibri" panose="020F0502020204030204"/>
                </a:rPr>
                <a:t>TI VI</a:t>
              </a:r>
              <a:endParaRPr lang="en-US" sz="8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6" name="applause-1800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77319" y="774281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7319" y="775386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2971" y="7758301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7519" y="7772400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31833" y="775386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70233" y="7543800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T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3891822" y="362467"/>
            <a:ext cx="8278539" cy="1263283"/>
          </a:xfrm>
          <a:prstGeom prst="roundRect">
            <a:avLst>
              <a:gd name="adj" fmla="val 50000"/>
            </a:avLst>
          </a:prstGeom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Đây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là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gì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?</a:t>
            </a:r>
            <a:endParaRPr lang="en-US" sz="8800" dirty="0">
              <a:solidFill>
                <a:prstClr val="black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1024" name="TextBox 1023"/>
          <p:cNvSpPr txBox="1"/>
          <p:nvPr/>
        </p:nvSpPr>
        <p:spPr>
          <a:xfrm>
            <a:off x="4127233" y="75318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Ạ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5" name="TextBox 1024"/>
          <p:cNvSpPr txBox="1"/>
          <p:nvPr/>
        </p:nvSpPr>
        <p:spPr>
          <a:xfrm>
            <a:off x="2984233" y="76080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U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7" name="TextBox 1026"/>
          <p:cNvSpPr txBox="1"/>
          <p:nvPr/>
        </p:nvSpPr>
        <p:spPr>
          <a:xfrm>
            <a:off x="1841233" y="7543800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Q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8" name="Rectangle 1027"/>
          <p:cNvSpPr/>
          <p:nvPr/>
        </p:nvSpPr>
        <p:spPr>
          <a:xfrm>
            <a:off x="9967119" y="7696200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9" name="Rectangle 1028"/>
          <p:cNvSpPr/>
          <p:nvPr/>
        </p:nvSpPr>
        <p:spPr>
          <a:xfrm>
            <a:off x="11110119" y="767766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0" name="Rectangle 1029"/>
          <p:cNvSpPr/>
          <p:nvPr/>
        </p:nvSpPr>
        <p:spPr>
          <a:xfrm>
            <a:off x="7775042" y="773098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1" name="Rectangle 1030"/>
          <p:cNvSpPr/>
          <p:nvPr/>
        </p:nvSpPr>
        <p:spPr>
          <a:xfrm>
            <a:off x="8886562" y="7719078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2" name="TextBox 1031"/>
          <p:cNvSpPr txBox="1"/>
          <p:nvPr/>
        </p:nvSpPr>
        <p:spPr>
          <a:xfrm>
            <a:off x="11110119" y="74556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Y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3" name="TextBox 1032"/>
          <p:cNvSpPr txBox="1"/>
          <p:nvPr/>
        </p:nvSpPr>
        <p:spPr>
          <a:xfrm>
            <a:off x="10070833" y="76080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Ấ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4" name="TextBox 1033"/>
          <p:cNvSpPr txBox="1"/>
          <p:nvPr/>
        </p:nvSpPr>
        <p:spPr>
          <a:xfrm>
            <a:off x="9156433" y="75318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I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5" name="TextBox 1034"/>
          <p:cNvSpPr txBox="1"/>
          <p:nvPr/>
        </p:nvSpPr>
        <p:spPr>
          <a:xfrm>
            <a:off x="7937233" y="7537846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G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6" name="Picture 2" descr="Hình ảnh Quạt điện PNG, Vector, PSD, và biểu tượng để tải về ...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1" r="20700"/>
          <a:stretch>
            <a:fillRect/>
          </a:stretch>
        </p:blipFill>
        <p:spPr bwMode="auto">
          <a:xfrm>
            <a:off x="2166662" y="1838836"/>
            <a:ext cx="4722607" cy="53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IẤY BÌA MÀU A4 ĐỊNH LƯỢNG 160GSM - TRỘN 5 MÀU - Văn phòng phẩm Thịnh Đại  Phá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2" t="12086" r="-1" b="11588"/>
          <a:stretch>
            <a:fillRect/>
          </a:stretch>
        </p:blipFill>
        <p:spPr bwMode="auto">
          <a:xfrm>
            <a:off x="8001899" y="3048000"/>
            <a:ext cx="4762500" cy="363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024" grpId="0"/>
      <p:bldP spid="1025" grpId="0"/>
      <p:bldP spid="1027" grpId="0"/>
      <p:bldP spid="1032" grpId="0"/>
      <p:bldP spid="1033" grpId="0"/>
      <p:bldP spid="1034" grpId="0"/>
      <p:bldP spid="10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ẠT GIẤY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4" b="20465"/>
          <a:stretch>
            <a:fillRect/>
          </a:stretch>
        </p:blipFill>
        <p:spPr bwMode="auto">
          <a:xfrm>
            <a:off x="2831833" y="533400"/>
            <a:ext cx="10488085" cy="648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623719" y="6705600"/>
            <a:ext cx="6906686" cy="1676400"/>
            <a:chOff x="1508919" y="7467600"/>
            <a:chExt cx="6906686" cy="1430516"/>
          </a:xfrm>
        </p:grpSpPr>
        <p:sp>
          <p:nvSpPr>
            <p:cNvPr id="10" name="Rectangle 9"/>
            <p:cNvSpPr/>
            <p:nvPr/>
          </p:nvSpPr>
          <p:spPr>
            <a:xfrm>
              <a:off x="1508919" y="7467600"/>
              <a:ext cx="5105400" cy="1307405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2018" tIns="61009" rIns="122018" bIns="61009" rtlCol="0" anchor="ctr"/>
            <a:lstStyle/>
            <a:p>
              <a:pPr algn="ctr" defTabSz="12204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7" name="TextBox 1026"/>
            <p:cNvSpPr txBox="1"/>
            <p:nvPr/>
          </p:nvSpPr>
          <p:spPr>
            <a:xfrm>
              <a:off x="1508919" y="7543800"/>
              <a:ext cx="6906686" cy="1354316"/>
            </a:xfrm>
            <a:prstGeom prst="rect">
              <a:avLst/>
            </a:prstGeom>
            <a:noFill/>
          </p:spPr>
          <p:txBody>
            <a:bodyPr wrap="square" lIns="122018" tIns="61009" rIns="122018" bIns="61009" rtlCol="0">
              <a:spAutoFit/>
            </a:bodyPr>
            <a:lstStyle/>
            <a:p>
              <a:pPr defTabSz="122047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 smtClean="0">
                  <a:solidFill>
                    <a:prstClr val="black"/>
                  </a:solidFill>
                  <a:latin typeface="Calibri" panose="020F0502020204030204"/>
                </a:rPr>
                <a:t>QUẠT GIẤY</a:t>
              </a:r>
              <a:endParaRPr lang="en-US" sz="8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applause-1800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9719" y="823772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7319" y="775386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7519" y="7772400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31833" y="775386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3891822" y="362467"/>
            <a:ext cx="8278539" cy="1263283"/>
          </a:xfrm>
          <a:prstGeom prst="roundRect">
            <a:avLst>
              <a:gd name="adj" fmla="val 50000"/>
            </a:avLst>
          </a:prstGeom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Đây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là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Clementine" panose="020F0502020204030203" pitchFamily="34" charset="0"/>
              </a:rPr>
              <a:t>gì</a:t>
            </a:r>
            <a:r>
              <a:rPr lang="en-US" sz="8800" dirty="0">
                <a:solidFill>
                  <a:prstClr val="black"/>
                </a:solidFill>
                <a:latin typeface="#9Slide05 SVNClementine" panose="020F0502020204030203" pitchFamily="34" charset="0"/>
              </a:rPr>
              <a:t>?</a:t>
            </a:r>
            <a:endParaRPr lang="en-US" sz="8800" dirty="0">
              <a:solidFill>
                <a:prstClr val="black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1024" name="TextBox 1023"/>
          <p:cNvSpPr txBox="1"/>
          <p:nvPr/>
        </p:nvSpPr>
        <p:spPr>
          <a:xfrm>
            <a:off x="4023519" y="7620000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Á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5" name="TextBox 1024"/>
          <p:cNvSpPr txBox="1"/>
          <p:nvPr/>
        </p:nvSpPr>
        <p:spPr>
          <a:xfrm>
            <a:off x="3136633" y="76080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I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7" name="TextBox 1026"/>
          <p:cNvSpPr txBox="1"/>
          <p:nvPr/>
        </p:nvSpPr>
        <p:spPr>
          <a:xfrm>
            <a:off x="1841233" y="7543800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G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8" name="Rectangle 1027"/>
          <p:cNvSpPr/>
          <p:nvPr/>
        </p:nvSpPr>
        <p:spPr>
          <a:xfrm>
            <a:off x="9967119" y="7696200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9" name="Rectangle 1028"/>
          <p:cNvSpPr/>
          <p:nvPr/>
        </p:nvSpPr>
        <p:spPr>
          <a:xfrm>
            <a:off x="11110119" y="767766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0" name="Rectangle 1029"/>
          <p:cNvSpPr/>
          <p:nvPr/>
        </p:nvSpPr>
        <p:spPr>
          <a:xfrm>
            <a:off x="7775042" y="7730985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1" name="Rectangle 1030"/>
          <p:cNvSpPr/>
          <p:nvPr/>
        </p:nvSpPr>
        <p:spPr>
          <a:xfrm>
            <a:off x="8886562" y="7719078"/>
            <a:ext cx="1039286" cy="85673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2" name="TextBox 1031"/>
          <p:cNvSpPr txBox="1"/>
          <p:nvPr/>
        </p:nvSpPr>
        <p:spPr>
          <a:xfrm>
            <a:off x="11213833" y="75318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 smtClean="0">
                <a:solidFill>
                  <a:prstClr val="black"/>
                </a:solidFill>
                <a:latin typeface="Calibri" panose="020F0502020204030204"/>
              </a:rPr>
              <a:t>H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3" name="TextBox 1032"/>
          <p:cNvSpPr txBox="1"/>
          <p:nvPr/>
        </p:nvSpPr>
        <p:spPr>
          <a:xfrm>
            <a:off x="10147033" y="75318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C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4" name="TextBox 1033"/>
          <p:cNvSpPr txBox="1"/>
          <p:nvPr/>
        </p:nvSpPr>
        <p:spPr>
          <a:xfrm>
            <a:off x="8976519" y="7608093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Á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5" name="TextBox 1034"/>
          <p:cNvSpPr txBox="1"/>
          <p:nvPr/>
        </p:nvSpPr>
        <p:spPr>
          <a:xfrm>
            <a:off x="7937233" y="7537846"/>
            <a:ext cx="1039286" cy="12311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4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S</a:t>
            </a:r>
            <a:endParaRPr lang="en-US" sz="7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076" name="Picture 4" descr="libro 30s dibujos animados mascota personaje 40 años, años 50, 60s antiguo  animación estilo. 20145868 Vector en Vecteezy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" t="5830" r="7243" b="6499"/>
          <a:stretch>
            <a:fillRect/>
          </a:stretch>
        </p:blipFill>
        <p:spPr bwMode="auto">
          <a:xfrm>
            <a:off x="7473598" y="1873974"/>
            <a:ext cx="5770121" cy="573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Nền Giá đỗ, Giá đỗ Vector Nền Và Tập Tin Tải về Miễn Phí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19" y="2590800"/>
            <a:ext cx="4662137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24" grpId="0"/>
      <p:bldP spid="1025" grpId="0"/>
      <p:bldP spid="1027" grpId="0"/>
      <p:bldP spid="1032" grpId="0"/>
      <p:bldP spid="1033" grpId="0"/>
      <p:bldP spid="1034" grpId="0"/>
      <p:bldP spid="1035" grpId="0"/>
    </p:bld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0</TotalTime>
  <Words>6470</Words>
  <Application>WPS Presentation</Application>
  <PresentationFormat>Custom</PresentationFormat>
  <Paragraphs>396</Paragraphs>
  <Slides>38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38</vt:i4>
      </vt:variant>
    </vt:vector>
  </HeadingPairs>
  <TitlesOfParts>
    <vt:vector size="52" baseType="lpstr">
      <vt:lpstr>Arial</vt:lpstr>
      <vt:lpstr>SimSun</vt:lpstr>
      <vt:lpstr>Wingdings</vt:lpstr>
      <vt:lpstr>Times New Roman</vt:lpstr>
      <vt:lpstr>#9Slide05 SVNClementine</vt:lpstr>
      <vt:lpstr>Calibri</vt:lpstr>
      <vt:lpstr>Calibri</vt:lpstr>
      <vt:lpstr>Microsoft YaHei</vt:lpstr>
      <vt:lpstr>Arial Unicode MS</vt:lpstr>
      <vt:lpstr>Arial</vt:lpstr>
      <vt:lpstr>Default Design</vt:lpstr>
      <vt:lpstr>1_Default Design</vt:lpstr>
      <vt:lpstr>2_Default Design</vt:lpstr>
      <vt:lpstr>3_Default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MyPC</cp:lastModifiedBy>
  <cp:revision>1230</cp:revision>
  <dcterms:created xsi:type="dcterms:W3CDTF">2008-09-09T22:52:00Z</dcterms:created>
  <dcterms:modified xsi:type="dcterms:W3CDTF">2025-10-07T13:32:06Z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1033-12.2.0.22549</vt:lpwstr>
  </property>
  <property fmtid="{D5CDD505-2E9C-101B-9397-08002B2CF9AE}" pid="3" name="ICV">
    <vt:lpwstr>75E4B3D3F9DE4432B33164A1C8577E82_12</vt:lpwstr>
  </property>
</Properties>
</file>