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9" r:id="rId3"/>
    <p:sldId id="261" r:id="rId4"/>
    <p:sldId id="262" r:id="rId5"/>
    <p:sldId id="263" r:id="rId6"/>
    <p:sldId id="265" r:id="rId7"/>
    <p:sldId id="269" r:id="rId8"/>
    <p:sldId id="270" r:id="rId9"/>
    <p:sldId id="271" r:id="rId10"/>
    <p:sldId id="273" r:id="rId11"/>
    <p:sldId id="275" r:id="rId12"/>
    <p:sldId id="277" r:id="rId13"/>
    <p:sldId id="279" r:id="rId14"/>
    <p:sldId id="281" r:id="rId15"/>
    <p:sldId id="283" r:id="rId16"/>
    <p:sldId id="284" r:id="rId17"/>
    <p:sldId id="286" r:id="rId18"/>
    <p:sldId id="28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9958A1-B9AE-41A9-9D83-1786D481107E}" type="datetimeFigureOut">
              <a:rPr lang="en-US" smtClean="0"/>
              <a:pPr/>
              <a:t>10/6/2025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B5A0DA-3BFB-4A4B-8A19-0AEE481870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spcBef>
                <a:spcPct val="0"/>
              </a:spcBef>
            </a:pPr>
            <a:endParaRPr lang="vi-VN" altLang="en-US" smtClean="0">
              <a:latin typeface="Calibri" pitchFamily="34" charset="0"/>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B3A304A9-E44D-433E-8389-E937D7EE93E1}" type="slidenum">
              <a:rPr lang="en-US" altLang="en-US"/>
              <a:pPr/>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E25BB4-9CFE-40FA-83A6-F6D750C95407}"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15F3-EF29-4984-B93C-EBE7D94487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25BB4-9CFE-40FA-83A6-F6D750C95407}"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15F3-EF29-4984-B93C-EBE7D94487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25BB4-9CFE-40FA-83A6-F6D750C95407}"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15F3-EF29-4984-B93C-EBE7D94487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25BB4-9CFE-40FA-83A6-F6D750C95407}"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15F3-EF29-4984-B93C-EBE7D94487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E25BB4-9CFE-40FA-83A6-F6D750C95407}"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15F3-EF29-4984-B93C-EBE7D94487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E25BB4-9CFE-40FA-83A6-F6D750C95407}" type="datetimeFigureOut">
              <a:rPr lang="en-US" smtClean="0"/>
              <a:pPr/>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15F3-EF29-4984-B93C-EBE7D94487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E25BB4-9CFE-40FA-83A6-F6D750C95407}" type="datetimeFigureOut">
              <a:rPr lang="en-US" smtClean="0"/>
              <a:pPr/>
              <a:t>10/6/2025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15F3-EF29-4984-B93C-EBE7D94487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E25BB4-9CFE-40FA-83A6-F6D750C95407}" type="datetimeFigureOut">
              <a:rPr lang="en-US" smtClean="0"/>
              <a:pPr/>
              <a:t>10/6/2025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15F3-EF29-4984-B93C-EBE7D94487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25BB4-9CFE-40FA-83A6-F6D750C95407}" type="datetimeFigureOut">
              <a:rPr lang="en-US" smtClean="0"/>
              <a:pPr/>
              <a:t>10/6/2025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15F3-EF29-4984-B93C-EBE7D94487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25BB4-9CFE-40FA-83A6-F6D750C95407}" type="datetimeFigureOut">
              <a:rPr lang="en-US" smtClean="0"/>
              <a:pPr/>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15F3-EF29-4984-B93C-EBE7D94487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25BB4-9CFE-40FA-83A6-F6D750C95407}" type="datetimeFigureOut">
              <a:rPr lang="en-US" smtClean="0"/>
              <a:pPr/>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15F3-EF29-4984-B93C-EBE7D94487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25BB4-9CFE-40FA-83A6-F6D750C95407}" type="datetimeFigureOut">
              <a:rPr lang="en-US" smtClean="0"/>
              <a:pPr/>
              <a:t>10/6/2025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15F3-EF29-4984-B93C-EBE7D94487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audio" Target="file:///H:\thanh\La%20thuyen%20uoc%20mo.wav"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46" name="Picture 14" descr="RNBOWBTN"/>
          <p:cNvPicPr>
            <a:picLocks noChangeAspect="1" noChangeArrowheads="1" noCrop="1"/>
          </p:cNvPicPr>
          <p:nvPr/>
        </p:nvPicPr>
        <p:blipFill>
          <a:blip r:embed="rId3"/>
          <a:srcRect/>
          <a:stretch>
            <a:fillRect/>
          </a:stretch>
        </p:blipFill>
        <p:spPr bwMode="auto">
          <a:xfrm>
            <a:off x="4647792" y="4114801"/>
            <a:ext cx="305556" cy="277813"/>
          </a:xfrm>
          <a:prstGeom prst="rect">
            <a:avLst/>
          </a:prstGeom>
          <a:noFill/>
          <a:ln w="9525">
            <a:noFill/>
            <a:miter lim="800000"/>
            <a:headEnd/>
            <a:tailEnd/>
          </a:ln>
        </p:spPr>
      </p:pic>
      <p:sp>
        <p:nvSpPr>
          <p:cNvPr id="300047" name="AutoShape 15"/>
          <p:cNvSpPr>
            <a:spLocks noChangeArrowheads="1"/>
          </p:cNvSpPr>
          <p:nvPr/>
        </p:nvSpPr>
        <p:spPr bwMode="auto">
          <a:xfrm>
            <a:off x="5334099" y="5715000"/>
            <a:ext cx="543078" cy="539750"/>
          </a:xfrm>
          <a:prstGeom prst="star4">
            <a:avLst>
              <a:gd name="adj" fmla="val 12574"/>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eaLnBrk="0" hangingPunct="0"/>
            <a:endParaRPr lang="vi-VN"/>
          </a:p>
        </p:txBody>
      </p:sp>
      <p:sp>
        <p:nvSpPr>
          <p:cNvPr id="300048" name="AutoShape 16"/>
          <p:cNvSpPr>
            <a:spLocks noChangeArrowheads="1"/>
          </p:cNvSpPr>
          <p:nvPr/>
        </p:nvSpPr>
        <p:spPr bwMode="auto">
          <a:xfrm rot="3870432" flipH="1">
            <a:off x="6362934" y="4914836"/>
            <a:ext cx="457200" cy="533529"/>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eaLnBrk="0" hangingPunct="0"/>
            <a:endParaRPr lang="vi-VN"/>
          </a:p>
        </p:txBody>
      </p:sp>
      <p:sp>
        <p:nvSpPr>
          <p:cNvPr id="300049" name="AutoShape 17"/>
          <p:cNvSpPr>
            <a:spLocks noChangeArrowheads="1"/>
          </p:cNvSpPr>
          <p:nvPr/>
        </p:nvSpPr>
        <p:spPr bwMode="auto">
          <a:xfrm rot="3870432" flipH="1">
            <a:off x="7962925" y="3239032"/>
            <a:ext cx="457200" cy="532336"/>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eaLnBrk="0" hangingPunct="0"/>
            <a:endParaRPr lang="vi-VN"/>
          </a:p>
        </p:txBody>
      </p:sp>
      <p:sp>
        <p:nvSpPr>
          <p:cNvPr id="300050" name="AutoShape 18"/>
          <p:cNvSpPr>
            <a:spLocks noChangeArrowheads="1"/>
          </p:cNvSpPr>
          <p:nvPr/>
        </p:nvSpPr>
        <p:spPr bwMode="auto">
          <a:xfrm rot="3870432" flipH="1">
            <a:off x="7887133" y="1181035"/>
            <a:ext cx="457200" cy="53353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eaLnBrk="0" hangingPunct="0"/>
            <a:endParaRPr lang="vi-VN"/>
          </a:p>
        </p:txBody>
      </p:sp>
      <p:sp>
        <p:nvSpPr>
          <p:cNvPr id="300051" name="AutoShape 19"/>
          <p:cNvSpPr>
            <a:spLocks noChangeArrowheads="1"/>
          </p:cNvSpPr>
          <p:nvPr/>
        </p:nvSpPr>
        <p:spPr bwMode="auto">
          <a:xfrm rot="3870432" flipH="1">
            <a:off x="4457983" y="952436"/>
            <a:ext cx="457200" cy="533529"/>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eaLnBrk="0" hangingPunct="0"/>
            <a:endParaRPr lang="vi-VN"/>
          </a:p>
        </p:txBody>
      </p:sp>
      <p:sp>
        <p:nvSpPr>
          <p:cNvPr id="300052" name="AutoShape 20"/>
          <p:cNvSpPr>
            <a:spLocks noChangeArrowheads="1"/>
          </p:cNvSpPr>
          <p:nvPr/>
        </p:nvSpPr>
        <p:spPr bwMode="auto">
          <a:xfrm rot="3870432" flipH="1">
            <a:off x="1562364" y="571436"/>
            <a:ext cx="457200" cy="533529"/>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eaLnBrk="0" hangingPunct="0"/>
            <a:endParaRPr lang="vi-VN"/>
          </a:p>
        </p:txBody>
      </p:sp>
      <p:sp>
        <p:nvSpPr>
          <p:cNvPr id="300053" name="AutoShape 21"/>
          <p:cNvSpPr>
            <a:spLocks noChangeArrowheads="1"/>
          </p:cNvSpPr>
          <p:nvPr/>
        </p:nvSpPr>
        <p:spPr bwMode="auto">
          <a:xfrm rot="3870432" flipH="1">
            <a:off x="418916" y="2705036"/>
            <a:ext cx="457200" cy="533529"/>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eaLnBrk="0" hangingPunct="0"/>
            <a:endParaRPr lang="vi-VN"/>
          </a:p>
        </p:txBody>
      </p:sp>
      <p:sp>
        <p:nvSpPr>
          <p:cNvPr id="300054" name="AutoShape 22"/>
          <p:cNvSpPr>
            <a:spLocks noChangeArrowheads="1"/>
          </p:cNvSpPr>
          <p:nvPr/>
        </p:nvSpPr>
        <p:spPr bwMode="auto">
          <a:xfrm rot="3870432" flipH="1">
            <a:off x="1866726" y="4914835"/>
            <a:ext cx="457200" cy="53353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eaLnBrk="0" hangingPunct="0"/>
            <a:endParaRPr lang="vi-VN"/>
          </a:p>
        </p:txBody>
      </p:sp>
      <p:sp>
        <p:nvSpPr>
          <p:cNvPr id="300055" name="AutoShape 23"/>
          <p:cNvSpPr>
            <a:spLocks noChangeArrowheads="1"/>
          </p:cNvSpPr>
          <p:nvPr/>
        </p:nvSpPr>
        <p:spPr bwMode="auto">
          <a:xfrm rot="3870432" flipH="1">
            <a:off x="4000844" y="6362635"/>
            <a:ext cx="457200" cy="53353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eaLnBrk="0" hangingPunct="0"/>
            <a:endParaRPr lang="vi-VN"/>
          </a:p>
        </p:txBody>
      </p:sp>
      <p:sp>
        <p:nvSpPr>
          <p:cNvPr id="300056" name="AutoShape 24"/>
          <p:cNvSpPr>
            <a:spLocks noChangeArrowheads="1"/>
          </p:cNvSpPr>
          <p:nvPr/>
        </p:nvSpPr>
        <p:spPr bwMode="auto">
          <a:xfrm>
            <a:off x="7239050" y="4343400"/>
            <a:ext cx="543078" cy="539750"/>
          </a:xfrm>
          <a:prstGeom prst="star4">
            <a:avLst>
              <a:gd name="adj" fmla="val 12574"/>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eaLnBrk="0" hangingPunct="0"/>
            <a:endParaRPr lang="vi-VN"/>
          </a:p>
        </p:txBody>
      </p:sp>
      <p:sp>
        <p:nvSpPr>
          <p:cNvPr id="300057" name="AutoShape 25"/>
          <p:cNvSpPr>
            <a:spLocks noChangeArrowheads="1"/>
          </p:cNvSpPr>
          <p:nvPr/>
        </p:nvSpPr>
        <p:spPr bwMode="auto">
          <a:xfrm>
            <a:off x="6477547" y="457200"/>
            <a:ext cx="390300" cy="304800"/>
          </a:xfrm>
          <a:prstGeom prst="star4">
            <a:avLst>
              <a:gd name="adj" fmla="val 500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eaLnBrk="0" hangingPunct="0"/>
            <a:endParaRPr lang="vi-VN"/>
          </a:p>
        </p:txBody>
      </p:sp>
      <p:sp>
        <p:nvSpPr>
          <p:cNvPr id="300058" name="AutoShape 26"/>
          <p:cNvSpPr>
            <a:spLocks noChangeArrowheads="1"/>
          </p:cNvSpPr>
          <p:nvPr/>
        </p:nvSpPr>
        <p:spPr bwMode="auto">
          <a:xfrm>
            <a:off x="2972009" y="381000"/>
            <a:ext cx="380752" cy="228600"/>
          </a:xfrm>
          <a:prstGeom prst="star4">
            <a:avLst>
              <a:gd name="adj" fmla="val 500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eaLnBrk="0" hangingPunct="0"/>
            <a:endParaRPr lang="vi-VN"/>
          </a:p>
        </p:txBody>
      </p:sp>
      <p:sp>
        <p:nvSpPr>
          <p:cNvPr id="300059" name="AutoShape 27"/>
          <p:cNvSpPr>
            <a:spLocks noChangeArrowheads="1"/>
          </p:cNvSpPr>
          <p:nvPr/>
        </p:nvSpPr>
        <p:spPr bwMode="auto">
          <a:xfrm>
            <a:off x="533529" y="1371600"/>
            <a:ext cx="543078" cy="539750"/>
          </a:xfrm>
          <a:prstGeom prst="star4">
            <a:avLst>
              <a:gd name="adj" fmla="val 12574"/>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eaLnBrk="0" hangingPunct="0"/>
            <a:endParaRPr lang="vi-VN"/>
          </a:p>
        </p:txBody>
      </p:sp>
      <p:sp>
        <p:nvSpPr>
          <p:cNvPr id="300060" name="AutoShape 28"/>
          <p:cNvSpPr>
            <a:spLocks noChangeArrowheads="1"/>
          </p:cNvSpPr>
          <p:nvPr/>
        </p:nvSpPr>
        <p:spPr bwMode="auto">
          <a:xfrm>
            <a:off x="837892" y="3962400"/>
            <a:ext cx="543078" cy="539750"/>
          </a:xfrm>
          <a:prstGeom prst="star4">
            <a:avLst>
              <a:gd name="adj" fmla="val 12574"/>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eaLnBrk="0" hangingPunct="0"/>
            <a:endParaRPr lang="vi-VN"/>
          </a:p>
        </p:txBody>
      </p:sp>
      <p:sp>
        <p:nvSpPr>
          <p:cNvPr id="300061" name="AutoShape 29"/>
          <p:cNvSpPr>
            <a:spLocks noChangeArrowheads="1"/>
          </p:cNvSpPr>
          <p:nvPr/>
        </p:nvSpPr>
        <p:spPr bwMode="auto">
          <a:xfrm>
            <a:off x="2742842" y="5715000"/>
            <a:ext cx="543078" cy="539750"/>
          </a:xfrm>
          <a:prstGeom prst="star4">
            <a:avLst>
              <a:gd name="adj" fmla="val 12574"/>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eaLnBrk="0" hangingPunct="0"/>
            <a:endParaRPr lang="vi-VN"/>
          </a:p>
        </p:txBody>
      </p:sp>
      <p:sp>
        <p:nvSpPr>
          <p:cNvPr id="2066" name="WordArt 18"/>
          <p:cNvSpPr>
            <a:spLocks noChangeArrowheads="1" noChangeShapeType="1" noTextEdit="1"/>
          </p:cNvSpPr>
          <p:nvPr/>
        </p:nvSpPr>
        <p:spPr bwMode="auto">
          <a:xfrm>
            <a:off x="1371422" y="1219200"/>
            <a:ext cx="6638680" cy="1047750"/>
          </a:xfrm>
          <a:prstGeom prst="rect">
            <a:avLst/>
          </a:prstGeom>
        </p:spPr>
        <p:txBody>
          <a:bodyPr spcFirstLastPara="1" wrap="none" fromWordArt="1">
            <a:prstTxWarp prst="textArchUp">
              <a:avLst>
                <a:gd name="adj" fmla="val 10800004"/>
              </a:avLst>
            </a:prstTxWarp>
          </a:bodyPr>
          <a:lstStyle/>
          <a:p>
            <a:pPr algn="ctr"/>
            <a:r>
              <a:rPr lang="vi-VN" sz="3600" kern="10">
                <a:ln w="9525">
                  <a:solidFill>
                    <a:srgbClr val="FF3300"/>
                  </a:solidFill>
                  <a:round/>
                  <a:headEnd/>
                  <a:tailEnd/>
                </a:ln>
                <a:solidFill>
                  <a:schemeClr val="folHlink"/>
                </a:solidFill>
                <a:latin typeface="Arial"/>
                <a:cs typeface="Arial"/>
              </a:rPr>
              <a:t>PHÒNG GD-ĐT PHÙ MỸ</a:t>
            </a:r>
          </a:p>
          <a:p>
            <a:pPr algn="ctr"/>
            <a:r>
              <a:rPr lang="vi-VN" sz="3600" kern="10">
                <a:ln w="9525">
                  <a:solidFill>
                    <a:srgbClr val="FF3300"/>
                  </a:solidFill>
                  <a:round/>
                  <a:headEnd/>
                  <a:tailEnd/>
                </a:ln>
                <a:solidFill>
                  <a:schemeClr val="folHlink"/>
                </a:solidFill>
                <a:latin typeface="Arial"/>
                <a:cs typeface="Arial"/>
              </a:rPr>
              <a:t>TRƯỜNG TIỂU HỌC MỸ TRINH</a:t>
            </a:r>
            <a:endParaRPr lang="en-US" sz="3600" kern="10">
              <a:ln w="9525">
                <a:solidFill>
                  <a:srgbClr val="FF3300"/>
                </a:solidFill>
                <a:round/>
                <a:headEnd/>
                <a:tailEnd/>
              </a:ln>
              <a:solidFill>
                <a:schemeClr val="folHlink"/>
              </a:solidFill>
              <a:latin typeface="Arial"/>
              <a:cs typeface="Arial"/>
            </a:endParaRPr>
          </a:p>
        </p:txBody>
      </p:sp>
      <p:sp>
        <p:nvSpPr>
          <p:cNvPr id="2067" name="Rectangle 19"/>
          <p:cNvSpPr>
            <a:spLocks noChangeArrowheads="1"/>
          </p:cNvSpPr>
          <p:nvPr/>
        </p:nvSpPr>
        <p:spPr bwMode="auto">
          <a:xfrm>
            <a:off x="1067059" y="2286000"/>
            <a:ext cx="6933494" cy="946150"/>
          </a:xfrm>
          <a:prstGeom prst="rect">
            <a:avLst/>
          </a:prstGeom>
          <a:noFill/>
          <a:ln w="9525">
            <a:noFill/>
            <a:miter lim="800000"/>
            <a:headEnd/>
            <a:tailEnd/>
          </a:ln>
        </p:spPr>
        <p:txBody>
          <a:bodyPr>
            <a:spAutoFit/>
          </a:bodyPr>
          <a:lstStyle/>
          <a:p>
            <a:r>
              <a:rPr lang="en-US" sz="2800" b="1" dirty="0"/>
              <a:t> </a:t>
            </a:r>
            <a:r>
              <a:rPr lang="en-US" sz="2800" b="1" dirty="0" err="1" smtClean="0"/>
              <a:t>Tập</a:t>
            </a:r>
            <a:r>
              <a:rPr lang="en-US" sz="2800" b="1" dirty="0" smtClean="0"/>
              <a:t> </a:t>
            </a:r>
            <a:r>
              <a:rPr lang="en-US" sz="2800" b="1" dirty="0" err="1" smtClean="0"/>
              <a:t>làm</a:t>
            </a:r>
            <a:r>
              <a:rPr lang="en-US" sz="2800" b="1" dirty="0" smtClean="0"/>
              <a:t> </a:t>
            </a:r>
            <a:r>
              <a:rPr lang="en-US" sz="2800" b="1" dirty="0" err="1" smtClean="0"/>
              <a:t>văn</a:t>
            </a:r>
            <a:r>
              <a:rPr lang="en-US" sz="2800" b="1" dirty="0" smtClean="0"/>
              <a:t>:            </a:t>
            </a:r>
            <a:r>
              <a:rPr lang="en-US" sz="2800" b="1" dirty="0"/>
              <a:t>LỚP 4</a:t>
            </a:r>
          </a:p>
          <a:p>
            <a:r>
              <a:rPr lang="en-US" sz="2800" b="1" i="1" dirty="0" err="1"/>
              <a:t>Thực</a:t>
            </a:r>
            <a:r>
              <a:rPr lang="en-US" sz="2800" b="1" i="1" dirty="0"/>
              <a:t> </a:t>
            </a:r>
            <a:r>
              <a:rPr lang="en-US" sz="2800" b="1" i="1" dirty="0" err="1"/>
              <a:t>hiện</a:t>
            </a:r>
            <a:r>
              <a:rPr lang="en-US" sz="2800" b="1" dirty="0"/>
              <a:t>:</a:t>
            </a:r>
          </a:p>
        </p:txBody>
      </p:sp>
      <p:sp>
        <p:nvSpPr>
          <p:cNvPr id="2068" name="WordArt 21"/>
          <p:cNvSpPr>
            <a:spLocks noChangeArrowheads="1" noChangeShapeType="1" noTextEdit="1"/>
          </p:cNvSpPr>
          <p:nvPr/>
        </p:nvSpPr>
        <p:spPr bwMode="auto">
          <a:xfrm>
            <a:off x="3505538" y="2971801"/>
            <a:ext cx="4381624" cy="523875"/>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Nguyễn Thị Kim Loan</a:t>
            </a:r>
          </a:p>
        </p:txBody>
      </p:sp>
      <p:pic>
        <p:nvPicPr>
          <p:cNvPr id="3094" name="La thuyen uoc mo.wav">
            <a:hlinkClick r:id="" action="ppaction://media"/>
          </p:cNvPr>
          <p:cNvPicPr>
            <a:picLocks noRot="1" noChangeAspect="1" noChangeArrowheads="1"/>
          </p:cNvPicPr>
          <p:nvPr>
            <a:audioFile r:link="rId1"/>
          </p:nvPr>
        </p:nvPicPr>
        <p:blipFill>
          <a:blip r:embed="rId4"/>
          <a:srcRect/>
          <a:stretch>
            <a:fillRect/>
          </a:stretch>
        </p:blipFill>
        <p:spPr bwMode="auto">
          <a:xfrm>
            <a:off x="8229719" y="5791200"/>
            <a:ext cx="304362" cy="304800"/>
          </a:xfrm>
          <a:prstGeom prst="rect">
            <a:avLst/>
          </a:prstGeom>
          <a:noFill/>
          <a:ln w="9525">
            <a:noFill/>
            <a:miter lim="800000"/>
            <a:headEnd/>
            <a:tailEnd/>
          </a:ln>
        </p:spPr>
      </p:pic>
      <p:sp>
        <p:nvSpPr>
          <p:cNvPr id="2070" name="WordArt 25"/>
          <p:cNvSpPr>
            <a:spLocks noChangeArrowheads="1" noChangeShapeType="1" noTextEdit="1"/>
          </p:cNvSpPr>
          <p:nvPr/>
        </p:nvSpPr>
        <p:spPr bwMode="auto">
          <a:xfrm>
            <a:off x="457140" y="4419600"/>
            <a:ext cx="8382497" cy="2133600"/>
          </a:xfrm>
          <a:prstGeom prst="rect">
            <a:avLst/>
          </a:prstGeom>
        </p:spPr>
        <p:txBody>
          <a:bodyPr wrap="none" fromWordArt="1">
            <a:prstTxWarp prst="textDeflate">
              <a:avLst>
                <a:gd name="adj" fmla="val 26227"/>
              </a:avLst>
            </a:prstTxWarp>
          </a:bodyPr>
          <a:lstStyle/>
          <a:p>
            <a:pPr algn="ctr"/>
            <a:r>
              <a:rPr lang="vi-VN" sz="3200" kern="10" dirty="0">
                <a:ln w="9525">
                  <a:solidFill>
                    <a:srgbClr val="000000"/>
                  </a:solidFill>
                  <a:round/>
                  <a:headEnd/>
                  <a:tailEnd/>
                </a:ln>
                <a:solidFill>
                  <a:srgbClr val="000000"/>
                </a:solidFill>
                <a:latin typeface="Arial"/>
                <a:cs typeface="Arial"/>
              </a:rPr>
              <a:t>Lớp </a:t>
            </a:r>
            <a:r>
              <a:rPr lang="vi-VN" sz="3200" kern="10" dirty="0" smtClean="0">
                <a:ln w="9525">
                  <a:solidFill>
                    <a:srgbClr val="000000"/>
                  </a:solidFill>
                  <a:round/>
                  <a:headEnd/>
                  <a:tailEnd/>
                </a:ln>
                <a:solidFill>
                  <a:srgbClr val="000000"/>
                </a:solidFill>
                <a:latin typeface="Arial"/>
                <a:cs typeface="Arial"/>
              </a:rPr>
              <a:t>4</a:t>
            </a:r>
            <a:r>
              <a:rPr lang="en-US" sz="3200" kern="10" dirty="0" smtClean="0">
                <a:ln w="9525">
                  <a:solidFill>
                    <a:srgbClr val="000000"/>
                  </a:solidFill>
                  <a:round/>
                  <a:headEnd/>
                  <a:tailEnd/>
                </a:ln>
                <a:solidFill>
                  <a:srgbClr val="000000"/>
                </a:solidFill>
                <a:latin typeface="Arial"/>
                <a:cs typeface="Arial"/>
              </a:rPr>
              <a:t>B</a:t>
            </a:r>
            <a:r>
              <a:rPr lang="vi-VN" sz="3200" kern="10" dirty="0" smtClean="0">
                <a:ln w="9525">
                  <a:solidFill>
                    <a:srgbClr val="000000"/>
                  </a:solidFill>
                  <a:round/>
                  <a:headEnd/>
                  <a:tailEnd/>
                </a:ln>
                <a:solidFill>
                  <a:srgbClr val="000000"/>
                </a:solidFill>
                <a:latin typeface="Arial"/>
                <a:cs typeface="Arial"/>
              </a:rPr>
              <a:t> </a:t>
            </a:r>
            <a:r>
              <a:rPr lang="vi-VN" sz="3200" kern="10" dirty="0">
                <a:ln w="9525">
                  <a:solidFill>
                    <a:srgbClr val="000000"/>
                  </a:solidFill>
                  <a:round/>
                  <a:headEnd/>
                  <a:tailEnd/>
                </a:ln>
                <a:solidFill>
                  <a:srgbClr val="000000"/>
                </a:solidFill>
                <a:latin typeface="Arial"/>
                <a:cs typeface="Arial"/>
              </a:rPr>
              <a:t>kính chào quý thầy cô về thăm lớp</a:t>
            </a:r>
            <a:endParaRPr lang="en-US" sz="3200" kern="10" dirty="0">
              <a:ln w="9525">
                <a:solidFill>
                  <a:srgbClr val="000000"/>
                </a:solidFill>
                <a:round/>
                <a:headEnd/>
                <a:tailEnd/>
              </a:ln>
              <a:solidFill>
                <a:srgbClr val="000000"/>
              </a:solidFill>
              <a:latin typeface="Arial"/>
              <a:cs typeface="Aria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00046"/>
                                        </p:tgtEl>
                                        <p:attrNameLst>
                                          <p:attrName>style.visibility</p:attrName>
                                        </p:attrNameLst>
                                      </p:cBhvr>
                                      <p:to>
                                        <p:strVal val="visible"/>
                                      </p:to>
                                    </p:set>
                                    <p:anim calcmode="lin" valueType="num">
                                      <p:cBhvr>
                                        <p:cTn id="7" dur="500" fill="hold"/>
                                        <p:tgtEl>
                                          <p:spTgt spid="300046"/>
                                        </p:tgtEl>
                                        <p:attrNameLst>
                                          <p:attrName>ppt_w</p:attrName>
                                        </p:attrNameLst>
                                      </p:cBhvr>
                                      <p:tavLst>
                                        <p:tav tm="0">
                                          <p:val>
                                            <p:fltVal val="0"/>
                                          </p:val>
                                        </p:tav>
                                        <p:tav tm="100000">
                                          <p:val>
                                            <p:strVal val="#ppt_w"/>
                                          </p:val>
                                        </p:tav>
                                      </p:tavLst>
                                    </p:anim>
                                    <p:anim calcmode="lin" valueType="num">
                                      <p:cBhvr>
                                        <p:cTn id="8" dur="500" fill="hold"/>
                                        <p:tgtEl>
                                          <p:spTgt spid="300046"/>
                                        </p:tgtEl>
                                        <p:attrNameLst>
                                          <p:attrName>ppt_h</p:attrName>
                                        </p:attrNameLst>
                                      </p:cBhvr>
                                      <p:tavLst>
                                        <p:tav tm="0">
                                          <p:val>
                                            <p:fltVal val="0"/>
                                          </p:val>
                                        </p:tav>
                                        <p:tav tm="100000">
                                          <p:val>
                                            <p:strVal val="#ppt_h"/>
                                          </p:val>
                                        </p:tav>
                                      </p:tavLst>
                                    </p:anim>
                                  </p:childTnLst>
                                </p:cTn>
                              </p:par>
                              <p:par>
                                <p:cTn id="9" presetID="23" presetClass="entr" presetSubtype="528" repeatCount="indefinite" fill="hold" grpId="0" nodeType="withEffect">
                                  <p:stCondLst>
                                    <p:cond delay="0"/>
                                  </p:stCondLst>
                                  <p:childTnLst>
                                    <p:set>
                                      <p:cBhvr>
                                        <p:cTn id="10" dur="1" fill="hold">
                                          <p:stCondLst>
                                            <p:cond delay="0"/>
                                          </p:stCondLst>
                                        </p:cTn>
                                        <p:tgtEl>
                                          <p:spTgt spid="300047"/>
                                        </p:tgtEl>
                                        <p:attrNameLst>
                                          <p:attrName>style.visibility</p:attrName>
                                        </p:attrNameLst>
                                      </p:cBhvr>
                                      <p:to>
                                        <p:strVal val="visible"/>
                                      </p:to>
                                    </p:set>
                                    <p:anim calcmode="lin" valueType="num">
                                      <p:cBhvr>
                                        <p:cTn id="11" dur="1000" fill="hold"/>
                                        <p:tgtEl>
                                          <p:spTgt spid="300047"/>
                                        </p:tgtEl>
                                        <p:attrNameLst>
                                          <p:attrName>ppt_w</p:attrName>
                                        </p:attrNameLst>
                                      </p:cBhvr>
                                      <p:tavLst>
                                        <p:tav tm="0">
                                          <p:val>
                                            <p:fltVal val="0"/>
                                          </p:val>
                                        </p:tav>
                                        <p:tav tm="100000">
                                          <p:val>
                                            <p:strVal val="#ppt_w"/>
                                          </p:val>
                                        </p:tav>
                                      </p:tavLst>
                                    </p:anim>
                                    <p:anim calcmode="lin" valueType="num">
                                      <p:cBhvr>
                                        <p:cTn id="12" dur="1000" fill="hold"/>
                                        <p:tgtEl>
                                          <p:spTgt spid="300047"/>
                                        </p:tgtEl>
                                        <p:attrNameLst>
                                          <p:attrName>ppt_h</p:attrName>
                                        </p:attrNameLst>
                                      </p:cBhvr>
                                      <p:tavLst>
                                        <p:tav tm="0">
                                          <p:val>
                                            <p:fltVal val="0"/>
                                          </p:val>
                                        </p:tav>
                                        <p:tav tm="100000">
                                          <p:val>
                                            <p:strVal val="#ppt_h"/>
                                          </p:val>
                                        </p:tav>
                                      </p:tavLst>
                                    </p:anim>
                                    <p:anim calcmode="lin" valueType="num">
                                      <p:cBhvr>
                                        <p:cTn id="13" dur="1000" fill="hold"/>
                                        <p:tgtEl>
                                          <p:spTgt spid="300047"/>
                                        </p:tgtEl>
                                        <p:attrNameLst>
                                          <p:attrName>ppt_x</p:attrName>
                                        </p:attrNameLst>
                                      </p:cBhvr>
                                      <p:tavLst>
                                        <p:tav tm="0">
                                          <p:val>
                                            <p:fltVal val="0.5"/>
                                          </p:val>
                                        </p:tav>
                                        <p:tav tm="100000">
                                          <p:val>
                                            <p:strVal val="#ppt_x"/>
                                          </p:val>
                                        </p:tav>
                                      </p:tavLst>
                                    </p:anim>
                                    <p:anim calcmode="lin" valueType="num">
                                      <p:cBhvr>
                                        <p:cTn id="14" dur="1000" fill="hold"/>
                                        <p:tgtEl>
                                          <p:spTgt spid="300047"/>
                                        </p:tgtEl>
                                        <p:attrNameLst>
                                          <p:attrName>ppt_y</p:attrName>
                                        </p:attrNameLst>
                                      </p:cBhvr>
                                      <p:tavLst>
                                        <p:tav tm="0">
                                          <p:val>
                                            <p:fltVal val="0.5"/>
                                          </p:val>
                                        </p:tav>
                                        <p:tav tm="100000">
                                          <p:val>
                                            <p:strVal val="#ppt_y"/>
                                          </p:val>
                                        </p:tav>
                                      </p:tavLst>
                                    </p:anim>
                                  </p:childTnLst>
                                </p:cTn>
                              </p:par>
                              <p:par>
                                <p:cTn id="15" presetID="23" presetClass="entr" presetSubtype="528" repeatCount="indefinite" fill="hold" grpId="0" nodeType="withEffect">
                                  <p:stCondLst>
                                    <p:cond delay="0"/>
                                  </p:stCondLst>
                                  <p:childTnLst>
                                    <p:set>
                                      <p:cBhvr>
                                        <p:cTn id="16" dur="1" fill="hold">
                                          <p:stCondLst>
                                            <p:cond delay="0"/>
                                          </p:stCondLst>
                                        </p:cTn>
                                        <p:tgtEl>
                                          <p:spTgt spid="300048"/>
                                        </p:tgtEl>
                                        <p:attrNameLst>
                                          <p:attrName>style.visibility</p:attrName>
                                        </p:attrNameLst>
                                      </p:cBhvr>
                                      <p:to>
                                        <p:strVal val="visible"/>
                                      </p:to>
                                    </p:set>
                                    <p:anim calcmode="lin" valueType="num">
                                      <p:cBhvr>
                                        <p:cTn id="17" dur="1000" fill="hold"/>
                                        <p:tgtEl>
                                          <p:spTgt spid="300048"/>
                                        </p:tgtEl>
                                        <p:attrNameLst>
                                          <p:attrName>ppt_w</p:attrName>
                                        </p:attrNameLst>
                                      </p:cBhvr>
                                      <p:tavLst>
                                        <p:tav tm="0">
                                          <p:val>
                                            <p:fltVal val="0"/>
                                          </p:val>
                                        </p:tav>
                                        <p:tav tm="100000">
                                          <p:val>
                                            <p:strVal val="#ppt_w"/>
                                          </p:val>
                                        </p:tav>
                                      </p:tavLst>
                                    </p:anim>
                                    <p:anim calcmode="lin" valueType="num">
                                      <p:cBhvr>
                                        <p:cTn id="18" dur="1000" fill="hold"/>
                                        <p:tgtEl>
                                          <p:spTgt spid="300048"/>
                                        </p:tgtEl>
                                        <p:attrNameLst>
                                          <p:attrName>ppt_h</p:attrName>
                                        </p:attrNameLst>
                                      </p:cBhvr>
                                      <p:tavLst>
                                        <p:tav tm="0">
                                          <p:val>
                                            <p:fltVal val="0"/>
                                          </p:val>
                                        </p:tav>
                                        <p:tav tm="100000">
                                          <p:val>
                                            <p:strVal val="#ppt_h"/>
                                          </p:val>
                                        </p:tav>
                                      </p:tavLst>
                                    </p:anim>
                                    <p:anim calcmode="lin" valueType="num">
                                      <p:cBhvr>
                                        <p:cTn id="19" dur="1000" fill="hold"/>
                                        <p:tgtEl>
                                          <p:spTgt spid="300048"/>
                                        </p:tgtEl>
                                        <p:attrNameLst>
                                          <p:attrName>ppt_x</p:attrName>
                                        </p:attrNameLst>
                                      </p:cBhvr>
                                      <p:tavLst>
                                        <p:tav tm="0">
                                          <p:val>
                                            <p:fltVal val="0.5"/>
                                          </p:val>
                                        </p:tav>
                                        <p:tav tm="100000">
                                          <p:val>
                                            <p:strVal val="#ppt_x"/>
                                          </p:val>
                                        </p:tav>
                                      </p:tavLst>
                                    </p:anim>
                                    <p:anim calcmode="lin" valueType="num">
                                      <p:cBhvr>
                                        <p:cTn id="20" dur="1000" fill="hold"/>
                                        <p:tgtEl>
                                          <p:spTgt spid="300048"/>
                                        </p:tgtEl>
                                        <p:attrNameLst>
                                          <p:attrName>ppt_y</p:attrName>
                                        </p:attrNameLst>
                                      </p:cBhvr>
                                      <p:tavLst>
                                        <p:tav tm="0">
                                          <p:val>
                                            <p:fltVal val="0.5"/>
                                          </p:val>
                                        </p:tav>
                                        <p:tav tm="100000">
                                          <p:val>
                                            <p:strVal val="#ppt_y"/>
                                          </p:val>
                                        </p:tav>
                                      </p:tavLst>
                                    </p:anim>
                                  </p:childTnLst>
                                </p:cTn>
                              </p:par>
                              <p:par>
                                <p:cTn id="21" presetID="23" presetClass="entr" presetSubtype="528" repeatCount="indefinite" fill="hold" grpId="0" nodeType="withEffect">
                                  <p:stCondLst>
                                    <p:cond delay="0"/>
                                  </p:stCondLst>
                                  <p:childTnLst>
                                    <p:set>
                                      <p:cBhvr>
                                        <p:cTn id="22" dur="1" fill="hold">
                                          <p:stCondLst>
                                            <p:cond delay="0"/>
                                          </p:stCondLst>
                                        </p:cTn>
                                        <p:tgtEl>
                                          <p:spTgt spid="300049"/>
                                        </p:tgtEl>
                                        <p:attrNameLst>
                                          <p:attrName>style.visibility</p:attrName>
                                        </p:attrNameLst>
                                      </p:cBhvr>
                                      <p:to>
                                        <p:strVal val="visible"/>
                                      </p:to>
                                    </p:set>
                                    <p:anim calcmode="lin" valueType="num">
                                      <p:cBhvr>
                                        <p:cTn id="23" dur="1000" fill="hold"/>
                                        <p:tgtEl>
                                          <p:spTgt spid="300049"/>
                                        </p:tgtEl>
                                        <p:attrNameLst>
                                          <p:attrName>ppt_w</p:attrName>
                                        </p:attrNameLst>
                                      </p:cBhvr>
                                      <p:tavLst>
                                        <p:tav tm="0">
                                          <p:val>
                                            <p:fltVal val="0"/>
                                          </p:val>
                                        </p:tav>
                                        <p:tav tm="100000">
                                          <p:val>
                                            <p:strVal val="#ppt_w"/>
                                          </p:val>
                                        </p:tav>
                                      </p:tavLst>
                                    </p:anim>
                                    <p:anim calcmode="lin" valueType="num">
                                      <p:cBhvr>
                                        <p:cTn id="24" dur="1000" fill="hold"/>
                                        <p:tgtEl>
                                          <p:spTgt spid="300049"/>
                                        </p:tgtEl>
                                        <p:attrNameLst>
                                          <p:attrName>ppt_h</p:attrName>
                                        </p:attrNameLst>
                                      </p:cBhvr>
                                      <p:tavLst>
                                        <p:tav tm="0">
                                          <p:val>
                                            <p:fltVal val="0"/>
                                          </p:val>
                                        </p:tav>
                                        <p:tav tm="100000">
                                          <p:val>
                                            <p:strVal val="#ppt_h"/>
                                          </p:val>
                                        </p:tav>
                                      </p:tavLst>
                                    </p:anim>
                                    <p:anim calcmode="lin" valueType="num">
                                      <p:cBhvr>
                                        <p:cTn id="25" dur="1000" fill="hold"/>
                                        <p:tgtEl>
                                          <p:spTgt spid="300049"/>
                                        </p:tgtEl>
                                        <p:attrNameLst>
                                          <p:attrName>ppt_x</p:attrName>
                                        </p:attrNameLst>
                                      </p:cBhvr>
                                      <p:tavLst>
                                        <p:tav tm="0">
                                          <p:val>
                                            <p:fltVal val="0.5"/>
                                          </p:val>
                                        </p:tav>
                                        <p:tav tm="100000">
                                          <p:val>
                                            <p:strVal val="#ppt_x"/>
                                          </p:val>
                                        </p:tav>
                                      </p:tavLst>
                                    </p:anim>
                                    <p:anim calcmode="lin" valueType="num">
                                      <p:cBhvr>
                                        <p:cTn id="26" dur="1000" fill="hold"/>
                                        <p:tgtEl>
                                          <p:spTgt spid="300049"/>
                                        </p:tgtEl>
                                        <p:attrNameLst>
                                          <p:attrName>ppt_y</p:attrName>
                                        </p:attrNameLst>
                                      </p:cBhvr>
                                      <p:tavLst>
                                        <p:tav tm="0">
                                          <p:val>
                                            <p:fltVal val="0.5"/>
                                          </p:val>
                                        </p:tav>
                                        <p:tav tm="100000">
                                          <p:val>
                                            <p:strVal val="#ppt_y"/>
                                          </p:val>
                                        </p:tav>
                                      </p:tavLst>
                                    </p:anim>
                                  </p:childTnLst>
                                </p:cTn>
                              </p:par>
                              <p:par>
                                <p:cTn id="27" presetID="23" presetClass="entr" presetSubtype="528" repeatCount="indefinite" fill="hold" grpId="0" nodeType="withEffect">
                                  <p:stCondLst>
                                    <p:cond delay="0"/>
                                  </p:stCondLst>
                                  <p:childTnLst>
                                    <p:set>
                                      <p:cBhvr>
                                        <p:cTn id="28" dur="1" fill="hold">
                                          <p:stCondLst>
                                            <p:cond delay="0"/>
                                          </p:stCondLst>
                                        </p:cTn>
                                        <p:tgtEl>
                                          <p:spTgt spid="300050"/>
                                        </p:tgtEl>
                                        <p:attrNameLst>
                                          <p:attrName>style.visibility</p:attrName>
                                        </p:attrNameLst>
                                      </p:cBhvr>
                                      <p:to>
                                        <p:strVal val="visible"/>
                                      </p:to>
                                    </p:set>
                                    <p:anim calcmode="lin" valueType="num">
                                      <p:cBhvr>
                                        <p:cTn id="29" dur="1000" fill="hold"/>
                                        <p:tgtEl>
                                          <p:spTgt spid="300050"/>
                                        </p:tgtEl>
                                        <p:attrNameLst>
                                          <p:attrName>ppt_w</p:attrName>
                                        </p:attrNameLst>
                                      </p:cBhvr>
                                      <p:tavLst>
                                        <p:tav tm="0">
                                          <p:val>
                                            <p:fltVal val="0"/>
                                          </p:val>
                                        </p:tav>
                                        <p:tav tm="100000">
                                          <p:val>
                                            <p:strVal val="#ppt_w"/>
                                          </p:val>
                                        </p:tav>
                                      </p:tavLst>
                                    </p:anim>
                                    <p:anim calcmode="lin" valueType="num">
                                      <p:cBhvr>
                                        <p:cTn id="30" dur="1000" fill="hold"/>
                                        <p:tgtEl>
                                          <p:spTgt spid="300050"/>
                                        </p:tgtEl>
                                        <p:attrNameLst>
                                          <p:attrName>ppt_h</p:attrName>
                                        </p:attrNameLst>
                                      </p:cBhvr>
                                      <p:tavLst>
                                        <p:tav tm="0">
                                          <p:val>
                                            <p:fltVal val="0"/>
                                          </p:val>
                                        </p:tav>
                                        <p:tav tm="100000">
                                          <p:val>
                                            <p:strVal val="#ppt_h"/>
                                          </p:val>
                                        </p:tav>
                                      </p:tavLst>
                                    </p:anim>
                                    <p:anim calcmode="lin" valueType="num">
                                      <p:cBhvr>
                                        <p:cTn id="31" dur="1000" fill="hold"/>
                                        <p:tgtEl>
                                          <p:spTgt spid="300050"/>
                                        </p:tgtEl>
                                        <p:attrNameLst>
                                          <p:attrName>ppt_x</p:attrName>
                                        </p:attrNameLst>
                                      </p:cBhvr>
                                      <p:tavLst>
                                        <p:tav tm="0">
                                          <p:val>
                                            <p:fltVal val="0.5"/>
                                          </p:val>
                                        </p:tav>
                                        <p:tav tm="100000">
                                          <p:val>
                                            <p:strVal val="#ppt_x"/>
                                          </p:val>
                                        </p:tav>
                                      </p:tavLst>
                                    </p:anim>
                                    <p:anim calcmode="lin" valueType="num">
                                      <p:cBhvr>
                                        <p:cTn id="32" dur="1000" fill="hold"/>
                                        <p:tgtEl>
                                          <p:spTgt spid="300050"/>
                                        </p:tgtEl>
                                        <p:attrNameLst>
                                          <p:attrName>ppt_y</p:attrName>
                                        </p:attrNameLst>
                                      </p:cBhvr>
                                      <p:tavLst>
                                        <p:tav tm="0">
                                          <p:val>
                                            <p:fltVal val="0.5"/>
                                          </p:val>
                                        </p:tav>
                                        <p:tav tm="100000">
                                          <p:val>
                                            <p:strVal val="#ppt_y"/>
                                          </p:val>
                                        </p:tav>
                                      </p:tavLst>
                                    </p:anim>
                                  </p:childTnLst>
                                </p:cTn>
                              </p:par>
                              <p:par>
                                <p:cTn id="33" presetID="23" presetClass="entr" presetSubtype="528" repeatCount="indefinite" fill="hold" grpId="0" nodeType="withEffect">
                                  <p:stCondLst>
                                    <p:cond delay="0"/>
                                  </p:stCondLst>
                                  <p:childTnLst>
                                    <p:set>
                                      <p:cBhvr>
                                        <p:cTn id="34" dur="1" fill="hold">
                                          <p:stCondLst>
                                            <p:cond delay="0"/>
                                          </p:stCondLst>
                                        </p:cTn>
                                        <p:tgtEl>
                                          <p:spTgt spid="300051"/>
                                        </p:tgtEl>
                                        <p:attrNameLst>
                                          <p:attrName>style.visibility</p:attrName>
                                        </p:attrNameLst>
                                      </p:cBhvr>
                                      <p:to>
                                        <p:strVal val="visible"/>
                                      </p:to>
                                    </p:set>
                                    <p:anim calcmode="lin" valueType="num">
                                      <p:cBhvr>
                                        <p:cTn id="35" dur="1000" fill="hold"/>
                                        <p:tgtEl>
                                          <p:spTgt spid="300051"/>
                                        </p:tgtEl>
                                        <p:attrNameLst>
                                          <p:attrName>ppt_w</p:attrName>
                                        </p:attrNameLst>
                                      </p:cBhvr>
                                      <p:tavLst>
                                        <p:tav tm="0">
                                          <p:val>
                                            <p:fltVal val="0"/>
                                          </p:val>
                                        </p:tav>
                                        <p:tav tm="100000">
                                          <p:val>
                                            <p:strVal val="#ppt_w"/>
                                          </p:val>
                                        </p:tav>
                                      </p:tavLst>
                                    </p:anim>
                                    <p:anim calcmode="lin" valueType="num">
                                      <p:cBhvr>
                                        <p:cTn id="36" dur="1000" fill="hold"/>
                                        <p:tgtEl>
                                          <p:spTgt spid="300051"/>
                                        </p:tgtEl>
                                        <p:attrNameLst>
                                          <p:attrName>ppt_h</p:attrName>
                                        </p:attrNameLst>
                                      </p:cBhvr>
                                      <p:tavLst>
                                        <p:tav tm="0">
                                          <p:val>
                                            <p:fltVal val="0"/>
                                          </p:val>
                                        </p:tav>
                                        <p:tav tm="100000">
                                          <p:val>
                                            <p:strVal val="#ppt_h"/>
                                          </p:val>
                                        </p:tav>
                                      </p:tavLst>
                                    </p:anim>
                                    <p:anim calcmode="lin" valueType="num">
                                      <p:cBhvr>
                                        <p:cTn id="37" dur="1000" fill="hold"/>
                                        <p:tgtEl>
                                          <p:spTgt spid="300051"/>
                                        </p:tgtEl>
                                        <p:attrNameLst>
                                          <p:attrName>ppt_x</p:attrName>
                                        </p:attrNameLst>
                                      </p:cBhvr>
                                      <p:tavLst>
                                        <p:tav tm="0">
                                          <p:val>
                                            <p:fltVal val="0.5"/>
                                          </p:val>
                                        </p:tav>
                                        <p:tav tm="100000">
                                          <p:val>
                                            <p:strVal val="#ppt_x"/>
                                          </p:val>
                                        </p:tav>
                                      </p:tavLst>
                                    </p:anim>
                                    <p:anim calcmode="lin" valueType="num">
                                      <p:cBhvr>
                                        <p:cTn id="38" dur="1000" fill="hold"/>
                                        <p:tgtEl>
                                          <p:spTgt spid="300051"/>
                                        </p:tgtEl>
                                        <p:attrNameLst>
                                          <p:attrName>ppt_y</p:attrName>
                                        </p:attrNameLst>
                                      </p:cBhvr>
                                      <p:tavLst>
                                        <p:tav tm="0">
                                          <p:val>
                                            <p:fltVal val="0.5"/>
                                          </p:val>
                                        </p:tav>
                                        <p:tav tm="100000">
                                          <p:val>
                                            <p:strVal val="#ppt_y"/>
                                          </p:val>
                                        </p:tav>
                                      </p:tavLst>
                                    </p:anim>
                                  </p:childTnLst>
                                </p:cTn>
                              </p:par>
                              <p:par>
                                <p:cTn id="39" presetID="23" presetClass="entr" presetSubtype="528" repeatCount="indefinite" fill="hold" grpId="0" nodeType="withEffect">
                                  <p:stCondLst>
                                    <p:cond delay="0"/>
                                  </p:stCondLst>
                                  <p:childTnLst>
                                    <p:set>
                                      <p:cBhvr>
                                        <p:cTn id="40" dur="1" fill="hold">
                                          <p:stCondLst>
                                            <p:cond delay="0"/>
                                          </p:stCondLst>
                                        </p:cTn>
                                        <p:tgtEl>
                                          <p:spTgt spid="300052"/>
                                        </p:tgtEl>
                                        <p:attrNameLst>
                                          <p:attrName>style.visibility</p:attrName>
                                        </p:attrNameLst>
                                      </p:cBhvr>
                                      <p:to>
                                        <p:strVal val="visible"/>
                                      </p:to>
                                    </p:set>
                                    <p:anim calcmode="lin" valueType="num">
                                      <p:cBhvr>
                                        <p:cTn id="41" dur="1000" fill="hold"/>
                                        <p:tgtEl>
                                          <p:spTgt spid="300052"/>
                                        </p:tgtEl>
                                        <p:attrNameLst>
                                          <p:attrName>ppt_w</p:attrName>
                                        </p:attrNameLst>
                                      </p:cBhvr>
                                      <p:tavLst>
                                        <p:tav tm="0">
                                          <p:val>
                                            <p:fltVal val="0"/>
                                          </p:val>
                                        </p:tav>
                                        <p:tav tm="100000">
                                          <p:val>
                                            <p:strVal val="#ppt_w"/>
                                          </p:val>
                                        </p:tav>
                                      </p:tavLst>
                                    </p:anim>
                                    <p:anim calcmode="lin" valueType="num">
                                      <p:cBhvr>
                                        <p:cTn id="42" dur="1000" fill="hold"/>
                                        <p:tgtEl>
                                          <p:spTgt spid="300052"/>
                                        </p:tgtEl>
                                        <p:attrNameLst>
                                          <p:attrName>ppt_h</p:attrName>
                                        </p:attrNameLst>
                                      </p:cBhvr>
                                      <p:tavLst>
                                        <p:tav tm="0">
                                          <p:val>
                                            <p:fltVal val="0"/>
                                          </p:val>
                                        </p:tav>
                                        <p:tav tm="100000">
                                          <p:val>
                                            <p:strVal val="#ppt_h"/>
                                          </p:val>
                                        </p:tav>
                                      </p:tavLst>
                                    </p:anim>
                                    <p:anim calcmode="lin" valueType="num">
                                      <p:cBhvr>
                                        <p:cTn id="43" dur="1000" fill="hold"/>
                                        <p:tgtEl>
                                          <p:spTgt spid="300052"/>
                                        </p:tgtEl>
                                        <p:attrNameLst>
                                          <p:attrName>ppt_x</p:attrName>
                                        </p:attrNameLst>
                                      </p:cBhvr>
                                      <p:tavLst>
                                        <p:tav tm="0">
                                          <p:val>
                                            <p:fltVal val="0.5"/>
                                          </p:val>
                                        </p:tav>
                                        <p:tav tm="100000">
                                          <p:val>
                                            <p:strVal val="#ppt_x"/>
                                          </p:val>
                                        </p:tav>
                                      </p:tavLst>
                                    </p:anim>
                                    <p:anim calcmode="lin" valueType="num">
                                      <p:cBhvr>
                                        <p:cTn id="44" dur="1000" fill="hold"/>
                                        <p:tgtEl>
                                          <p:spTgt spid="300052"/>
                                        </p:tgtEl>
                                        <p:attrNameLst>
                                          <p:attrName>ppt_y</p:attrName>
                                        </p:attrNameLst>
                                      </p:cBhvr>
                                      <p:tavLst>
                                        <p:tav tm="0">
                                          <p:val>
                                            <p:fltVal val="0.5"/>
                                          </p:val>
                                        </p:tav>
                                        <p:tav tm="100000">
                                          <p:val>
                                            <p:strVal val="#ppt_y"/>
                                          </p:val>
                                        </p:tav>
                                      </p:tavLst>
                                    </p:anim>
                                  </p:childTnLst>
                                </p:cTn>
                              </p:par>
                              <p:par>
                                <p:cTn id="45" presetID="23" presetClass="entr" presetSubtype="528" repeatCount="indefinite" fill="hold" grpId="0" nodeType="withEffect">
                                  <p:stCondLst>
                                    <p:cond delay="0"/>
                                  </p:stCondLst>
                                  <p:childTnLst>
                                    <p:set>
                                      <p:cBhvr>
                                        <p:cTn id="46" dur="1" fill="hold">
                                          <p:stCondLst>
                                            <p:cond delay="0"/>
                                          </p:stCondLst>
                                        </p:cTn>
                                        <p:tgtEl>
                                          <p:spTgt spid="300053"/>
                                        </p:tgtEl>
                                        <p:attrNameLst>
                                          <p:attrName>style.visibility</p:attrName>
                                        </p:attrNameLst>
                                      </p:cBhvr>
                                      <p:to>
                                        <p:strVal val="visible"/>
                                      </p:to>
                                    </p:set>
                                    <p:anim calcmode="lin" valueType="num">
                                      <p:cBhvr>
                                        <p:cTn id="47" dur="1000" fill="hold"/>
                                        <p:tgtEl>
                                          <p:spTgt spid="300053"/>
                                        </p:tgtEl>
                                        <p:attrNameLst>
                                          <p:attrName>ppt_w</p:attrName>
                                        </p:attrNameLst>
                                      </p:cBhvr>
                                      <p:tavLst>
                                        <p:tav tm="0">
                                          <p:val>
                                            <p:fltVal val="0"/>
                                          </p:val>
                                        </p:tav>
                                        <p:tav tm="100000">
                                          <p:val>
                                            <p:strVal val="#ppt_w"/>
                                          </p:val>
                                        </p:tav>
                                      </p:tavLst>
                                    </p:anim>
                                    <p:anim calcmode="lin" valueType="num">
                                      <p:cBhvr>
                                        <p:cTn id="48" dur="1000" fill="hold"/>
                                        <p:tgtEl>
                                          <p:spTgt spid="300053"/>
                                        </p:tgtEl>
                                        <p:attrNameLst>
                                          <p:attrName>ppt_h</p:attrName>
                                        </p:attrNameLst>
                                      </p:cBhvr>
                                      <p:tavLst>
                                        <p:tav tm="0">
                                          <p:val>
                                            <p:fltVal val="0"/>
                                          </p:val>
                                        </p:tav>
                                        <p:tav tm="100000">
                                          <p:val>
                                            <p:strVal val="#ppt_h"/>
                                          </p:val>
                                        </p:tav>
                                      </p:tavLst>
                                    </p:anim>
                                    <p:anim calcmode="lin" valueType="num">
                                      <p:cBhvr>
                                        <p:cTn id="49" dur="1000" fill="hold"/>
                                        <p:tgtEl>
                                          <p:spTgt spid="300053"/>
                                        </p:tgtEl>
                                        <p:attrNameLst>
                                          <p:attrName>ppt_x</p:attrName>
                                        </p:attrNameLst>
                                      </p:cBhvr>
                                      <p:tavLst>
                                        <p:tav tm="0">
                                          <p:val>
                                            <p:fltVal val="0.5"/>
                                          </p:val>
                                        </p:tav>
                                        <p:tav tm="100000">
                                          <p:val>
                                            <p:strVal val="#ppt_x"/>
                                          </p:val>
                                        </p:tav>
                                      </p:tavLst>
                                    </p:anim>
                                    <p:anim calcmode="lin" valueType="num">
                                      <p:cBhvr>
                                        <p:cTn id="50" dur="1000" fill="hold"/>
                                        <p:tgtEl>
                                          <p:spTgt spid="300053"/>
                                        </p:tgtEl>
                                        <p:attrNameLst>
                                          <p:attrName>ppt_y</p:attrName>
                                        </p:attrNameLst>
                                      </p:cBhvr>
                                      <p:tavLst>
                                        <p:tav tm="0">
                                          <p:val>
                                            <p:fltVal val="0.5"/>
                                          </p:val>
                                        </p:tav>
                                        <p:tav tm="100000">
                                          <p:val>
                                            <p:strVal val="#ppt_y"/>
                                          </p:val>
                                        </p:tav>
                                      </p:tavLst>
                                    </p:anim>
                                  </p:childTnLst>
                                </p:cTn>
                              </p:par>
                              <p:par>
                                <p:cTn id="51" presetID="23" presetClass="entr" presetSubtype="528" repeatCount="indefinite" fill="hold" grpId="0" nodeType="withEffect">
                                  <p:stCondLst>
                                    <p:cond delay="0"/>
                                  </p:stCondLst>
                                  <p:childTnLst>
                                    <p:set>
                                      <p:cBhvr>
                                        <p:cTn id="52" dur="1" fill="hold">
                                          <p:stCondLst>
                                            <p:cond delay="0"/>
                                          </p:stCondLst>
                                        </p:cTn>
                                        <p:tgtEl>
                                          <p:spTgt spid="300054"/>
                                        </p:tgtEl>
                                        <p:attrNameLst>
                                          <p:attrName>style.visibility</p:attrName>
                                        </p:attrNameLst>
                                      </p:cBhvr>
                                      <p:to>
                                        <p:strVal val="visible"/>
                                      </p:to>
                                    </p:set>
                                    <p:anim calcmode="lin" valueType="num">
                                      <p:cBhvr>
                                        <p:cTn id="53" dur="1000" fill="hold"/>
                                        <p:tgtEl>
                                          <p:spTgt spid="300054"/>
                                        </p:tgtEl>
                                        <p:attrNameLst>
                                          <p:attrName>ppt_w</p:attrName>
                                        </p:attrNameLst>
                                      </p:cBhvr>
                                      <p:tavLst>
                                        <p:tav tm="0">
                                          <p:val>
                                            <p:fltVal val="0"/>
                                          </p:val>
                                        </p:tav>
                                        <p:tav tm="100000">
                                          <p:val>
                                            <p:strVal val="#ppt_w"/>
                                          </p:val>
                                        </p:tav>
                                      </p:tavLst>
                                    </p:anim>
                                    <p:anim calcmode="lin" valueType="num">
                                      <p:cBhvr>
                                        <p:cTn id="54" dur="1000" fill="hold"/>
                                        <p:tgtEl>
                                          <p:spTgt spid="300054"/>
                                        </p:tgtEl>
                                        <p:attrNameLst>
                                          <p:attrName>ppt_h</p:attrName>
                                        </p:attrNameLst>
                                      </p:cBhvr>
                                      <p:tavLst>
                                        <p:tav tm="0">
                                          <p:val>
                                            <p:fltVal val="0"/>
                                          </p:val>
                                        </p:tav>
                                        <p:tav tm="100000">
                                          <p:val>
                                            <p:strVal val="#ppt_h"/>
                                          </p:val>
                                        </p:tav>
                                      </p:tavLst>
                                    </p:anim>
                                    <p:anim calcmode="lin" valueType="num">
                                      <p:cBhvr>
                                        <p:cTn id="55" dur="1000" fill="hold"/>
                                        <p:tgtEl>
                                          <p:spTgt spid="300054"/>
                                        </p:tgtEl>
                                        <p:attrNameLst>
                                          <p:attrName>ppt_x</p:attrName>
                                        </p:attrNameLst>
                                      </p:cBhvr>
                                      <p:tavLst>
                                        <p:tav tm="0">
                                          <p:val>
                                            <p:fltVal val="0.5"/>
                                          </p:val>
                                        </p:tav>
                                        <p:tav tm="100000">
                                          <p:val>
                                            <p:strVal val="#ppt_x"/>
                                          </p:val>
                                        </p:tav>
                                      </p:tavLst>
                                    </p:anim>
                                    <p:anim calcmode="lin" valueType="num">
                                      <p:cBhvr>
                                        <p:cTn id="56" dur="1000" fill="hold"/>
                                        <p:tgtEl>
                                          <p:spTgt spid="300054"/>
                                        </p:tgtEl>
                                        <p:attrNameLst>
                                          <p:attrName>ppt_y</p:attrName>
                                        </p:attrNameLst>
                                      </p:cBhvr>
                                      <p:tavLst>
                                        <p:tav tm="0">
                                          <p:val>
                                            <p:fltVal val="0.5"/>
                                          </p:val>
                                        </p:tav>
                                        <p:tav tm="100000">
                                          <p:val>
                                            <p:strVal val="#ppt_y"/>
                                          </p:val>
                                        </p:tav>
                                      </p:tavLst>
                                    </p:anim>
                                  </p:childTnLst>
                                </p:cTn>
                              </p:par>
                              <p:par>
                                <p:cTn id="57" presetID="23" presetClass="entr" presetSubtype="528" repeatCount="indefinite" fill="hold" grpId="0" nodeType="withEffect">
                                  <p:stCondLst>
                                    <p:cond delay="0"/>
                                  </p:stCondLst>
                                  <p:childTnLst>
                                    <p:set>
                                      <p:cBhvr>
                                        <p:cTn id="58" dur="1" fill="hold">
                                          <p:stCondLst>
                                            <p:cond delay="0"/>
                                          </p:stCondLst>
                                        </p:cTn>
                                        <p:tgtEl>
                                          <p:spTgt spid="300055"/>
                                        </p:tgtEl>
                                        <p:attrNameLst>
                                          <p:attrName>style.visibility</p:attrName>
                                        </p:attrNameLst>
                                      </p:cBhvr>
                                      <p:to>
                                        <p:strVal val="visible"/>
                                      </p:to>
                                    </p:set>
                                    <p:anim calcmode="lin" valueType="num">
                                      <p:cBhvr>
                                        <p:cTn id="59" dur="1000" fill="hold"/>
                                        <p:tgtEl>
                                          <p:spTgt spid="300055"/>
                                        </p:tgtEl>
                                        <p:attrNameLst>
                                          <p:attrName>ppt_w</p:attrName>
                                        </p:attrNameLst>
                                      </p:cBhvr>
                                      <p:tavLst>
                                        <p:tav tm="0">
                                          <p:val>
                                            <p:fltVal val="0"/>
                                          </p:val>
                                        </p:tav>
                                        <p:tav tm="100000">
                                          <p:val>
                                            <p:strVal val="#ppt_w"/>
                                          </p:val>
                                        </p:tav>
                                      </p:tavLst>
                                    </p:anim>
                                    <p:anim calcmode="lin" valueType="num">
                                      <p:cBhvr>
                                        <p:cTn id="60" dur="1000" fill="hold"/>
                                        <p:tgtEl>
                                          <p:spTgt spid="300055"/>
                                        </p:tgtEl>
                                        <p:attrNameLst>
                                          <p:attrName>ppt_h</p:attrName>
                                        </p:attrNameLst>
                                      </p:cBhvr>
                                      <p:tavLst>
                                        <p:tav tm="0">
                                          <p:val>
                                            <p:fltVal val="0"/>
                                          </p:val>
                                        </p:tav>
                                        <p:tav tm="100000">
                                          <p:val>
                                            <p:strVal val="#ppt_h"/>
                                          </p:val>
                                        </p:tav>
                                      </p:tavLst>
                                    </p:anim>
                                    <p:anim calcmode="lin" valueType="num">
                                      <p:cBhvr>
                                        <p:cTn id="61" dur="1000" fill="hold"/>
                                        <p:tgtEl>
                                          <p:spTgt spid="300055"/>
                                        </p:tgtEl>
                                        <p:attrNameLst>
                                          <p:attrName>ppt_x</p:attrName>
                                        </p:attrNameLst>
                                      </p:cBhvr>
                                      <p:tavLst>
                                        <p:tav tm="0">
                                          <p:val>
                                            <p:fltVal val="0.5"/>
                                          </p:val>
                                        </p:tav>
                                        <p:tav tm="100000">
                                          <p:val>
                                            <p:strVal val="#ppt_x"/>
                                          </p:val>
                                        </p:tav>
                                      </p:tavLst>
                                    </p:anim>
                                    <p:anim calcmode="lin" valueType="num">
                                      <p:cBhvr>
                                        <p:cTn id="62" dur="1000" fill="hold"/>
                                        <p:tgtEl>
                                          <p:spTgt spid="300055"/>
                                        </p:tgtEl>
                                        <p:attrNameLst>
                                          <p:attrName>ppt_y</p:attrName>
                                        </p:attrNameLst>
                                      </p:cBhvr>
                                      <p:tavLst>
                                        <p:tav tm="0">
                                          <p:val>
                                            <p:fltVal val="0.5"/>
                                          </p:val>
                                        </p:tav>
                                        <p:tav tm="100000">
                                          <p:val>
                                            <p:strVal val="#ppt_y"/>
                                          </p:val>
                                        </p:tav>
                                      </p:tavLst>
                                    </p:anim>
                                  </p:childTnLst>
                                </p:cTn>
                              </p:par>
                              <p:par>
                                <p:cTn id="63" presetID="23" presetClass="entr" presetSubtype="528" repeatCount="indefinite" fill="hold" grpId="0" nodeType="withEffect">
                                  <p:stCondLst>
                                    <p:cond delay="0"/>
                                  </p:stCondLst>
                                  <p:childTnLst>
                                    <p:set>
                                      <p:cBhvr>
                                        <p:cTn id="64" dur="1" fill="hold">
                                          <p:stCondLst>
                                            <p:cond delay="0"/>
                                          </p:stCondLst>
                                        </p:cTn>
                                        <p:tgtEl>
                                          <p:spTgt spid="300056"/>
                                        </p:tgtEl>
                                        <p:attrNameLst>
                                          <p:attrName>style.visibility</p:attrName>
                                        </p:attrNameLst>
                                      </p:cBhvr>
                                      <p:to>
                                        <p:strVal val="visible"/>
                                      </p:to>
                                    </p:set>
                                    <p:anim calcmode="lin" valueType="num">
                                      <p:cBhvr>
                                        <p:cTn id="65" dur="1000" fill="hold"/>
                                        <p:tgtEl>
                                          <p:spTgt spid="300056"/>
                                        </p:tgtEl>
                                        <p:attrNameLst>
                                          <p:attrName>ppt_w</p:attrName>
                                        </p:attrNameLst>
                                      </p:cBhvr>
                                      <p:tavLst>
                                        <p:tav tm="0">
                                          <p:val>
                                            <p:fltVal val="0"/>
                                          </p:val>
                                        </p:tav>
                                        <p:tav tm="100000">
                                          <p:val>
                                            <p:strVal val="#ppt_w"/>
                                          </p:val>
                                        </p:tav>
                                      </p:tavLst>
                                    </p:anim>
                                    <p:anim calcmode="lin" valueType="num">
                                      <p:cBhvr>
                                        <p:cTn id="66" dur="1000" fill="hold"/>
                                        <p:tgtEl>
                                          <p:spTgt spid="300056"/>
                                        </p:tgtEl>
                                        <p:attrNameLst>
                                          <p:attrName>ppt_h</p:attrName>
                                        </p:attrNameLst>
                                      </p:cBhvr>
                                      <p:tavLst>
                                        <p:tav tm="0">
                                          <p:val>
                                            <p:fltVal val="0"/>
                                          </p:val>
                                        </p:tav>
                                        <p:tav tm="100000">
                                          <p:val>
                                            <p:strVal val="#ppt_h"/>
                                          </p:val>
                                        </p:tav>
                                      </p:tavLst>
                                    </p:anim>
                                    <p:anim calcmode="lin" valueType="num">
                                      <p:cBhvr>
                                        <p:cTn id="67" dur="1000" fill="hold"/>
                                        <p:tgtEl>
                                          <p:spTgt spid="300056"/>
                                        </p:tgtEl>
                                        <p:attrNameLst>
                                          <p:attrName>ppt_x</p:attrName>
                                        </p:attrNameLst>
                                      </p:cBhvr>
                                      <p:tavLst>
                                        <p:tav tm="0">
                                          <p:val>
                                            <p:fltVal val="0.5"/>
                                          </p:val>
                                        </p:tav>
                                        <p:tav tm="100000">
                                          <p:val>
                                            <p:strVal val="#ppt_x"/>
                                          </p:val>
                                        </p:tav>
                                      </p:tavLst>
                                    </p:anim>
                                    <p:anim calcmode="lin" valueType="num">
                                      <p:cBhvr>
                                        <p:cTn id="68" dur="1000" fill="hold"/>
                                        <p:tgtEl>
                                          <p:spTgt spid="300056"/>
                                        </p:tgtEl>
                                        <p:attrNameLst>
                                          <p:attrName>ppt_y</p:attrName>
                                        </p:attrNameLst>
                                      </p:cBhvr>
                                      <p:tavLst>
                                        <p:tav tm="0">
                                          <p:val>
                                            <p:fltVal val="0.5"/>
                                          </p:val>
                                        </p:tav>
                                        <p:tav tm="100000">
                                          <p:val>
                                            <p:strVal val="#ppt_y"/>
                                          </p:val>
                                        </p:tav>
                                      </p:tavLst>
                                    </p:anim>
                                  </p:childTnLst>
                                </p:cTn>
                              </p:par>
                              <p:par>
                                <p:cTn id="69" presetID="23" presetClass="entr" presetSubtype="528" repeatCount="indefinite" fill="hold" grpId="0" nodeType="withEffect">
                                  <p:stCondLst>
                                    <p:cond delay="0"/>
                                  </p:stCondLst>
                                  <p:childTnLst>
                                    <p:set>
                                      <p:cBhvr>
                                        <p:cTn id="70" dur="1" fill="hold">
                                          <p:stCondLst>
                                            <p:cond delay="0"/>
                                          </p:stCondLst>
                                        </p:cTn>
                                        <p:tgtEl>
                                          <p:spTgt spid="300057"/>
                                        </p:tgtEl>
                                        <p:attrNameLst>
                                          <p:attrName>style.visibility</p:attrName>
                                        </p:attrNameLst>
                                      </p:cBhvr>
                                      <p:to>
                                        <p:strVal val="visible"/>
                                      </p:to>
                                    </p:set>
                                    <p:anim calcmode="lin" valueType="num">
                                      <p:cBhvr>
                                        <p:cTn id="71" dur="1000" fill="hold"/>
                                        <p:tgtEl>
                                          <p:spTgt spid="300057"/>
                                        </p:tgtEl>
                                        <p:attrNameLst>
                                          <p:attrName>ppt_w</p:attrName>
                                        </p:attrNameLst>
                                      </p:cBhvr>
                                      <p:tavLst>
                                        <p:tav tm="0">
                                          <p:val>
                                            <p:fltVal val="0"/>
                                          </p:val>
                                        </p:tav>
                                        <p:tav tm="100000">
                                          <p:val>
                                            <p:strVal val="#ppt_w"/>
                                          </p:val>
                                        </p:tav>
                                      </p:tavLst>
                                    </p:anim>
                                    <p:anim calcmode="lin" valueType="num">
                                      <p:cBhvr>
                                        <p:cTn id="72" dur="1000" fill="hold"/>
                                        <p:tgtEl>
                                          <p:spTgt spid="300057"/>
                                        </p:tgtEl>
                                        <p:attrNameLst>
                                          <p:attrName>ppt_h</p:attrName>
                                        </p:attrNameLst>
                                      </p:cBhvr>
                                      <p:tavLst>
                                        <p:tav tm="0">
                                          <p:val>
                                            <p:fltVal val="0"/>
                                          </p:val>
                                        </p:tav>
                                        <p:tav tm="100000">
                                          <p:val>
                                            <p:strVal val="#ppt_h"/>
                                          </p:val>
                                        </p:tav>
                                      </p:tavLst>
                                    </p:anim>
                                    <p:anim calcmode="lin" valueType="num">
                                      <p:cBhvr>
                                        <p:cTn id="73" dur="1000" fill="hold"/>
                                        <p:tgtEl>
                                          <p:spTgt spid="300057"/>
                                        </p:tgtEl>
                                        <p:attrNameLst>
                                          <p:attrName>ppt_x</p:attrName>
                                        </p:attrNameLst>
                                      </p:cBhvr>
                                      <p:tavLst>
                                        <p:tav tm="0">
                                          <p:val>
                                            <p:fltVal val="0.5"/>
                                          </p:val>
                                        </p:tav>
                                        <p:tav tm="100000">
                                          <p:val>
                                            <p:strVal val="#ppt_x"/>
                                          </p:val>
                                        </p:tav>
                                      </p:tavLst>
                                    </p:anim>
                                    <p:anim calcmode="lin" valueType="num">
                                      <p:cBhvr>
                                        <p:cTn id="74" dur="1000" fill="hold"/>
                                        <p:tgtEl>
                                          <p:spTgt spid="300057"/>
                                        </p:tgtEl>
                                        <p:attrNameLst>
                                          <p:attrName>ppt_y</p:attrName>
                                        </p:attrNameLst>
                                      </p:cBhvr>
                                      <p:tavLst>
                                        <p:tav tm="0">
                                          <p:val>
                                            <p:fltVal val="0.5"/>
                                          </p:val>
                                        </p:tav>
                                        <p:tav tm="100000">
                                          <p:val>
                                            <p:strVal val="#ppt_y"/>
                                          </p:val>
                                        </p:tav>
                                      </p:tavLst>
                                    </p:anim>
                                  </p:childTnLst>
                                </p:cTn>
                              </p:par>
                              <p:par>
                                <p:cTn id="75" presetID="23" presetClass="entr" presetSubtype="528" repeatCount="indefinite" fill="hold" grpId="0" nodeType="withEffect">
                                  <p:stCondLst>
                                    <p:cond delay="0"/>
                                  </p:stCondLst>
                                  <p:childTnLst>
                                    <p:set>
                                      <p:cBhvr>
                                        <p:cTn id="76" dur="1" fill="hold">
                                          <p:stCondLst>
                                            <p:cond delay="0"/>
                                          </p:stCondLst>
                                        </p:cTn>
                                        <p:tgtEl>
                                          <p:spTgt spid="300058"/>
                                        </p:tgtEl>
                                        <p:attrNameLst>
                                          <p:attrName>style.visibility</p:attrName>
                                        </p:attrNameLst>
                                      </p:cBhvr>
                                      <p:to>
                                        <p:strVal val="visible"/>
                                      </p:to>
                                    </p:set>
                                    <p:anim calcmode="lin" valueType="num">
                                      <p:cBhvr>
                                        <p:cTn id="77" dur="1000" fill="hold"/>
                                        <p:tgtEl>
                                          <p:spTgt spid="300058"/>
                                        </p:tgtEl>
                                        <p:attrNameLst>
                                          <p:attrName>ppt_w</p:attrName>
                                        </p:attrNameLst>
                                      </p:cBhvr>
                                      <p:tavLst>
                                        <p:tav tm="0">
                                          <p:val>
                                            <p:fltVal val="0"/>
                                          </p:val>
                                        </p:tav>
                                        <p:tav tm="100000">
                                          <p:val>
                                            <p:strVal val="#ppt_w"/>
                                          </p:val>
                                        </p:tav>
                                      </p:tavLst>
                                    </p:anim>
                                    <p:anim calcmode="lin" valueType="num">
                                      <p:cBhvr>
                                        <p:cTn id="78" dur="1000" fill="hold"/>
                                        <p:tgtEl>
                                          <p:spTgt spid="300058"/>
                                        </p:tgtEl>
                                        <p:attrNameLst>
                                          <p:attrName>ppt_h</p:attrName>
                                        </p:attrNameLst>
                                      </p:cBhvr>
                                      <p:tavLst>
                                        <p:tav tm="0">
                                          <p:val>
                                            <p:fltVal val="0"/>
                                          </p:val>
                                        </p:tav>
                                        <p:tav tm="100000">
                                          <p:val>
                                            <p:strVal val="#ppt_h"/>
                                          </p:val>
                                        </p:tav>
                                      </p:tavLst>
                                    </p:anim>
                                    <p:anim calcmode="lin" valueType="num">
                                      <p:cBhvr>
                                        <p:cTn id="79" dur="1000" fill="hold"/>
                                        <p:tgtEl>
                                          <p:spTgt spid="300058"/>
                                        </p:tgtEl>
                                        <p:attrNameLst>
                                          <p:attrName>ppt_x</p:attrName>
                                        </p:attrNameLst>
                                      </p:cBhvr>
                                      <p:tavLst>
                                        <p:tav tm="0">
                                          <p:val>
                                            <p:fltVal val="0.5"/>
                                          </p:val>
                                        </p:tav>
                                        <p:tav tm="100000">
                                          <p:val>
                                            <p:strVal val="#ppt_x"/>
                                          </p:val>
                                        </p:tav>
                                      </p:tavLst>
                                    </p:anim>
                                    <p:anim calcmode="lin" valueType="num">
                                      <p:cBhvr>
                                        <p:cTn id="80" dur="1000" fill="hold"/>
                                        <p:tgtEl>
                                          <p:spTgt spid="300058"/>
                                        </p:tgtEl>
                                        <p:attrNameLst>
                                          <p:attrName>ppt_y</p:attrName>
                                        </p:attrNameLst>
                                      </p:cBhvr>
                                      <p:tavLst>
                                        <p:tav tm="0">
                                          <p:val>
                                            <p:fltVal val="0.5"/>
                                          </p:val>
                                        </p:tav>
                                        <p:tav tm="100000">
                                          <p:val>
                                            <p:strVal val="#ppt_y"/>
                                          </p:val>
                                        </p:tav>
                                      </p:tavLst>
                                    </p:anim>
                                  </p:childTnLst>
                                </p:cTn>
                              </p:par>
                              <p:par>
                                <p:cTn id="81" presetID="23" presetClass="entr" presetSubtype="528" repeatCount="indefinite" fill="hold" grpId="0" nodeType="withEffect">
                                  <p:stCondLst>
                                    <p:cond delay="0"/>
                                  </p:stCondLst>
                                  <p:childTnLst>
                                    <p:set>
                                      <p:cBhvr>
                                        <p:cTn id="82" dur="1" fill="hold">
                                          <p:stCondLst>
                                            <p:cond delay="0"/>
                                          </p:stCondLst>
                                        </p:cTn>
                                        <p:tgtEl>
                                          <p:spTgt spid="300059"/>
                                        </p:tgtEl>
                                        <p:attrNameLst>
                                          <p:attrName>style.visibility</p:attrName>
                                        </p:attrNameLst>
                                      </p:cBhvr>
                                      <p:to>
                                        <p:strVal val="visible"/>
                                      </p:to>
                                    </p:set>
                                    <p:anim calcmode="lin" valueType="num">
                                      <p:cBhvr>
                                        <p:cTn id="83" dur="1000" fill="hold"/>
                                        <p:tgtEl>
                                          <p:spTgt spid="300059"/>
                                        </p:tgtEl>
                                        <p:attrNameLst>
                                          <p:attrName>ppt_w</p:attrName>
                                        </p:attrNameLst>
                                      </p:cBhvr>
                                      <p:tavLst>
                                        <p:tav tm="0">
                                          <p:val>
                                            <p:fltVal val="0"/>
                                          </p:val>
                                        </p:tav>
                                        <p:tav tm="100000">
                                          <p:val>
                                            <p:strVal val="#ppt_w"/>
                                          </p:val>
                                        </p:tav>
                                      </p:tavLst>
                                    </p:anim>
                                    <p:anim calcmode="lin" valueType="num">
                                      <p:cBhvr>
                                        <p:cTn id="84" dur="1000" fill="hold"/>
                                        <p:tgtEl>
                                          <p:spTgt spid="300059"/>
                                        </p:tgtEl>
                                        <p:attrNameLst>
                                          <p:attrName>ppt_h</p:attrName>
                                        </p:attrNameLst>
                                      </p:cBhvr>
                                      <p:tavLst>
                                        <p:tav tm="0">
                                          <p:val>
                                            <p:fltVal val="0"/>
                                          </p:val>
                                        </p:tav>
                                        <p:tav tm="100000">
                                          <p:val>
                                            <p:strVal val="#ppt_h"/>
                                          </p:val>
                                        </p:tav>
                                      </p:tavLst>
                                    </p:anim>
                                    <p:anim calcmode="lin" valueType="num">
                                      <p:cBhvr>
                                        <p:cTn id="85" dur="1000" fill="hold"/>
                                        <p:tgtEl>
                                          <p:spTgt spid="300059"/>
                                        </p:tgtEl>
                                        <p:attrNameLst>
                                          <p:attrName>ppt_x</p:attrName>
                                        </p:attrNameLst>
                                      </p:cBhvr>
                                      <p:tavLst>
                                        <p:tav tm="0">
                                          <p:val>
                                            <p:fltVal val="0.5"/>
                                          </p:val>
                                        </p:tav>
                                        <p:tav tm="100000">
                                          <p:val>
                                            <p:strVal val="#ppt_x"/>
                                          </p:val>
                                        </p:tav>
                                      </p:tavLst>
                                    </p:anim>
                                    <p:anim calcmode="lin" valueType="num">
                                      <p:cBhvr>
                                        <p:cTn id="86" dur="1000" fill="hold"/>
                                        <p:tgtEl>
                                          <p:spTgt spid="300059"/>
                                        </p:tgtEl>
                                        <p:attrNameLst>
                                          <p:attrName>ppt_y</p:attrName>
                                        </p:attrNameLst>
                                      </p:cBhvr>
                                      <p:tavLst>
                                        <p:tav tm="0">
                                          <p:val>
                                            <p:fltVal val="0.5"/>
                                          </p:val>
                                        </p:tav>
                                        <p:tav tm="100000">
                                          <p:val>
                                            <p:strVal val="#ppt_y"/>
                                          </p:val>
                                        </p:tav>
                                      </p:tavLst>
                                    </p:anim>
                                  </p:childTnLst>
                                </p:cTn>
                              </p:par>
                              <p:par>
                                <p:cTn id="87" presetID="23" presetClass="entr" presetSubtype="528" repeatCount="indefinite" fill="hold" grpId="0" nodeType="withEffect">
                                  <p:stCondLst>
                                    <p:cond delay="0"/>
                                  </p:stCondLst>
                                  <p:childTnLst>
                                    <p:set>
                                      <p:cBhvr>
                                        <p:cTn id="88" dur="1" fill="hold">
                                          <p:stCondLst>
                                            <p:cond delay="0"/>
                                          </p:stCondLst>
                                        </p:cTn>
                                        <p:tgtEl>
                                          <p:spTgt spid="300060"/>
                                        </p:tgtEl>
                                        <p:attrNameLst>
                                          <p:attrName>style.visibility</p:attrName>
                                        </p:attrNameLst>
                                      </p:cBhvr>
                                      <p:to>
                                        <p:strVal val="visible"/>
                                      </p:to>
                                    </p:set>
                                    <p:anim calcmode="lin" valueType="num">
                                      <p:cBhvr>
                                        <p:cTn id="89" dur="1000" fill="hold"/>
                                        <p:tgtEl>
                                          <p:spTgt spid="300060"/>
                                        </p:tgtEl>
                                        <p:attrNameLst>
                                          <p:attrName>ppt_w</p:attrName>
                                        </p:attrNameLst>
                                      </p:cBhvr>
                                      <p:tavLst>
                                        <p:tav tm="0">
                                          <p:val>
                                            <p:fltVal val="0"/>
                                          </p:val>
                                        </p:tav>
                                        <p:tav tm="100000">
                                          <p:val>
                                            <p:strVal val="#ppt_w"/>
                                          </p:val>
                                        </p:tav>
                                      </p:tavLst>
                                    </p:anim>
                                    <p:anim calcmode="lin" valueType="num">
                                      <p:cBhvr>
                                        <p:cTn id="90" dur="1000" fill="hold"/>
                                        <p:tgtEl>
                                          <p:spTgt spid="300060"/>
                                        </p:tgtEl>
                                        <p:attrNameLst>
                                          <p:attrName>ppt_h</p:attrName>
                                        </p:attrNameLst>
                                      </p:cBhvr>
                                      <p:tavLst>
                                        <p:tav tm="0">
                                          <p:val>
                                            <p:fltVal val="0"/>
                                          </p:val>
                                        </p:tav>
                                        <p:tav tm="100000">
                                          <p:val>
                                            <p:strVal val="#ppt_h"/>
                                          </p:val>
                                        </p:tav>
                                      </p:tavLst>
                                    </p:anim>
                                    <p:anim calcmode="lin" valueType="num">
                                      <p:cBhvr>
                                        <p:cTn id="91" dur="1000" fill="hold"/>
                                        <p:tgtEl>
                                          <p:spTgt spid="300060"/>
                                        </p:tgtEl>
                                        <p:attrNameLst>
                                          <p:attrName>ppt_x</p:attrName>
                                        </p:attrNameLst>
                                      </p:cBhvr>
                                      <p:tavLst>
                                        <p:tav tm="0">
                                          <p:val>
                                            <p:fltVal val="0.5"/>
                                          </p:val>
                                        </p:tav>
                                        <p:tav tm="100000">
                                          <p:val>
                                            <p:strVal val="#ppt_x"/>
                                          </p:val>
                                        </p:tav>
                                      </p:tavLst>
                                    </p:anim>
                                    <p:anim calcmode="lin" valueType="num">
                                      <p:cBhvr>
                                        <p:cTn id="92" dur="1000" fill="hold"/>
                                        <p:tgtEl>
                                          <p:spTgt spid="300060"/>
                                        </p:tgtEl>
                                        <p:attrNameLst>
                                          <p:attrName>ppt_y</p:attrName>
                                        </p:attrNameLst>
                                      </p:cBhvr>
                                      <p:tavLst>
                                        <p:tav tm="0">
                                          <p:val>
                                            <p:fltVal val="0.5"/>
                                          </p:val>
                                        </p:tav>
                                        <p:tav tm="100000">
                                          <p:val>
                                            <p:strVal val="#ppt_y"/>
                                          </p:val>
                                        </p:tav>
                                      </p:tavLst>
                                    </p:anim>
                                  </p:childTnLst>
                                </p:cTn>
                              </p:par>
                              <p:par>
                                <p:cTn id="93" presetID="23" presetClass="entr" presetSubtype="528" repeatCount="indefinite" fill="hold" grpId="0" nodeType="withEffect">
                                  <p:stCondLst>
                                    <p:cond delay="0"/>
                                  </p:stCondLst>
                                  <p:childTnLst>
                                    <p:set>
                                      <p:cBhvr>
                                        <p:cTn id="94" dur="1" fill="hold">
                                          <p:stCondLst>
                                            <p:cond delay="0"/>
                                          </p:stCondLst>
                                        </p:cTn>
                                        <p:tgtEl>
                                          <p:spTgt spid="300061"/>
                                        </p:tgtEl>
                                        <p:attrNameLst>
                                          <p:attrName>style.visibility</p:attrName>
                                        </p:attrNameLst>
                                      </p:cBhvr>
                                      <p:to>
                                        <p:strVal val="visible"/>
                                      </p:to>
                                    </p:set>
                                    <p:anim calcmode="lin" valueType="num">
                                      <p:cBhvr>
                                        <p:cTn id="95" dur="1000" fill="hold"/>
                                        <p:tgtEl>
                                          <p:spTgt spid="300061"/>
                                        </p:tgtEl>
                                        <p:attrNameLst>
                                          <p:attrName>ppt_w</p:attrName>
                                        </p:attrNameLst>
                                      </p:cBhvr>
                                      <p:tavLst>
                                        <p:tav tm="0">
                                          <p:val>
                                            <p:fltVal val="0"/>
                                          </p:val>
                                        </p:tav>
                                        <p:tav tm="100000">
                                          <p:val>
                                            <p:strVal val="#ppt_w"/>
                                          </p:val>
                                        </p:tav>
                                      </p:tavLst>
                                    </p:anim>
                                    <p:anim calcmode="lin" valueType="num">
                                      <p:cBhvr>
                                        <p:cTn id="96" dur="1000" fill="hold"/>
                                        <p:tgtEl>
                                          <p:spTgt spid="300061"/>
                                        </p:tgtEl>
                                        <p:attrNameLst>
                                          <p:attrName>ppt_h</p:attrName>
                                        </p:attrNameLst>
                                      </p:cBhvr>
                                      <p:tavLst>
                                        <p:tav tm="0">
                                          <p:val>
                                            <p:fltVal val="0"/>
                                          </p:val>
                                        </p:tav>
                                        <p:tav tm="100000">
                                          <p:val>
                                            <p:strVal val="#ppt_h"/>
                                          </p:val>
                                        </p:tav>
                                      </p:tavLst>
                                    </p:anim>
                                    <p:anim calcmode="lin" valueType="num">
                                      <p:cBhvr>
                                        <p:cTn id="97" dur="1000" fill="hold"/>
                                        <p:tgtEl>
                                          <p:spTgt spid="300061"/>
                                        </p:tgtEl>
                                        <p:attrNameLst>
                                          <p:attrName>ppt_x</p:attrName>
                                        </p:attrNameLst>
                                      </p:cBhvr>
                                      <p:tavLst>
                                        <p:tav tm="0">
                                          <p:val>
                                            <p:fltVal val="0.5"/>
                                          </p:val>
                                        </p:tav>
                                        <p:tav tm="100000">
                                          <p:val>
                                            <p:strVal val="#ppt_x"/>
                                          </p:val>
                                        </p:tav>
                                      </p:tavLst>
                                    </p:anim>
                                    <p:anim calcmode="lin" valueType="num">
                                      <p:cBhvr>
                                        <p:cTn id="98" dur="1000" fill="hold"/>
                                        <p:tgtEl>
                                          <p:spTgt spid="300061"/>
                                        </p:tgtEl>
                                        <p:attrNameLst>
                                          <p:attrName>ppt_y</p:attrName>
                                        </p:attrNameLst>
                                      </p:cBhvr>
                                      <p:tavLst>
                                        <p:tav tm="0">
                                          <p:val>
                                            <p:fltVal val="0.5"/>
                                          </p:val>
                                        </p:tav>
                                        <p:tav tm="100000">
                                          <p:val>
                                            <p:strVal val="#ppt_y"/>
                                          </p:val>
                                        </p:tav>
                                      </p:tavLst>
                                    </p:anim>
                                  </p:childTnLst>
                                </p:cTn>
                              </p:par>
                            </p:childTnLst>
                          </p:cTn>
                        </p:par>
                        <p:par>
                          <p:cTn id="99" fill="hold">
                            <p:stCondLst>
                              <p:cond delay="1000"/>
                            </p:stCondLst>
                            <p:childTnLst>
                              <p:par>
                                <p:cTn id="100" presetID="1" presetClass="mediacall" presetSubtype="0" fill="hold" nodeType="afterEffect">
                                  <p:stCondLst>
                                    <p:cond delay="0"/>
                                  </p:stCondLst>
                                  <p:childTnLst>
                                    <p:cmd type="call" cmd="playFrom(0.0)">
                                      <p:cBhvr>
                                        <p:cTn id="101" dur="72818" fill="hold"/>
                                        <p:tgtEl>
                                          <p:spTgt spid="309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2" fill="hold" display="0">
                  <p:stCondLst>
                    <p:cond delay="indefinite"/>
                  </p:stCondLst>
                  <p:endCondLst>
                    <p:cond evt="onNext" delay="0">
                      <p:tgtEl>
                        <p:sldTgt/>
                      </p:tgtEl>
                    </p:cond>
                    <p:cond evt="onPrev" delay="0">
                      <p:tgtEl>
                        <p:sldTgt/>
                      </p:tgtEl>
                    </p:cond>
                    <p:cond evt="onStopAudio" delay="0">
                      <p:tgtEl>
                        <p:sldTgt/>
                      </p:tgtEl>
                    </p:cond>
                  </p:endCondLst>
                </p:cTn>
                <p:tgtEl>
                  <p:spTgt spid="3094"/>
                </p:tgtEl>
              </p:cMediaNode>
            </p:audio>
          </p:childTnLst>
        </p:cTn>
      </p:par>
    </p:tnLst>
    <p:bldLst>
      <p:bldP spid="300047" grpId="0" animBg="1"/>
      <p:bldP spid="300048" grpId="0" animBg="1"/>
      <p:bldP spid="300049" grpId="0" animBg="1"/>
      <p:bldP spid="300050" grpId="0" animBg="1"/>
      <p:bldP spid="300051" grpId="0" animBg="1"/>
      <p:bldP spid="300052" grpId="0" animBg="1"/>
      <p:bldP spid="300053" grpId="0" animBg="1"/>
      <p:bldP spid="300054" grpId="0" animBg="1"/>
      <p:bldP spid="300055" grpId="0" animBg="1"/>
      <p:bldP spid="300056" grpId="0" animBg="1"/>
      <p:bldP spid="300057" grpId="0" animBg="1"/>
      <p:bldP spid="300058" grpId="0" animBg="1"/>
      <p:bldP spid="300059" grpId="0" animBg="1"/>
      <p:bldP spid="300060" grpId="0" animBg="1"/>
      <p:bldP spid="30006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3048000" y="0"/>
            <a:ext cx="2514600" cy="830263"/>
          </a:xfrm>
          <a:prstGeom prst="rect">
            <a:avLst/>
          </a:prstGeom>
          <a:noFill/>
          <a:ln w="9525">
            <a:noFill/>
            <a:miter lim="800000"/>
            <a:headEnd/>
            <a:tailEnd/>
          </a:ln>
        </p:spPr>
        <p:txBody>
          <a:bodyPr>
            <a:spAutoFit/>
          </a:bodyPr>
          <a:lstStyle/>
          <a:p>
            <a:pPr algn="ctr" eaLnBrk="1" hangingPunct="1"/>
            <a:r>
              <a:rPr lang="en-US" altLang="en-US" sz="4800" b="1">
                <a:solidFill>
                  <a:srgbClr val="FF0000"/>
                </a:solidFill>
                <a:latin typeface="Times New Roman" pitchFamily="18" charset="0"/>
                <a:cs typeface="Times New Roman" pitchFamily="18" charset="0"/>
              </a:rPr>
              <a:t>Gợi ý:</a:t>
            </a:r>
          </a:p>
        </p:txBody>
      </p:sp>
      <p:sp>
        <p:nvSpPr>
          <p:cNvPr id="5" name="TextBox 2">
            <a:extLst>
              <a:ext uri="{FF2B5EF4-FFF2-40B4-BE49-F238E27FC236}"/>
            </a:extLst>
          </p:cNvPr>
          <p:cNvSpPr txBox="1">
            <a:spLocks noChangeArrowheads="1"/>
          </p:cNvSpPr>
          <p:nvPr/>
        </p:nvSpPr>
        <p:spPr bwMode="auto">
          <a:xfrm>
            <a:off x="0" y="990600"/>
            <a:ext cx="7010400" cy="5632450"/>
          </a:xfrm>
          <a:prstGeom prst="rect">
            <a:avLst/>
          </a:prstGeom>
          <a:noFill/>
          <a:ln>
            <a:noFill/>
          </a:ln>
          <a:extLst/>
        </p:spPr>
        <p:txBody>
          <a:bodyPr>
            <a:spAutoFit/>
          </a:bodyPr>
          <a:lstStyle/>
          <a:p>
            <a:pPr marL="514350" indent="-514350" eaLnBrk="1" hangingPunct="1">
              <a:lnSpc>
                <a:spcPct val="150000"/>
              </a:lnSpc>
              <a:buFontTx/>
              <a:buAutoNum type="arabicPeriod"/>
            </a:pPr>
            <a:r>
              <a:rPr lang="en-US" sz="4000" b="1">
                <a:solidFill>
                  <a:srgbClr val="0000FF"/>
                </a:solidFill>
                <a:latin typeface="Times New Roman" pitchFamily="18" charset="0"/>
                <a:cs typeface="Times New Roman" pitchFamily="18" charset="0"/>
              </a:rPr>
              <a:t>Xây dựng dàn ý:</a:t>
            </a:r>
          </a:p>
          <a:p>
            <a:pPr marL="514350" indent="-514350" eaLnBrk="1" hangingPunct="1">
              <a:lnSpc>
                <a:spcPct val="150000"/>
              </a:lnSpc>
            </a:pPr>
            <a:r>
              <a:rPr lang="en-US" sz="4000" b="1">
                <a:latin typeface="Times New Roman" pitchFamily="18" charset="0"/>
                <a:cs typeface="Times New Roman" pitchFamily="18" charset="0"/>
              </a:rPr>
              <a:t>- Giới thiệu cây định tả.</a:t>
            </a:r>
          </a:p>
          <a:p>
            <a:pPr marL="514350" indent="-514350" eaLnBrk="1" hangingPunct="1">
              <a:lnSpc>
                <a:spcPct val="150000"/>
              </a:lnSpc>
            </a:pPr>
            <a:r>
              <a:rPr lang="en-US" sz="4000" b="1">
                <a:latin typeface="Times New Roman" pitchFamily="18" charset="0"/>
                <a:cs typeface="Times New Roman" pitchFamily="18" charset="0"/>
              </a:rPr>
              <a:t>- Tả bao quát.</a:t>
            </a:r>
          </a:p>
          <a:p>
            <a:pPr marL="514350" indent="-514350" eaLnBrk="1" hangingPunct="1">
              <a:lnSpc>
                <a:spcPct val="150000"/>
              </a:lnSpc>
            </a:pPr>
            <a:r>
              <a:rPr lang="en-US" sz="4000" b="1">
                <a:latin typeface="Times New Roman" pitchFamily="18" charset="0"/>
                <a:cs typeface="Times New Roman" pitchFamily="18" charset="0"/>
              </a:rPr>
              <a:t>- Tả từng bộ phận của cây.</a:t>
            </a:r>
          </a:p>
          <a:p>
            <a:pPr marL="514350" indent="-514350" eaLnBrk="1" hangingPunct="1">
              <a:lnSpc>
                <a:spcPct val="150000"/>
              </a:lnSpc>
            </a:pPr>
            <a:r>
              <a:rPr lang="en-US" sz="4000" b="1">
                <a:latin typeface="Times New Roman" pitchFamily="18" charset="0"/>
                <a:cs typeface="Times New Roman" pitchFamily="18" charset="0"/>
              </a:rPr>
              <a:t>- Nêu ích lợi của cây, nêu cảm nghĩ của em.</a:t>
            </a:r>
          </a:p>
        </p:txBody>
      </p:sp>
      <p:sp>
        <p:nvSpPr>
          <p:cNvPr id="6" name="Right Arrow 5">
            <a:extLst>
              <a:ext uri="{FF2B5EF4-FFF2-40B4-BE49-F238E27FC236}"/>
            </a:extLst>
          </p:cNvPr>
          <p:cNvSpPr/>
          <p:nvPr/>
        </p:nvSpPr>
        <p:spPr>
          <a:xfrm>
            <a:off x="5334000" y="2438400"/>
            <a:ext cx="1600200" cy="152400"/>
          </a:xfrm>
          <a:prstGeom prst="rightArrow">
            <a:avLst/>
          </a:prstGeom>
          <a:solidFill>
            <a:srgbClr val="00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vi-VN">
              <a:solidFill>
                <a:srgbClr val="FFFFFF"/>
              </a:solidFill>
              <a:latin typeface="Times New Roman" pitchFamily="18" charset="0"/>
              <a:cs typeface="Times New Roman" pitchFamily="18" charset="0"/>
            </a:endParaRPr>
          </a:p>
        </p:txBody>
      </p:sp>
      <p:sp>
        <p:nvSpPr>
          <p:cNvPr id="7" name="Rectangle 6"/>
          <p:cNvSpPr>
            <a:spLocks noChangeArrowheads="1"/>
          </p:cNvSpPr>
          <p:nvPr/>
        </p:nvSpPr>
        <p:spPr bwMode="auto">
          <a:xfrm>
            <a:off x="7162800" y="2057400"/>
            <a:ext cx="1981200" cy="708025"/>
          </a:xfrm>
          <a:prstGeom prst="rect">
            <a:avLst/>
          </a:prstGeom>
          <a:noFill/>
          <a:ln w="9525">
            <a:noFill/>
            <a:miter lim="800000"/>
            <a:headEnd/>
            <a:tailEnd/>
          </a:ln>
        </p:spPr>
        <p:txBody>
          <a:bodyPr>
            <a:spAutoFit/>
          </a:bodyPr>
          <a:lstStyle/>
          <a:p>
            <a:pPr eaLnBrk="1" hangingPunct="1"/>
            <a:r>
              <a:rPr lang="en-US" altLang="en-US" sz="4000" b="1">
                <a:solidFill>
                  <a:srgbClr val="0000FF"/>
                </a:solidFill>
                <a:latin typeface="Times New Roman" pitchFamily="18" charset="0"/>
                <a:cs typeface="Times New Roman" pitchFamily="18" charset="0"/>
              </a:rPr>
              <a:t>Mở bài</a:t>
            </a:r>
          </a:p>
        </p:txBody>
      </p:sp>
      <p:sp>
        <p:nvSpPr>
          <p:cNvPr id="8" name="Right Brace 7">
            <a:extLst>
              <a:ext uri="{FF2B5EF4-FFF2-40B4-BE49-F238E27FC236}"/>
            </a:extLst>
          </p:cNvPr>
          <p:cNvSpPr/>
          <p:nvPr/>
        </p:nvSpPr>
        <p:spPr>
          <a:xfrm>
            <a:off x="5943600" y="3352800"/>
            <a:ext cx="457200" cy="1143000"/>
          </a:xfrm>
          <a:prstGeom prst="rightBrace">
            <a:avLst>
              <a:gd name="adj1" fmla="val 0"/>
              <a:gd name="adj2" fmla="val 50000"/>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endParaRPr lang="vi-VN">
              <a:latin typeface="Times New Roman" pitchFamily="18" charset="0"/>
              <a:cs typeface="Times New Roman" pitchFamily="18" charset="0"/>
            </a:endParaRPr>
          </a:p>
        </p:txBody>
      </p:sp>
      <p:sp>
        <p:nvSpPr>
          <p:cNvPr id="9" name="Right Arrow 8">
            <a:extLst>
              <a:ext uri="{FF2B5EF4-FFF2-40B4-BE49-F238E27FC236}"/>
            </a:extLst>
          </p:cNvPr>
          <p:cNvSpPr/>
          <p:nvPr/>
        </p:nvSpPr>
        <p:spPr>
          <a:xfrm>
            <a:off x="6477000" y="3810000"/>
            <a:ext cx="685800" cy="152400"/>
          </a:xfrm>
          <a:prstGeom prst="rightArrow">
            <a:avLst/>
          </a:prstGeom>
          <a:solidFill>
            <a:srgbClr val="00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vi-VN">
              <a:solidFill>
                <a:srgbClr val="FFFFFF"/>
              </a:solidFill>
              <a:latin typeface="Times New Roman" pitchFamily="18" charset="0"/>
              <a:cs typeface="Times New Roman" pitchFamily="18" charset="0"/>
            </a:endParaRPr>
          </a:p>
        </p:txBody>
      </p:sp>
      <p:sp>
        <p:nvSpPr>
          <p:cNvPr id="10" name="Rectangle 9"/>
          <p:cNvSpPr>
            <a:spLocks noChangeArrowheads="1"/>
          </p:cNvSpPr>
          <p:nvPr/>
        </p:nvSpPr>
        <p:spPr bwMode="auto">
          <a:xfrm>
            <a:off x="7162800" y="3505200"/>
            <a:ext cx="1981200" cy="646113"/>
          </a:xfrm>
          <a:prstGeom prst="rect">
            <a:avLst/>
          </a:prstGeom>
          <a:noFill/>
          <a:ln w="9525">
            <a:noFill/>
            <a:miter lim="800000"/>
            <a:headEnd/>
            <a:tailEnd/>
          </a:ln>
        </p:spPr>
        <p:txBody>
          <a:bodyPr>
            <a:spAutoFit/>
          </a:bodyPr>
          <a:lstStyle/>
          <a:p>
            <a:pPr eaLnBrk="1" hangingPunct="1"/>
            <a:r>
              <a:rPr lang="en-US" altLang="en-US" sz="3600" b="1">
                <a:solidFill>
                  <a:srgbClr val="0000FF"/>
                </a:solidFill>
                <a:latin typeface="Times New Roman" pitchFamily="18" charset="0"/>
                <a:cs typeface="Times New Roman" pitchFamily="18" charset="0"/>
              </a:rPr>
              <a:t>Thân bài</a:t>
            </a:r>
          </a:p>
        </p:txBody>
      </p:sp>
      <p:sp>
        <p:nvSpPr>
          <p:cNvPr id="11" name="Right Arrow 10">
            <a:extLst>
              <a:ext uri="{FF2B5EF4-FFF2-40B4-BE49-F238E27FC236}"/>
            </a:extLst>
          </p:cNvPr>
          <p:cNvSpPr/>
          <p:nvPr/>
        </p:nvSpPr>
        <p:spPr>
          <a:xfrm>
            <a:off x="4343400" y="6019800"/>
            <a:ext cx="2133600" cy="152400"/>
          </a:xfrm>
          <a:prstGeom prst="rightArrow">
            <a:avLst/>
          </a:prstGeom>
          <a:solidFill>
            <a:srgbClr val="00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vi-VN">
              <a:solidFill>
                <a:srgbClr val="FFFFFF"/>
              </a:solidFill>
              <a:latin typeface="Times New Roman" pitchFamily="18" charset="0"/>
              <a:cs typeface="Times New Roman" pitchFamily="18" charset="0"/>
            </a:endParaRPr>
          </a:p>
        </p:txBody>
      </p:sp>
      <p:sp>
        <p:nvSpPr>
          <p:cNvPr id="12" name="Rectangle 11"/>
          <p:cNvSpPr>
            <a:spLocks noChangeArrowheads="1"/>
          </p:cNvSpPr>
          <p:nvPr/>
        </p:nvSpPr>
        <p:spPr bwMode="auto">
          <a:xfrm>
            <a:off x="7010400" y="5638800"/>
            <a:ext cx="1828800" cy="708025"/>
          </a:xfrm>
          <a:prstGeom prst="rect">
            <a:avLst/>
          </a:prstGeom>
          <a:noFill/>
          <a:ln w="9525">
            <a:noFill/>
            <a:miter lim="800000"/>
            <a:headEnd/>
            <a:tailEnd/>
          </a:ln>
        </p:spPr>
        <p:txBody>
          <a:bodyPr>
            <a:spAutoFit/>
          </a:bodyPr>
          <a:lstStyle/>
          <a:p>
            <a:pPr eaLnBrk="1" hangingPunct="1"/>
            <a:r>
              <a:rPr lang="en-US" altLang="en-US" sz="4000" b="1">
                <a:solidFill>
                  <a:srgbClr val="0000FF"/>
                </a:solidFill>
                <a:latin typeface="Times New Roman" pitchFamily="18" charset="0"/>
                <a:cs typeface="Times New Roman" pitchFamily="18" charset="0"/>
              </a:rPr>
              <a:t>Kết bài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animBg="1"/>
      <p:bldP spid="9" grpId="0" animBg="1"/>
      <p:bldP spid="10" grpId="0"/>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3429000" y="0"/>
            <a:ext cx="1981200" cy="677863"/>
          </a:xfrm>
          <a:prstGeom prst="rect">
            <a:avLst/>
          </a:prstGeom>
          <a:noFill/>
          <a:ln w="9525">
            <a:noFill/>
            <a:miter lim="800000"/>
            <a:headEnd/>
            <a:tailEnd/>
          </a:ln>
        </p:spPr>
        <p:txBody>
          <a:bodyPr>
            <a:spAutoFit/>
          </a:bodyPr>
          <a:lstStyle/>
          <a:p>
            <a:pPr algn="ctr" eaLnBrk="1" hangingPunct="1"/>
            <a:r>
              <a:rPr lang="en-US" altLang="en-US" sz="3800" b="1">
                <a:solidFill>
                  <a:srgbClr val="FF0000"/>
                </a:solidFill>
                <a:latin typeface="Times New Roman" pitchFamily="18" charset="0"/>
                <a:cs typeface="Times New Roman" pitchFamily="18" charset="0"/>
              </a:rPr>
              <a:t>Gợi ý:</a:t>
            </a:r>
          </a:p>
        </p:txBody>
      </p:sp>
      <p:sp>
        <p:nvSpPr>
          <p:cNvPr id="5" name="TextBox 2">
            <a:extLst>
              <a:ext uri="{FF2B5EF4-FFF2-40B4-BE49-F238E27FC236}"/>
            </a:extLst>
          </p:cNvPr>
          <p:cNvSpPr txBox="1">
            <a:spLocks noChangeArrowheads="1"/>
          </p:cNvSpPr>
          <p:nvPr/>
        </p:nvSpPr>
        <p:spPr bwMode="auto">
          <a:xfrm>
            <a:off x="142875" y="685800"/>
            <a:ext cx="9001125" cy="632460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200" b="1" dirty="0">
                <a:solidFill>
                  <a:srgbClr val="0000FF"/>
                </a:solidFill>
                <a:latin typeface="Times New Roman" pitchFamily="18" charset="0"/>
                <a:cs typeface="Times New Roman" pitchFamily="18" charset="0"/>
              </a:rPr>
              <a:t>2. Chọn cách mở bài:</a:t>
            </a:r>
          </a:p>
          <a:p>
            <a:pPr marL="514350" indent="-514350" algn="just" eaLnBrk="1" hangingPunct="1">
              <a:buFontTx/>
              <a:buAutoNum type="alphaLcParenR"/>
              <a:defRPr/>
            </a:pPr>
            <a:r>
              <a:rPr lang="en-US" sz="3200" b="1" dirty="0" err="1">
                <a:solidFill>
                  <a:srgbClr val="0000FF"/>
                </a:solidFill>
                <a:latin typeface="Times New Roman" pitchFamily="18" charset="0"/>
                <a:cs typeface="Times New Roman" pitchFamily="18" charset="0"/>
              </a:rPr>
              <a:t>Mở</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trực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a:t>
            </a:r>
          </a:p>
          <a:p>
            <a:pPr algn="just" eaLnBrk="1" hangingPunct="1">
              <a:lnSpc>
                <a:spcPct val="150000"/>
              </a:lnSpc>
              <a:defRPr/>
            </a:pPr>
            <a:r>
              <a:rPr lang="en-US" sz="3200" b="1" dirty="0">
                <a:solidFill>
                  <a:srgbClr val="FF0000"/>
                </a:solidFill>
                <a:latin typeface="Times New Roman" pitchFamily="18" charset="0"/>
                <a:cs typeface="Times New Roman" pitchFamily="18" charset="0"/>
              </a:rPr>
              <a:t>M:</a:t>
            </a:r>
            <a:r>
              <a:rPr lang="en-US" sz="3200" b="1" dirty="0">
                <a:solidFill>
                  <a:srgbClr val="0000FF"/>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Trước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trồng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tứ</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quý</a:t>
            </a:r>
            <a:r>
              <a:rPr lang="en-US" sz="3200" b="1" dirty="0">
                <a:latin typeface="Times New Roman" pitchFamily="18" charset="0"/>
                <a:cs typeface="Times New Roman" pitchFamily="18" charset="0"/>
              </a:rPr>
              <a:t>.</a:t>
            </a:r>
          </a:p>
          <a:p>
            <a:pPr algn="just" eaLnBrk="1" hangingPunct="1">
              <a:lnSpc>
                <a:spcPct val="150000"/>
              </a:lnSpc>
              <a:defRPr/>
            </a:pPr>
            <a:r>
              <a:rPr lang="en-US" sz="3200" b="1" dirty="0">
                <a:solidFill>
                  <a:srgbClr val="0000FF"/>
                </a:solidFill>
                <a:latin typeface="Times New Roman" pitchFamily="18" charset="0"/>
                <a:cs typeface="Times New Roman" pitchFamily="18" charset="0"/>
              </a:rPr>
              <a:t>b) </a:t>
            </a:r>
            <a:r>
              <a:rPr lang="en-US" sz="3200" b="1" dirty="0" err="1">
                <a:solidFill>
                  <a:srgbClr val="0000FF"/>
                </a:solidFill>
                <a:latin typeface="Times New Roman" pitchFamily="18" charset="0"/>
                <a:cs typeface="Times New Roman" pitchFamily="18" charset="0"/>
              </a:rPr>
              <a:t>Mở</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a:t>
            </a:r>
          </a:p>
          <a:p>
            <a:pPr algn="just" eaLnBrk="1" hangingPunct="1">
              <a:lnSpc>
                <a:spcPct val="150000"/>
              </a:lnSpc>
              <a:defRPr/>
            </a:pPr>
            <a:r>
              <a:rPr lang="en-US" sz="3200" b="1" dirty="0">
                <a:solidFill>
                  <a:srgbClr val="FF0000"/>
                </a:solidFill>
                <a:latin typeface="Times New Roman" pitchFamily="18" charset="0"/>
                <a:cs typeface="Times New Roman" pitchFamily="18" charset="0"/>
              </a:rPr>
              <a:t>M:</a:t>
            </a:r>
            <a:r>
              <a:rPr lang="en-US" sz="3200" b="1" dirty="0">
                <a:solidFill>
                  <a:srgbClr val="0000FF"/>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Hè</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vừa</a:t>
            </a:r>
            <a:r>
              <a:rPr lang="en-US" sz="3200" b="1" dirty="0">
                <a:latin typeface="Times New Roman" pitchFamily="18" charset="0"/>
                <a:cs typeface="Times New Roman" pitchFamily="18" charset="0"/>
              </a:rPr>
              <a:t> qua,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mẹ</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nghỉ</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biển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đẹp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nhưng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thích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ngồi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dưới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bóng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dừa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hưởng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rượi</a:t>
            </a:r>
            <a:r>
              <a:rPr lang="en-US" sz="3200"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3200400" y="0"/>
            <a:ext cx="2286000" cy="708025"/>
          </a:xfrm>
          <a:prstGeom prst="rect">
            <a:avLst/>
          </a:prstGeom>
          <a:noFill/>
          <a:ln w="9525">
            <a:noFill/>
            <a:miter lim="800000"/>
            <a:headEnd/>
            <a:tailEnd/>
          </a:ln>
        </p:spPr>
        <p:txBody>
          <a:bodyPr>
            <a:spAutoFit/>
          </a:bodyPr>
          <a:lstStyle/>
          <a:p>
            <a:pPr eaLnBrk="1" hangingPunct="1"/>
            <a:r>
              <a:rPr lang="en-US" altLang="en-US" sz="4000" b="1">
                <a:solidFill>
                  <a:srgbClr val="FF0000"/>
                </a:solidFill>
                <a:latin typeface="Times New Roman" pitchFamily="18" charset="0"/>
                <a:cs typeface="Times New Roman" pitchFamily="18" charset="0"/>
              </a:rPr>
              <a:t>Gợi ý:</a:t>
            </a:r>
          </a:p>
        </p:txBody>
      </p:sp>
      <p:sp>
        <p:nvSpPr>
          <p:cNvPr id="5" name="TextBox 2"/>
          <p:cNvSpPr txBox="1">
            <a:spLocks noChangeArrowheads="1"/>
          </p:cNvSpPr>
          <p:nvPr/>
        </p:nvSpPr>
        <p:spPr bwMode="auto">
          <a:xfrm>
            <a:off x="152400" y="762000"/>
            <a:ext cx="8839200" cy="5932488"/>
          </a:xfrm>
          <a:prstGeom prst="rect">
            <a:avLst/>
          </a:prstGeom>
          <a:noFill/>
          <a:ln w="9525">
            <a:noFill/>
            <a:miter lim="800000"/>
            <a:headEnd/>
            <a:tailEnd/>
          </a:ln>
        </p:spPr>
        <p:txBody>
          <a:bodyPr>
            <a:spAutoFit/>
          </a:bodyPr>
          <a:lstStyle/>
          <a:p>
            <a:pPr algn="ctr" eaLnBrk="1" hangingPunct="1"/>
            <a:r>
              <a:rPr lang="en-US" altLang="en-US" sz="3300" b="1">
                <a:solidFill>
                  <a:srgbClr val="0000FF"/>
                </a:solidFill>
                <a:latin typeface="Times New Roman" pitchFamily="18" charset="0"/>
                <a:cs typeface="Times New Roman" pitchFamily="18" charset="0"/>
              </a:rPr>
              <a:t>3. Viết từng đoạn thân bài.</a:t>
            </a:r>
          </a:p>
          <a:p>
            <a:pPr algn="just" eaLnBrk="1" hangingPunct="1">
              <a:lnSpc>
                <a:spcPct val="150000"/>
              </a:lnSpc>
            </a:pPr>
            <a:r>
              <a:rPr lang="en-US" altLang="en-US" sz="3300" b="1">
                <a:solidFill>
                  <a:srgbClr val="FF0000"/>
                </a:solidFill>
                <a:latin typeface="Times New Roman" pitchFamily="18" charset="0"/>
                <a:cs typeface="Times New Roman" pitchFamily="18" charset="0"/>
              </a:rPr>
              <a:t>M: </a:t>
            </a:r>
            <a:r>
              <a:rPr lang="en-US" altLang="en-US" sz="3300" b="1">
                <a:latin typeface="Times New Roman" pitchFamily="18" charset="0"/>
                <a:cs typeface="Times New Roman" pitchFamily="18" charset="0"/>
              </a:rPr>
              <a:t>Từ xa nhìn lại, em thấy cây dừa cao to, xùm xòa. Thân cây được bao bọc bên ngoài bằng lớp vỏ cứng, sần sùi. Các tàu lá dừa màu xanh sẫm, to và xòe ra mọi phía. Những tàu lá như đang dùng chiếc vĩ cầm của mình kéo thành một bản nhạc, hòa tấu cùng tiếng sóng biển, tiếng gió rì rào tạo nên những âm thanh êm dịu.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2743200" y="381000"/>
            <a:ext cx="2743200" cy="830263"/>
          </a:xfrm>
          <a:prstGeom prst="rect">
            <a:avLst/>
          </a:prstGeom>
          <a:noFill/>
          <a:ln w="9525">
            <a:noFill/>
            <a:miter lim="800000"/>
            <a:headEnd/>
            <a:tailEnd/>
          </a:ln>
        </p:spPr>
        <p:txBody>
          <a:bodyPr>
            <a:spAutoFit/>
          </a:bodyPr>
          <a:lstStyle/>
          <a:p>
            <a:pPr algn="ctr" eaLnBrk="1" hangingPunct="1"/>
            <a:r>
              <a:rPr lang="en-US" altLang="en-US" sz="4800" b="1">
                <a:solidFill>
                  <a:srgbClr val="FF0000"/>
                </a:solidFill>
                <a:latin typeface="Times New Roman" pitchFamily="18" charset="0"/>
                <a:cs typeface="Times New Roman" pitchFamily="18" charset="0"/>
              </a:rPr>
              <a:t>Gợi ý:</a:t>
            </a:r>
          </a:p>
        </p:txBody>
      </p:sp>
      <p:sp>
        <p:nvSpPr>
          <p:cNvPr id="5" name="TextBox 2"/>
          <p:cNvSpPr txBox="1">
            <a:spLocks noChangeArrowheads="1"/>
          </p:cNvSpPr>
          <p:nvPr/>
        </p:nvSpPr>
        <p:spPr bwMode="auto">
          <a:xfrm>
            <a:off x="304800" y="1752600"/>
            <a:ext cx="8305800" cy="2862263"/>
          </a:xfrm>
          <a:prstGeom prst="rect">
            <a:avLst/>
          </a:prstGeom>
          <a:noFill/>
          <a:ln w="9525">
            <a:noFill/>
            <a:miter lim="800000"/>
            <a:headEnd/>
            <a:tailEnd/>
          </a:ln>
        </p:spPr>
        <p:txBody>
          <a:bodyPr>
            <a:spAutoFit/>
          </a:bodyPr>
          <a:lstStyle/>
          <a:p>
            <a:pPr algn="ctr" eaLnBrk="1" hangingPunct="1">
              <a:lnSpc>
                <a:spcPct val="150000"/>
              </a:lnSpc>
            </a:pPr>
            <a:r>
              <a:rPr lang="en-US" altLang="en-US" sz="4000" b="1">
                <a:solidFill>
                  <a:srgbClr val="0000FF"/>
                </a:solidFill>
                <a:latin typeface="Times New Roman" pitchFamily="18" charset="0"/>
                <a:cs typeface="Times New Roman" pitchFamily="18" charset="0"/>
              </a:rPr>
              <a:t>4. Chọn cách kết bài.</a:t>
            </a:r>
          </a:p>
          <a:p>
            <a:pPr algn="just" eaLnBrk="1" hangingPunct="1">
              <a:lnSpc>
                <a:spcPct val="150000"/>
              </a:lnSpc>
            </a:pPr>
            <a:r>
              <a:rPr lang="en-US" altLang="en-US" sz="4000" b="1">
                <a:latin typeface="Times New Roman" pitchFamily="18" charset="0"/>
                <a:cs typeface="Times New Roman" pitchFamily="18" charset="0"/>
              </a:rPr>
              <a:t>a) Kết bài mở rộng.</a:t>
            </a:r>
          </a:p>
          <a:p>
            <a:pPr algn="just" eaLnBrk="1" hangingPunct="1">
              <a:lnSpc>
                <a:spcPct val="150000"/>
              </a:lnSpc>
            </a:pPr>
            <a:r>
              <a:rPr lang="en-US" altLang="en-US" sz="4000" b="1">
                <a:latin typeface="Times New Roman" pitchFamily="18" charset="0"/>
                <a:cs typeface="Times New Roman" pitchFamily="18" charset="0"/>
              </a:rPr>
              <a:t>b) Kết bài không mở rộng.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80963" y="1066800"/>
            <a:ext cx="9001125" cy="5754688"/>
          </a:xfrm>
          <a:prstGeom prst="rect">
            <a:avLst/>
          </a:prstGeom>
          <a:noFill/>
          <a:ln w="9525">
            <a:noFill/>
            <a:miter lim="800000"/>
            <a:headEnd/>
            <a:tailEnd/>
          </a:ln>
        </p:spPr>
        <p:txBody>
          <a:bodyPr>
            <a:spAutoFit/>
          </a:bodyPr>
          <a:lstStyle/>
          <a:p>
            <a:pPr algn="just">
              <a:spcBef>
                <a:spcPct val="50000"/>
              </a:spcBef>
            </a:pPr>
            <a:r>
              <a:rPr lang="en-US" altLang="en-US" sz="3200" b="1" dirty="0">
                <a:solidFill>
                  <a:srgbClr val="FF0000"/>
                </a:solidFill>
                <a:latin typeface="Times New Roman" pitchFamily="18" charset="0"/>
                <a:cs typeface="Times New Roman" pitchFamily="18" charset="0"/>
              </a:rPr>
              <a:t>1/ </a:t>
            </a:r>
            <a:r>
              <a:rPr lang="en-US" altLang="en-US" sz="3200" b="1" dirty="0" err="1">
                <a:solidFill>
                  <a:srgbClr val="FF0000"/>
                </a:solidFill>
                <a:latin typeface="Times New Roman" pitchFamily="18" charset="0"/>
                <a:cs typeface="Times New Roman" pitchFamily="18" charset="0"/>
              </a:rPr>
              <a:t>Mở</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bài</a:t>
            </a:r>
            <a:r>
              <a:rPr lang="en-US" altLang="en-US" sz="3200" b="1" dirty="0">
                <a:solidFill>
                  <a:srgbClr val="FF0000"/>
                </a:solidFill>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Giới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thiệu</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cây</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định</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tả</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Cây</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gì</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Trồng</a:t>
            </a:r>
            <a:r>
              <a:rPr lang="en-US" altLang="en-US" sz="3200" b="1" dirty="0">
                <a:latin typeface="Times New Roman" pitchFamily="18" charset="0"/>
                <a:cs typeface="Times New Roman" pitchFamily="18" charset="0"/>
              </a:rPr>
              <a:t> ở </a:t>
            </a:r>
            <a:r>
              <a:rPr lang="en-US" altLang="en-US" sz="3200" b="1" dirty="0" err="1">
                <a:latin typeface="Times New Roman" pitchFamily="18" charset="0"/>
                <a:cs typeface="Times New Roman" pitchFamily="18" charset="0"/>
              </a:rPr>
              <a:t>đâu</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Cây</a:t>
            </a:r>
            <a:r>
              <a:rPr lang="en-US" altLang="en-US" sz="3200" b="1" dirty="0">
                <a:latin typeface="Times New Roman" pitchFamily="18" charset="0"/>
                <a:cs typeface="Times New Roman" pitchFamily="18" charset="0"/>
              </a:rPr>
              <a:t> do </a:t>
            </a:r>
            <a:r>
              <a:rPr lang="en-US" altLang="en-US" sz="3200" b="1" dirty="0" err="1">
                <a:latin typeface="Times New Roman" pitchFamily="18" charset="0"/>
                <a:cs typeface="Times New Roman" pitchFamily="18" charset="0"/>
              </a:rPr>
              <a:t>ai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trồng</a:t>
            </a:r>
            <a:r>
              <a:rPr lang="en-US" altLang="en-US" sz="3200" b="1" dirty="0">
                <a:latin typeface="Times New Roman" pitchFamily="18" charset="0"/>
                <a:cs typeface="Times New Roman" pitchFamily="18" charset="0"/>
              </a:rPr>
              <a:t>?)</a:t>
            </a:r>
          </a:p>
          <a:p>
            <a:pPr algn="just">
              <a:spcBef>
                <a:spcPct val="50000"/>
              </a:spcBef>
            </a:pPr>
            <a:r>
              <a:rPr lang="en-US" altLang="en-US" sz="3200" b="1" dirty="0">
                <a:solidFill>
                  <a:srgbClr val="FF0000"/>
                </a:solidFill>
                <a:latin typeface="Times New Roman" pitchFamily="18" charset="0"/>
                <a:cs typeface="Times New Roman" pitchFamily="18" charset="0"/>
              </a:rPr>
              <a:t>2/ </a:t>
            </a:r>
            <a:r>
              <a:rPr lang="en-US" altLang="en-US" sz="3200" b="1" dirty="0" err="1">
                <a:solidFill>
                  <a:srgbClr val="FF0000"/>
                </a:solidFill>
                <a:latin typeface="Times New Roman" pitchFamily="18" charset="0"/>
                <a:cs typeface="Times New Roman" pitchFamily="18" charset="0"/>
              </a:rPr>
              <a:t>Thân</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bài</a:t>
            </a:r>
            <a:r>
              <a:rPr lang="en-US" altLang="en-US" sz="3200" b="1" dirty="0">
                <a:solidFill>
                  <a:srgbClr val="FF0000"/>
                </a:solidFill>
                <a:latin typeface="Times New Roman" pitchFamily="18" charset="0"/>
                <a:cs typeface="Times New Roman" pitchFamily="18" charset="0"/>
              </a:rPr>
              <a:t>: </a:t>
            </a:r>
          </a:p>
          <a:p>
            <a:pPr algn="just">
              <a:spcBef>
                <a:spcPct val="50000"/>
              </a:spcBef>
            </a:pPr>
            <a:r>
              <a:rPr lang="en-US" altLang="en-US" sz="3200" b="1" dirty="0">
                <a:solidFill>
                  <a:srgbClr val="0000FF"/>
                </a:solidFill>
                <a:latin typeface="Times New Roman" pitchFamily="18" charset="0"/>
                <a:cs typeface="Times New Roman" pitchFamily="18" charset="0"/>
              </a:rPr>
              <a:t>a/ </a:t>
            </a:r>
            <a:r>
              <a:rPr lang="en-US" altLang="en-US" sz="3200" b="1" dirty="0" err="1">
                <a:solidFill>
                  <a:srgbClr val="0000FF"/>
                </a:solidFill>
                <a:latin typeface="Times New Roman" pitchFamily="18" charset="0"/>
                <a:cs typeface="Times New Roman" pitchFamily="18" charset="0"/>
              </a:rPr>
              <a:t>Tả</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bao</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quát</a:t>
            </a:r>
            <a:r>
              <a:rPr lang="en-US" altLang="en-US" sz="3200" b="1" dirty="0">
                <a:solidFill>
                  <a:srgbClr val="0000FF"/>
                </a:solidFill>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Nhìn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từ</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xa</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cây</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có</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gì</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nổi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bật</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Đến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gần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cây</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như</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thế</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nào</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Hình</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dáng</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độ</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cao</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màu</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sắc</a:t>
            </a:r>
            <a:r>
              <a:rPr lang="en-US" altLang="en-US" sz="3200" b="1" dirty="0">
                <a:latin typeface="Times New Roman" pitchFamily="18" charset="0"/>
                <a:cs typeface="Times New Roman" pitchFamily="18" charset="0"/>
              </a:rPr>
              <a:t>,…</a:t>
            </a:r>
          </a:p>
          <a:p>
            <a:pPr algn="just"/>
            <a:r>
              <a:rPr lang="en-US" altLang="en-US" sz="3200" b="1" dirty="0">
                <a:solidFill>
                  <a:srgbClr val="0000FF"/>
                </a:solidFill>
                <a:latin typeface="Times New Roman" pitchFamily="18" charset="0"/>
                <a:cs typeface="Times New Roman" pitchFamily="18" charset="0"/>
              </a:rPr>
              <a:t>b/ </a:t>
            </a:r>
            <a:r>
              <a:rPr lang="en-US" altLang="en-US" sz="3200" b="1" dirty="0" err="1">
                <a:solidFill>
                  <a:srgbClr val="0000FF"/>
                </a:solidFill>
                <a:latin typeface="Times New Roman" pitchFamily="18" charset="0"/>
                <a:cs typeface="Times New Roman" pitchFamily="18" charset="0"/>
              </a:rPr>
              <a:t>Tả</a:t>
            </a:r>
            <a:r>
              <a:rPr lang="en-US" altLang="en-US" sz="3200" b="1" dirty="0">
                <a:solidFill>
                  <a:srgbClr val="0000FF"/>
                </a:solidFill>
                <a:latin typeface="Times New Roman" pitchFamily="18" charset="0"/>
                <a:cs typeface="Times New Roman" pitchFamily="18" charset="0"/>
              </a:rPr>
              <a:t> chi </a:t>
            </a:r>
            <a:r>
              <a:rPr lang="en-US" altLang="en-US" sz="3200" b="1" dirty="0" err="1">
                <a:solidFill>
                  <a:srgbClr val="0000FF"/>
                </a:solidFill>
                <a:latin typeface="Times New Roman" pitchFamily="18" charset="0"/>
                <a:cs typeface="Times New Roman" pitchFamily="18" charset="0"/>
              </a:rPr>
              <a:t>tiết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Tả</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từng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bộ</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phận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của</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cây</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Gốc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rễ</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thân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cành</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lá</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hoa</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quả</a:t>
            </a:r>
            <a:r>
              <a:rPr lang="en-US" altLang="en-US" sz="3200" b="1" dirty="0">
                <a:solidFill>
                  <a:srgbClr val="0000FF"/>
                </a:solidFill>
                <a:latin typeface="Times New Roman" pitchFamily="18" charset="0"/>
                <a:cs typeface="Times New Roman" pitchFamily="18" charset="0"/>
              </a:rPr>
              <a:t>…</a:t>
            </a:r>
          </a:p>
          <a:p>
            <a:pPr algn="just">
              <a:spcBef>
                <a:spcPct val="50000"/>
              </a:spcBef>
            </a:pPr>
            <a:r>
              <a:rPr lang="en-US" altLang="en-US" sz="3200" b="1" dirty="0">
                <a:solidFill>
                  <a:srgbClr val="FF0000"/>
                </a:solidFill>
                <a:latin typeface="Times New Roman" pitchFamily="18" charset="0"/>
                <a:cs typeface="Times New Roman" pitchFamily="18" charset="0"/>
              </a:rPr>
              <a:t>3/ </a:t>
            </a:r>
            <a:r>
              <a:rPr lang="en-US" altLang="en-US" sz="3200" b="1" dirty="0" err="1">
                <a:solidFill>
                  <a:srgbClr val="FF0000"/>
                </a:solidFill>
                <a:latin typeface="Times New Roman" pitchFamily="18" charset="0"/>
                <a:cs typeface="Times New Roman" pitchFamily="18" charset="0"/>
              </a:rPr>
              <a:t>Kết</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bài</a:t>
            </a:r>
            <a:r>
              <a:rPr lang="en-US" altLang="en-US" sz="3200" b="1" dirty="0">
                <a:solidFill>
                  <a:srgbClr val="FF0000"/>
                </a:solidFill>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Nêu</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ích</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lợi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của</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cây</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tình</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cảm</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của</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em</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đối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với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cây</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cách</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chăm</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sóc</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bảo</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vệ</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cây</a:t>
            </a:r>
            <a:r>
              <a:rPr lang="en-US" altLang="en-US" sz="3200" b="1" dirty="0">
                <a:latin typeface="Times New Roman" pitchFamily="18" charset="0"/>
                <a:cs typeface="Times New Roman" pitchFamily="18" charset="0"/>
              </a:rPr>
              <a:t>.</a:t>
            </a:r>
          </a:p>
        </p:txBody>
      </p:sp>
      <p:sp>
        <p:nvSpPr>
          <p:cNvPr id="15363" name="TextBox 2"/>
          <p:cNvSpPr txBox="1">
            <a:spLocks noChangeArrowheads="1"/>
          </p:cNvSpPr>
          <p:nvPr/>
        </p:nvSpPr>
        <p:spPr bwMode="auto">
          <a:xfrm>
            <a:off x="0" y="0"/>
            <a:ext cx="9153525" cy="1077913"/>
          </a:xfrm>
          <a:prstGeom prst="rect">
            <a:avLst/>
          </a:prstGeom>
          <a:noFill/>
          <a:ln w="9525">
            <a:noFill/>
            <a:miter lim="800000"/>
            <a:headEnd/>
            <a:tailEnd/>
          </a:ln>
        </p:spPr>
        <p:txBody>
          <a:bodyPr>
            <a:spAutoFit/>
          </a:bodyPr>
          <a:lstStyle/>
          <a:p>
            <a:pPr algn="just" eaLnBrk="1" hangingPunct="1"/>
            <a:r>
              <a:rPr lang="en-US" altLang="en-US" sz="3200" b="1" u="sng" dirty="0" err="1">
                <a:solidFill>
                  <a:srgbClr val="FF0000"/>
                </a:solidFill>
                <a:latin typeface="Times New Roman" pitchFamily="18" charset="0"/>
                <a:cs typeface="Times New Roman" pitchFamily="18" charset="0"/>
              </a:rPr>
              <a:t>Đề</a:t>
            </a:r>
            <a:r>
              <a:rPr lang="en-US" altLang="en-US" sz="3200" b="1" u="sng" dirty="0">
                <a:solidFill>
                  <a:srgbClr val="FF0000"/>
                </a:solidFill>
                <a:latin typeface="Times New Roman" pitchFamily="18" charset="0"/>
                <a:cs typeface="Times New Roman" pitchFamily="18" charset="0"/>
              </a:rPr>
              <a:t> </a:t>
            </a:r>
            <a:r>
              <a:rPr lang="en-US" altLang="en-US" sz="3200" b="1" u="sng" dirty="0" err="1">
                <a:solidFill>
                  <a:srgbClr val="FF0000"/>
                </a:solidFill>
                <a:latin typeface="Times New Roman" pitchFamily="18" charset="0"/>
                <a:cs typeface="Times New Roman" pitchFamily="18" charset="0"/>
              </a:rPr>
              <a:t>bài</a:t>
            </a:r>
            <a:r>
              <a:rPr lang="en-US" altLang="en-US" sz="3200" b="1" dirty="0">
                <a:solidFill>
                  <a:srgbClr val="FF0000"/>
                </a:solidFill>
                <a:latin typeface="Times New Roman" pitchFamily="18" charset="0"/>
                <a:cs typeface="Times New Roman" pitchFamily="18" charset="0"/>
              </a:rPr>
              <a: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Tả</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một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cây</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có</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bóng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mát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hoặc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cây</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ăn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quả</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cây</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hoa</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mà</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em</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yêu</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thích</a:t>
            </a:r>
            <a:r>
              <a:rPr lang="en-US" altLang="en-US" sz="32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a:spLocks noChangeArrowheads="1"/>
          </p:cNvSpPr>
          <p:nvPr/>
        </p:nvSpPr>
        <p:spPr bwMode="auto">
          <a:xfrm>
            <a:off x="152400" y="228600"/>
            <a:ext cx="8991600" cy="6094413"/>
          </a:xfrm>
          <a:prstGeom prst="rect">
            <a:avLst/>
          </a:prstGeom>
          <a:noFill/>
          <a:ln w="9525">
            <a:noFill/>
            <a:miter lim="800000"/>
            <a:headEnd/>
            <a:tailEnd/>
          </a:ln>
        </p:spPr>
        <p:txBody>
          <a:bodyPr>
            <a:spAutoFit/>
          </a:bodyPr>
          <a:lstStyle/>
          <a:p>
            <a:pPr algn="ctr" eaLnBrk="1" hangingPunct="1">
              <a:lnSpc>
                <a:spcPct val="150000"/>
              </a:lnSpc>
            </a:pPr>
            <a:r>
              <a:rPr lang="en-US" altLang="en-US" sz="4400" b="1">
                <a:solidFill>
                  <a:srgbClr val="FF0000"/>
                </a:solidFill>
                <a:latin typeface="Times New Roman" pitchFamily="18" charset="0"/>
                <a:cs typeface="Times New Roman" pitchFamily="18" charset="0"/>
              </a:rPr>
              <a:t>Tiêu chí đánh giá</a:t>
            </a:r>
          </a:p>
          <a:p>
            <a:pPr eaLnBrk="1" hangingPunct="1">
              <a:lnSpc>
                <a:spcPct val="150000"/>
              </a:lnSpc>
            </a:pPr>
            <a:r>
              <a:rPr lang="en-US" altLang="en-US" sz="3600" b="1">
                <a:latin typeface="Times New Roman" pitchFamily="18" charset="0"/>
                <a:cs typeface="Times New Roman" pitchFamily="18" charset="0"/>
              </a:rPr>
              <a:t>1. Viết đúng yêu cầu đề bài.</a:t>
            </a:r>
          </a:p>
          <a:p>
            <a:pPr eaLnBrk="1" hangingPunct="1">
              <a:lnSpc>
                <a:spcPct val="150000"/>
              </a:lnSpc>
            </a:pPr>
            <a:r>
              <a:rPr lang="en-US" altLang="en-US" sz="3600" b="1">
                <a:latin typeface="Times New Roman" pitchFamily="18" charset="0"/>
                <a:cs typeface="Times New Roman" pitchFamily="18" charset="0"/>
              </a:rPr>
              <a:t>2. Bài văn đủ 3 phần: Mở bài, thân bài, kết bài.</a:t>
            </a:r>
          </a:p>
          <a:p>
            <a:pPr eaLnBrk="1" hangingPunct="1">
              <a:lnSpc>
                <a:spcPct val="150000"/>
              </a:lnSpc>
            </a:pPr>
            <a:r>
              <a:rPr lang="en-US" altLang="en-US" sz="3600" b="1">
                <a:latin typeface="Times New Roman" pitchFamily="18" charset="0"/>
                <a:cs typeface="Times New Roman" pitchFamily="18" charset="0"/>
              </a:rPr>
              <a:t>3. Dùng từ ngữ phù hợp, câu văn đúng ngữ pháp.</a:t>
            </a:r>
          </a:p>
          <a:p>
            <a:pPr eaLnBrk="1" hangingPunct="1">
              <a:lnSpc>
                <a:spcPct val="150000"/>
              </a:lnSpc>
            </a:pPr>
            <a:r>
              <a:rPr lang="en-US" altLang="en-US" sz="3600" b="1">
                <a:latin typeface="Times New Roman" pitchFamily="18" charset="0"/>
                <a:cs typeface="Times New Roman" pitchFamily="18" charset="0"/>
              </a:rPr>
              <a:t>4. Có sử dụng hình ảnh so sánh, nhân hóa.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4788" y="550863"/>
            <a:ext cx="8734425" cy="5893921"/>
          </a:xfrm>
          <a:prstGeom prst="rect">
            <a:avLst/>
          </a:prstGeom>
          <a:noFill/>
          <a:ln w="9525">
            <a:noFill/>
            <a:miter lim="800000"/>
            <a:headEnd/>
            <a:tailEnd/>
          </a:ln>
        </p:spPr>
        <p:txBody>
          <a:bodyPr>
            <a:spAutoFit/>
          </a:bodyPr>
          <a:lstStyle/>
          <a:p>
            <a:pPr algn="ctr" eaLnBrk="1" hangingPunct="1"/>
            <a:r>
              <a:rPr lang="en-US" altLang="en-US" sz="2300" b="1" dirty="0" err="1">
                <a:solidFill>
                  <a:srgbClr val="FF0000"/>
                </a:solidFill>
                <a:latin typeface="Times New Roman" pitchFamily="18" charset="0"/>
                <a:cs typeface="Times New Roman" pitchFamily="18" charset="0"/>
              </a:rPr>
              <a:t>Tả</a:t>
            </a:r>
            <a:r>
              <a:rPr lang="en-US" altLang="en-US" sz="2300" b="1" dirty="0">
                <a:solidFill>
                  <a:srgbClr val="FF0000"/>
                </a:solidFill>
                <a:latin typeface="Times New Roman" pitchFamily="18" charset="0"/>
                <a:cs typeface="Times New Roman" pitchFamily="18" charset="0"/>
              </a:rPr>
              <a:t> </a:t>
            </a:r>
            <a:r>
              <a:rPr lang="en-US" altLang="en-US" sz="2300" b="1" dirty="0" err="1">
                <a:solidFill>
                  <a:srgbClr val="FF0000"/>
                </a:solidFill>
                <a:latin typeface="Times New Roman" pitchFamily="18" charset="0"/>
                <a:cs typeface="Times New Roman" pitchFamily="18" charset="0"/>
              </a:rPr>
              <a:t>cây</a:t>
            </a:r>
            <a:r>
              <a:rPr lang="en-US" altLang="en-US" sz="2300" b="1" dirty="0">
                <a:solidFill>
                  <a:srgbClr val="FF0000"/>
                </a:solidFill>
                <a:latin typeface="Times New Roman" pitchFamily="18" charset="0"/>
                <a:cs typeface="Times New Roman" pitchFamily="18" charset="0"/>
              </a:rPr>
              <a:t> </a:t>
            </a:r>
            <a:r>
              <a:rPr lang="en-US" altLang="en-US" sz="2300" b="1" dirty="0" err="1">
                <a:solidFill>
                  <a:srgbClr val="FF0000"/>
                </a:solidFill>
                <a:latin typeface="Times New Roman" pitchFamily="18" charset="0"/>
                <a:cs typeface="Times New Roman" pitchFamily="18" charset="0"/>
              </a:rPr>
              <a:t>bàng</a:t>
            </a:r>
            <a:endParaRPr lang="en-US" altLang="en-US" sz="2300" b="1" dirty="0">
              <a:solidFill>
                <a:srgbClr val="FF0000"/>
              </a:solidFill>
              <a:latin typeface="Times New Roman" pitchFamily="18" charset="0"/>
              <a:cs typeface="Times New Roman" pitchFamily="18" charset="0"/>
            </a:endParaRPr>
          </a:p>
          <a:p>
            <a:r>
              <a:rPr lang="en-US" altLang="en-US" sz="22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Ở trường em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trồng rất nhiều cây bóng mát. Cây nào cũng cao lớn, xanh tốt nhưng đẹp hơn cả là một cây bàng được trồng ở giữa sân trường.Tính đến nay bàng chừng hai mươi tuổi.</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Nhìn từ xa, cây bàng như một chiếc ô xanh mát rượi. Thân cây to, màu nâu sẫm bằng cả vòng tay ôm của em. Những chiếc rễ nổi trên mặt đất ngoằn ngoèo như những con giun khổng lồ bò lổm ngổm. Bàng có những chiếc rễ to ráp như những con trăn khổng lồ. Cây có hàng chục tán lá to như những cánh tay vừa vươn rộng, vừa vươn cao để đón ánh nắng mặt trời. Từ những tán lá to mọc ra nhiều cành nhỏ chi chít lá. Lá bàng hình bầu dục, to hơn bàn tay em, dày và xanh bóng. Cây bàng toả bóng mát cho chúng em vui chơi, học tập. Mỗi khi gió thổi qua, lá bàng vẫy vẫy như những chiếc quạt đang đong đưa trong gió.</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Cây bàng chẳng những cho chúng em bóng mát để vui chơi mà bàng còn gắn bó với chúng em trong suốt những năm học qua. Em mong cho cây mãi xanh tốt để đem lại niềm vui cho chúng em, tăng thêm vẻ đẹp cho ngôi trường. Và để cho chúng em lưu giữ những kỉ niệm đẹp về tuổi học trò</a:t>
            </a:r>
            <a:r>
              <a:rPr lang="vi-VN" sz="2400" dirty="0"/>
              <a:t>. </a:t>
            </a:r>
            <a:endParaRPr lang="en-US" altLang="en-US" sz="23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152400" y="152400"/>
            <a:ext cx="8731250" cy="6247864"/>
          </a:xfrm>
          <a:prstGeom prst="rect">
            <a:avLst/>
          </a:prstGeom>
          <a:noFill/>
          <a:ln w="9525">
            <a:noFill/>
            <a:miter lim="800000"/>
            <a:headEnd/>
            <a:tailEnd/>
          </a:ln>
        </p:spPr>
        <p:txBody>
          <a:bodyPr>
            <a:spAutoFit/>
          </a:bodyPr>
          <a:lstStyle/>
          <a:p>
            <a:pPr algn="ctr" eaLnBrk="1" hangingPunct="1"/>
            <a:r>
              <a:rPr lang="en-US" altLang="en-US" sz="2000" b="1" dirty="0" err="1">
                <a:solidFill>
                  <a:srgbClr val="FF0000"/>
                </a:solidFill>
                <a:latin typeface="Times New Roman" pitchFamily="18" charset="0"/>
                <a:cs typeface="Times New Roman" pitchFamily="18" charset="0"/>
              </a:rPr>
              <a:t>Tả</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cây</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hoa</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hồng</a:t>
            </a:r>
            <a:endParaRPr lang="en-US" altLang="en-US" sz="2000" b="1" dirty="0">
              <a:solidFill>
                <a:srgbClr val="FF0000"/>
              </a:solidFill>
              <a:latin typeface="Times New Roman" pitchFamily="18" charset="0"/>
              <a:cs typeface="Times New Roman" pitchFamily="18" charset="0"/>
            </a:endParaRPr>
          </a:p>
          <a:p>
            <a:r>
              <a:rPr lang="en-US" altLang="en-US" sz="2000" dirty="0">
                <a:latin typeface="Times New Roman" pitchFamily="18" charset="0"/>
                <a:cs typeface="Times New Roman" pitchFamily="18" charset="0"/>
              </a:rPr>
              <a:t>      </a:t>
            </a:r>
            <a:r>
              <a:rPr lang="vi-VN" sz="2000" dirty="0">
                <a:latin typeface="+mj-lt"/>
              </a:rPr>
              <a:t>Xuân đến, nắng xuân ấm áp lấp lánh ánh vàng, cây cối đâm chồi nảy lộc, muôn hoa khoe sắc thắm làm rực rỡ cả </a:t>
            </a:r>
            <a:r>
              <a:rPr lang="en-US" sz="2000" dirty="0" err="1">
                <a:latin typeface="+mj-lt"/>
              </a:rPr>
              <a:t>sân</a:t>
            </a:r>
            <a:r>
              <a:rPr lang="vi-VN" sz="2000" dirty="0">
                <a:latin typeface="+mj-lt"/>
              </a:rPr>
              <a:t> nhà em. Hoa nào cũng đẹp, mỗi loài hoa đều có hương sắc riêng nhưng đặc biệt và em yêu quý hơn cả là cây hoa hồng </a:t>
            </a:r>
            <a:endParaRPr lang="en-US" sz="2000" dirty="0">
              <a:latin typeface="+mj-lt"/>
            </a:endParaRPr>
          </a:p>
          <a:p>
            <a:r>
              <a:rPr lang="vi-VN" sz="2000" dirty="0">
                <a:latin typeface="+mj-lt"/>
              </a:rPr>
              <a:t>      Cây hoa hồng này được bố trồng trong một chậu kiểng có đôn. Tính đến nay cây chừng hai tuổi. Cây cao bằng vai em. Lá hồng có màu xanh mơn mởn, hoa có màu đỏ thắm trông như một ngọn lửa hồng đang rực cháy. Gốc hồng  cứng và có màu xanh sẫm. Thân hồng mập mạp cũng có màu xanh sẫm. Trên thân cây có nhiều gai nhọn cứng và toả ra nhiều nhánh  nhỏ. Cành của cây hồng có rất nhiều gai. Ở mép lá có rất nhiều răng cưa, lá già thì có màu xanh sẫm, còn lá non thì có màu xanh xám. Nụ hồng có hình ngọn nến, khi nụ còn bé thì khoác một chiếc áo choàng màu xanh. Có nụ đã ló dạng màu đỏ của cánh hoa. Trên bụi hồng đã có những bông hoa nở  xoè cánh đỏ hồng nhung mơn mởn và tỏa một mùi thơm thoang thoảng. Buổi sáng, những giọt sương sớm long lanh đậu lên những cánh hoa như những viên kim cương. Ong bay đến để hút mật, chim chóc bay đến hót vang chào một ngày mới. </a:t>
            </a:r>
            <a:endParaRPr lang="en-US" sz="2000" dirty="0">
              <a:latin typeface="+mj-lt"/>
            </a:endParaRPr>
          </a:p>
          <a:p>
            <a:r>
              <a:rPr lang="vi-VN" sz="2000" dirty="0">
                <a:latin typeface="+mj-lt"/>
              </a:rPr>
              <a:t>       Em rất yêu cây hoa hồng này vì cây toả hương thơm ngát và làm đẹp cho nhà em. Ai đến nhà cũng trầm trồ trước vẻ đẹp quyến rũ của hồng. Yêu quý hồng nên ngày nào em cũng  tưới nước, bắt sâu cho cây. Ôi, yêu sao cây hoa hồng nhà em!</a:t>
            </a:r>
            <a:endParaRPr lang="en-US" sz="2000" dirty="0">
              <a:latin typeface="+mj-lt"/>
            </a:endParaRPr>
          </a:p>
          <a:p>
            <a:pPr algn="just" eaLnBrk="1" hangingPunct="1"/>
            <a:endParaRPr lang="en-US" altLang="en-US" sz="20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533400"/>
            <a:ext cx="7924800" cy="2308324"/>
          </a:xfrm>
          <a:prstGeom prst="rect">
            <a:avLst/>
          </a:prstGeom>
        </p:spPr>
        <p:txBody>
          <a:bodyPr wrap="square">
            <a:spAutoFit/>
          </a:bodyPr>
          <a:lstStyle/>
          <a:p>
            <a:pPr algn="ctr">
              <a:defRPr/>
            </a:pPr>
            <a:r>
              <a:rPr 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a:t>
            </a:r>
            <a:r>
              <a:rPr 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Sáu</a:t>
            </a:r>
            <a:r>
              <a:rPr 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ngày</a:t>
            </a:r>
            <a:r>
              <a:rPr 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17 </a:t>
            </a:r>
            <a:r>
              <a:rPr 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tháng</a:t>
            </a:r>
            <a:r>
              <a:rPr 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 </a:t>
            </a:r>
            <a:r>
              <a:rPr 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năm</a:t>
            </a:r>
            <a:r>
              <a:rPr lang="en-US" sz="36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2024</a:t>
            </a:r>
            <a:endParaRPr 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defRPr/>
            </a:pPr>
            <a:endParaRPr lang="en-US" sz="2800" b="1" dirty="0" smtClean="0">
              <a:solidFill>
                <a:srgbClr val="0000FF"/>
              </a:solidFill>
              <a:latin typeface="Times New Roman" pitchFamily="18" charset="0"/>
            </a:endParaRPr>
          </a:p>
          <a:p>
            <a:pPr algn="ctr">
              <a:defRPr/>
            </a:pPr>
            <a:r>
              <a:rPr lang="en-US" sz="4000" b="1" u="sng" dirty="0" err="1" smtClean="0">
                <a:solidFill>
                  <a:srgbClr val="0000FF"/>
                </a:solidFill>
                <a:latin typeface="Times New Roman" pitchFamily="18" charset="0"/>
              </a:rPr>
              <a:t>Tập</a:t>
            </a:r>
            <a:r>
              <a:rPr lang="en-US" sz="4000" b="1" u="sng" dirty="0" smtClean="0">
                <a:solidFill>
                  <a:srgbClr val="0000FF"/>
                </a:solidFill>
                <a:latin typeface="Times New Roman" pitchFamily="18" charset="0"/>
              </a:rPr>
              <a:t> </a:t>
            </a:r>
            <a:r>
              <a:rPr lang="en-US" sz="4000" b="1" u="sng" dirty="0" err="1">
                <a:solidFill>
                  <a:srgbClr val="0000FF"/>
                </a:solidFill>
                <a:latin typeface="Times New Roman" pitchFamily="18" charset="0"/>
              </a:rPr>
              <a:t>làm</a:t>
            </a:r>
            <a:r>
              <a:rPr lang="en-US" sz="4000" b="1" u="sng" dirty="0">
                <a:solidFill>
                  <a:srgbClr val="0000FF"/>
                </a:solidFill>
                <a:latin typeface="Times New Roman" pitchFamily="18" charset="0"/>
              </a:rPr>
              <a:t> </a:t>
            </a:r>
            <a:r>
              <a:rPr lang="en-US" sz="4000" b="1" u="sng" dirty="0" err="1">
                <a:solidFill>
                  <a:srgbClr val="0000FF"/>
                </a:solidFill>
                <a:latin typeface="Times New Roman" pitchFamily="18" charset="0"/>
              </a:rPr>
              <a:t>văn</a:t>
            </a:r>
            <a:r>
              <a:rPr lang="en-US" sz="4000" b="1" dirty="0" smtClean="0">
                <a:solidFill>
                  <a:srgbClr val="0000FF"/>
                </a:solidFill>
                <a:latin typeface="Times New Roman" pitchFamily="18" charset="0"/>
              </a:rPr>
              <a:t>:</a:t>
            </a:r>
          </a:p>
          <a:p>
            <a:pPr algn="ctr">
              <a:defRPr/>
            </a:pPr>
            <a:r>
              <a:rPr lang="en-US" sz="4000" b="1" dirty="0" err="1" smtClean="0">
                <a:ln w="0"/>
                <a:solidFill>
                  <a:srgbClr val="0000FF"/>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Luyện</a:t>
            </a:r>
            <a:r>
              <a:rPr lang="en-US" sz="4000" b="1" dirty="0" smtClean="0">
                <a:ln w="0"/>
                <a:solidFill>
                  <a:srgbClr val="0000FF"/>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 </a:t>
            </a:r>
            <a:r>
              <a:rPr lang="en-US" sz="4000" b="1" dirty="0" err="1" smtClean="0">
                <a:ln w="0"/>
                <a:solidFill>
                  <a:srgbClr val="0000FF"/>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tập</a:t>
            </a:r>
            <a:r>
              <a:rPr lang="en-US" sz="4000" b="1" dirty="0" smtClean="0">
                <a:ln w="0"/>
                <a:solidFill>
                  <a:srgbClr val="0000FF"/>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 </a:t>
            </a:r>
            <a:r>
              <a:rPr lang="en-US" sz="4000" b="1" dirty="0" err="1" smtClean="0">
                <a:ln w="0"/>
                <a:solidFill>
                  <a:srgbClr val="0000FF"/>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miêu</a:t>
            </a:r>
            <a:r>
              <a:rPr lang="en-US" sz="4000" b="1" dirty="0" smtClean="0">
                <a:ln w="0"/>
                <a:solidFill>
                  <a:srgbClr val="0000FF"/>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 </a:t>
            </a:r>
            <a:r>
              <a:rPr lang="en-US" sz="4000" b="1" dirty="0" err="1" smtClean="0">
                <a:ln w="0"/>
                <a:solidFill>
                  <a:srgbClr val="0000FF"/>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tả</a:t>
            </a:r>
            <a:r>
              <a:rPr lang="en-US" sz="4000" b="1" dirty="0" smtClean="0">
                <a:ln w="0"/>
                <a:solidFill>
                  <a:srgbClr val="0000FF"/>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 </a:t>
            </a:r>
            <a:r>
              <a:rPr lang="en-US" sz="4000" b="1" dirty="0" err="1" smtClean="0">
                <a:ln w="0"/>
                <a:solidFill>
                  <a:srgbClr val="0000FF"/>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cây</a:t>
            </a:r>
            <a:r>
              <a:rPr lang="en-US" sz="4000" b="1" dirty="0" smtClean="0">
                <a:ln w="0"/>
                <a:solidFill>
                  <a:srgbClr val="0000FF"/>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 </a:t>
            </a:r>
            <a:r>
              <a:rPr lang="en-US" sz="4000" b="1" dirty="0" err="1" smtClean="0">
                <a:ln w="0"/>
                <a:solidFill>
                  <a:srgbClr val="0000FF"/>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cối</a:t>
            </a:r>
            <a:endPar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extLst>
          </p:cNvPr>
          <p:cNvSpPr txBox="1"/>
          <p:nvPr/>
        </p:nvSpPr>
        <p:spPr>
          <a:xfrm>
            <a:off x="990600" y="3352800"/>
            <a:ext cx="7696200" cy="1717778"/>
          </a:xfrm>
          <a:prstGeom prst="rect">
            <a:avLst/>
          </a:prstGeom>
          <a:noFill/>
        </p:spPr>
        <p:txBody>
          <a:bodyPr>
            <a:spAutoFit/>
          </a:bodyPr>
          <a:lstStyle/>
          <a:p>
            <a:pPr eaLnBrk="1" hangingPunct="1">
              <a:lnSpc>
                <a:spcPct val="150000"/>
              </a:lnSpc>
              <a:defRPr/>
            </a:pPr>
            <a:r>
              <a:rPr lang="en-US" sz="8000" b="1" dirty="0" smtClean="0">
                <a:ln>
                  <a:solidFill>
                    <a:sysClr val="windowText" lastClr="000000"/>
                  </a:solidFill>
                </a:ln>
                <a:solidFill>
                  <a:srgbClr val="FF3399"/>
                </a:solidFill>
                <a:latin typeface="Times New Roman" pitchFamily="18" charset="0"/>
                <a:ea typeface="HP001 5Ha" pitchFamily="34" charset="-127"/>
                <a:cs typeface="Times New Roman" pitchFamily="18" charset="0"/>
              </a:rPr>
              <a:t>    </a:t>
            </a:r>
            <a:r>
              <a:rPr lang="en-US" sz="8000" b="1" dirty="0" err="1" smtClean="0">
                <a:ln>
                  <a:solidFill>
                    <a:sysClr val="windowText" lastClr="000000"/>
                  </a:solidFill>
                </a:ln>
                <a:solidFill>
                  <a:srgbClr val="FF3399"/>
                </a:solidFill>
                <a:latin typeface="Times New Roman" pitchFamily="18" charset="0"/>
                <a:ea typeface="HP001 5Ha" pitchFamily="34" charset="-127"/>
                <a:cs typeface="Times New Roman" pitchFamily="18" charset="0"/>
              </a:rPr>
              <a:t>Vận</a:t>
            </a:r>
            <a:r>
              <a:rPr lang="en-US" sz="8000" b="1" dirty="0" smtClean="0">
                <a:ln>
                  <a:solidFill>
                    <a:sysClr val="windowText" lastClr="000000"/>
                  </a:solidFill>
                </a:ln>
                <a:solidFill>
                  <a:srgbClr val="FF3399"/>
                </a:solidFill>
                <a:latin typeface="Times New Roman" pitchFamily="18" charset="0"/>
                <a:ea typeface="HP001 5Ha" pitchFamily="34" charset="-127"/>
                <a:cs typeface="Times New Roman" pitchFamily="18" charset="0"/>
              </a:rPr>
              <a:t> </a:t>
            </a:r>
            <a:r>
              <a:rPr lang="en-US" sz="8000" b="1" dirty="0" err="1" smtClean="0">
                <a:ln>
                  <a:solidFill>
                    <a:sysClr val="windowText" lastClr="000000"/>
                  </a:solidFill>
                </a:ln>
                <a:solidFill>
                  <a:srgbClr val="FF3399"/>
                </a:solidFill>
                <a:latin typeface="Times New Roman" pitchFamily="18" charset="0"/>
                <a:ea typeface="HP001 5Ha" pitchFamily="34" charset="-127"/>
                <a:cs typeface="Times New Roman" pitchFamily="18" charset="0"/>
              </a:rPr>
              <a:t>dụng</a:t>
            </a:r>
            <a:endParaRPr lang="en-US" sz="8000" b="1" dirty="0">
              <a:ln>
                <a:solidFill>
                  <a:sysClr val="windowText" lastClr="000000"/>
                </a:solidFill>
              </a:ln>
              <a:solidFill>
                <a:srgbClr val="FF3399"/>
              </a:solidFill>
              <a:latin typeface="Times New Roman" pitchFamily="18" charset="0"/>
              <a:ea typeface="HP001 5Ha" pitchFamily="34" charset="-127"/>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extLst>
          </p:cNvPr>
          <p:cNvPicPr>
            <a:picLocks noChangeAspect="1"/>
          </p:cNvPicPr>
          <p:nvPr/>
        </p:nvPicPr>
        <p:blipFill>
          <a:blip r:embed="rId4"/>
          <a:stretch>
            <a:fillRect/>
          </a:stretch>
        </p:blipFill>
        <p:spPr>
          <a:xfrm>
            <a:off x="0" y="0"/>
            <a:ext cx="9296400" cy="684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75" name="TextBox 13"/>
          <p:cNvSpPr txBox="1">
            <a:spLocks noChangeArrowheads="1"/>
          </p:cNvSpPr>
          <p:nvPr/>
        </p:nvSpPr>
        <p:spPr bwMode="auto">
          <a:xfrm>
            <a:off x="304800" y="2362200"/>
            <a:ext cx="8382000" cy="2529923"/>
          </a:xfrm>
          <a:prstGeom prst="rect">
            <a:avLst/>
          </a:prstGeom>
          <a:noFill/>
          <a:ln w="9525">
            <a:noFill/>
            <a:miter lim="800000"/>
            <a:headEnd/>
            <a:tailEnd/>
          </a:ln>
        </p:spPr>
        <p:txBody>
          <a:bodyPr>
            <a:spAutoFit/>
          </a:bodyPr>
          <a:lstStyle/>
          <a:p>
            <a:pPr algn="ctr" eaLnBrk="1" hangingPunct="1">
              <a:lnSpc>
                <a:spcPct val="120000"/>
              </a:lnSpc>
            </a:pPr>
            <a:endParaRPr lang="en-US" altLang="en-US" sz="6600" b="1" dirty="0" smtClean="0">
              <a:solidFill>
                <a:srgbClr val="FF0000"/>
              </a:solidFill>
              <a:latin typeface="Times New Roman" pitchFamily="18" charset="0"/>
              <a:cs typeface="Times New Roman" pitchFamily="18" charset="0"/>
            </a:endParaRPr>
          </a:p>
          <a:p>
            <a:pPr algn="ctr" eaLnBrk="1" hangingPunct="1">
              <a:lnSpc>
                <a:spcPct val="120000"/>
              </a:lnSpc>
            </a:pPr>
            <a:r>
              <a:rPr lang="en-US" altLang="en-US" sz="6600" b="1" dirty="0" smtClean="0">
                <a:solidFill>
                  <a:srgbClr val="FF0000"/>
                </a:solidFill>
                <a:latin typeface="Times New Roman" pitchFamily="18" charset="0"/>
                <a:cs typeface="Times New Roman" pitchFamily="18" charset="0"/>
              </a:rPr>
              <a:t>KHỞI </a:t>
            </a:r>
            <a:r>
              <a:rPr lang="en-US" altLang="en-US" sz="6600" b="1" dirty="0">
                <a:solidFill>
                  <a:srgbClr val="FF0000"/>
                </a:solidFill>
                <a:latin typeface="Times New Roman" pitchFamily="18" charset="0"/>
                <a:cs typeface="Times New Roman" pitchFamily="18" charset="0"/>
              </a:rPr>
              <a:t>ĐỘNG</a:t>
            </a:r>
            <a:endParaRPr lang="en-US" altLang="en-US" sz="6600" b="1" dirty="0">
              <a:solidFill>
                <a:srgbClr val="FF0000"/>
              </a:solidFill>
              <a:latin typeface="Times New Roman" pitchFamily="18" charset="0"/>
              <a:ea typeface="HP001 5Ha" pitchFamily="34" charset="-127"/>
              <a:cs typeface="Times New Roman" pitchFamily="18" charset="0"/>
            </a:endParaRPr>
          </a:p>
        </p:txBody>
      </p:sp>
      <p:sp>
        <p:nvSpPr>
          <p:cNvPr id="4" name="TextBox 3"/>
          <p:cNvSpPr txBox="1"/>
          <p:nvPr/>
        </p:nvSpPr>
        <p:spPr>
          <a:xfrm>
            <a:off x="1143000" y="685800"/>
            <a:ext cx="6934200" cy="369332"/>
          </a:xfrm>
          <a:prstGeom prst="rect">
            <a:avLst/>
          </a:prstGeom>
          <a:noFill/>
        </p:spPr>
        <p:txBody>
          <a:bodyPr wrap="square" rtlCol="0">
            <a:spAutoFit/>
          </a:bodyPr>
          <a:lstStyle/>
          <a:p>
            <a:endParaRPr lang="en-US" dirty="0"/>
          </a:p>
        </p:txBody>
      </p:sp>
      <p:sp>
        <p:nvSpPr>
          <p:cNvPr id="5" name="Rectangle 4">
            <a:extLst>
              <a:ext uri="{FF2B5EF4-FFF2-40B4-BE49-F238E27FC236}"/>
            </a:extLst>
          </p:cNvPr>
          <p:cNvSpPr/>
          <p:nvPr/>
        </p:nvSpPr>
        <p:spPr>
          <a:xfrm>
            <a:off x="228600" y="1295400"/>
            <a:ext cx="8915400" cy="1323439"/>
          </a:xfrm>
          <a:prstGeom prst="rect">
            <a:avLst/>
          </a:prstGeom>
          <a:noFill/>
        </p:spPr>
        <p:txBody>
          <a:bodyPr wrap="square">
            <a:spAutoFit/>
          </a:bodyPr>
          <a:lstStyle/>
          <a:p>
            <a:pPr algn="ctr">
              <a:defRPr/>
            </a:pPr>
            <a:r>
              <a:rPr lang="en-US" sz="40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a:t>
            </a:r>
            <a:r>
              <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Sáu</a:t>
            </a:r>
            <a:r>
              <a:rPr lang="en-US" sz="40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ngày</a:t>
            </a:r>
            <a:r>
              <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17 </a:t>
            </a:r>
            <a:r>
              <a:rPr lang="en-US" sz="40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tháng</a:t>
            </a:r>
            <a:r>
              <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a:t>
            </a:r>
            <a:r>
              <a:rPr lang="en-US" sz="40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năm</a:t>
            </a:r>
            <a:r>
              <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2024</a:t>
            </a:r>
            <a:endParaRPr lang="en-US" sz="40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defRPr/>
            </a:pPr>
            <a:r>
              <a:rPr lang="en-US" sz="4000" b="1" dirty="0" err="1">
                <a:solidFill>
                  <a:srgbClr val="0000FF"/>
                </a:solidFill>
                <a:latin typeface="Times New Roman" pitchFamily="18" charset="0"/>
              </a:rPr>
              <a:t>Tập</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làm</a:t>
            </a:r>
            <a:r>
              <a:rPr lang="en-US" sz="4000" b="1" dirty="0">
                <a:solidFill>
                  <a:srgbClr val="0000FF"/>
                </a:solidFill>
                <a:latin typeface="Times New Roman" pitchFamily="18" charset="0"/>
              </a:rPr>
              <a:t> </a:t>
            </a:r>
            <a:r>
              <a:rPr lang="en-US" sz="4000" b="1" dirty="0" err="1" smtClean="0">
                <a:solidFill>
                  <a:srgbClr val="0000FF"/>
                </a:solidFill>
                <a:latin typeface="Times New Roman" pitchFamily="18" charset="0"/>
              </a:rPr>
              <a:t>văn</a:t>
            </a:r>
            <a:r>
              <a:rPr lang="en-US" sz="4000" b="1" dirty="0" smtClean="0">
                <a:solidFill>
                  <a:srgbClr val="0000FF"/>
                </a:solidFill>
                <a:latin typeface="Times New Roman" pitchFamily="18" charset="0"/>
              </a:rPr>
              <a:t>:</a:t>
            </a:r>
            <a:endPar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circle/>
    <p:sndAc>
      <p:stSnd>
        <p:snd r:embed="rId3"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2514600"/>
            <a:ext cx="8915400" cy="3276600"/>
          </a:xfrm>
        </p:spPr>
        <p:txBody>
          <a:bodyPr/>
          <a:lstStyle/>
          <a:p>
            <a:r>
              <a:rPr lang="en-US" altLang="en-US" sz="6000" b="1" dirty="0" err="1" smtClean="0">
                <a:solidFill>
                  <a:srgbClr val="0000CC"/>
                </a:solidFill>
                <a:latin typeface="Times New Roman" pitchFamily="18" charset="0"/>
                <a:cs typeface="Times New Roman" pitchFamily="18" charset="0"/>
              </a:rPr>
              <a:t>Đọc</a:t>
            </a:r>
            <a:r>
              <a:rPr lang="en-US" altLang="en-US" sz="6000" b="1" dirty="0" smtClean="0">
                <a:solidFill>
                  <a:srgbClr val="0000CC"/>
                </a:solidFill>
                <a:latin typeface="Times New Roman" pitchFamily="18" charset="0"/>
                <a:cs typeface="Times New Roman" pitchFamily="18" charset="0"/>
              </a:rPr>
              <a:t> </a:t>
            </a:r>
            <a:r>
              <a:rPr lang="en-US" altLang="en-US" sz="6000" b="1" dirty="0" err="1" smtClean="0">
                <a:solidFill>
                  <a:srgbClr val="0000CC"/>
                </a:solidFill>
                <a:latin typeface="Times New Roman" pitchFamily="18" charset="0"/>
                <a:cs typeface="Times New Roman" pitchFamily="18" charset="0"/>
              </a:rPr>
              <a:t>đoạn</a:t>
            </a:r>
            <a:r>
              <a:rPr lang="en-US" altLang="en-US" sz="6000" b="1" dirty="0" smtClean="0">
                <a:solidFill>
                  <a:srgbClr val="0000CC"/>
                </a:solidFill>
                <a:latin typeface="Times New Roman" pitchFamily="18" charset="0"/>
                <a:cs typeface="Times New Roman" pitchFamily="18" charset="0"/>
              </a:rPr>
              <a:t> </a:t>
            </a:r>
            <a:r>
              <a:rPr lang="en-US" altLang="en-US" sz="6000" b="1" dirty="0" err="1" smtClean="0">
                <a:solidFill>
                  <a:srgbClr val="0000CC"/>
                </a:solidFill>
                <a:latin typeface="Times New Roman" pitchFamily="18" charset="0"/>
                <a:cs typeface="Times New Roman" pitchFamily="18" charset="0"/>
              </a:rPr>
              <a:t>kết</a:t>
            </a:r>
            <a:r>
              <a:rPr lang="en-US" altLang="en-US" sz="6000" b="1" dirty="0" smtClean="0">
                <a:solidFill>
                  <a:srgbClr val="0000CC"/>
                </a:solidFill>
                <a:latin typeface="Times New Roman" pitchFamily="18" charset="0"/>
                <a:cs typeface="Times New Roman" pitchFamily="18" charset="0"/>
              </a:rPr>
              <a:t> </a:t>
            </a:r>
            <a:r>
              <a:rPr lang="en-US" altLang="en-US" sz="6000" b="1" dirty="0" err="1" smtClean="0">
                <a:solidFill>
                  <a:srgbClr val="0000CC"/>
                </a:solidFill>
                <a:latin typeface="Times New Roman" pitchFamily="18" charset="0"/>
                <a:cs typeface="Times New Roman" pitchFamily="18" charset="0"/>
              </a:rPr>
              <a:t>bài</a:t>
            </a:r>
            <a:r>
              <a:rPr lang="en-US" altLang="en-US" sz="6000" b="1" dirty="0" smtClean="0">
                <a:solidFill>
                  <a:srgbClr val="0000CC"/>
                </a:solidFill>
                <a:latin typeface="Times New Roman" pitchFamily="18" charset="0"/>
                <a:cs typeface="Times New Roman" pitchFamily="18" charset="0"/>
              </a:rPr>
              <a:t> </a:t>
            </a:r>
            <a:r>
              <a:rPr lang="en-US" altLang="en-US" sz="6000" b="1" dirty="0" err="1" smtClean="0">
                <a:solidFill>
                  <a:srgbClr val="0000CC"/>
                </a:solidFill>
                <a:latin typeface="Times New Roman" pitchFamily="18" charset="0"/>
                <a:cs typeface="Times New Roman" pitchFamily="18" charset="0"/>
              </a:rPr>
              <a:t>mà</a:t>
            </a:r>
            <a:r>
              <a:rPr lang="en-US" altLang="en-US" sz="6000" b="1" dirty="0" smtClean="0">
                <a:solidFill>
                  <a:srgbClr val="0000CC"/>
                </a:solidFill>
                <a:latin typeface="Times New Roman" pitchFamily="18" charset="0"/>
                <a:cs typeface="Times New Roman" pitchFamily="18" charset="0"/>
              </a:rPr>
              <a:t> </a:t>
            </a:r>
            <a:r>
              <a:rPr lang="en-US" altLang="en-US" sz="6000" b="1" dirty="0" err="1" smtClean="0">
                <a:solidFill>
                  <a:srgbClr val="0000CC"/>
                </a:solidFill>
                <a:latin typeface="Times New Roman" pitchFamily="18" charset="0"/>
                <a:cs typeface="Times New Roman" pitchFamily="18" charset="0"/>
              </a:rPr>
              <a:t>bạn</a:t>
            </a:r>
            <a:r>
              <a:rPr lang="en-US" altLang="en-US" sz="6000" b="1" dirty="0" smtClean="0">
                <a:solidFill>
                  <a:srgbClr val="0000CC"/>
                </a:solidFill>
                <a:latin typeface="Times New Roman" pitchFamily="18" charset="0"/>
                <a:cs typeface="Times New Roman" pitchFamily="18" charset="0"/>
              </a:rPr>
              <a:t> </a:t>
            </a:r>
            <a:r>
              <a:rPr lang="en-US" altLang="en-US" sz="6000" b="1" dirty="0" err="1" smtClean="0">
                <a:solidFill>
                  <a:srgbClr val="0000CC"/>
                </a:solidFill>
                <a:latin typeface="Times New Roman" pitchFamily="18" charset="0"/>
                <a:cs typeface="Times New Roman" pitchFamily="18" charset="0"/>
              </a:rPr>
              <a:t>đã</a:t>
            </a:r>
            <a:r>
              <a:rPr lang="en-US" altLang="en-US" sz="6000" b="1" dirty="0" smtClean="0">
                <a:solidFill>
                  <a:srgbClr val="0000CC"/>
                </a:solidFill>
                <a:latin typeface="Times New Roman" pitchFamily="18" charset="0"/>
                <a:cs typeface="Times New Roman" pitchFamily="18" charset="0"/>
              </a:rPr>
              <a:t> </a:t>
            </a:r>
            <a:r>
              <a:rPr lang="en-US" altLang="en-US" sz="6000" b="1" dirty="0" err="1" smtClean="0">
                <a:solidFill>
                  <a:srgbClr val="0000CC"/>
                </a:solidFill>
                <a:latin typeface="Times New Roman" pitchFamily="18" charset="0"/>
                <a:cs typeface="Times New Roman" pitchFamily="18" charset="0"/>
              </a:rPr>
              <a:t>viết</a:t>
            </a:r>
            <a:r>
              <a:rPr lang="en-US" altLang="en-US" sz="6000" b="1" dirty="0" smtClean="0">
                <a:solidFill>
                  <a:srgbClr val="0000CC"/>
                </a:solidFill>
                <a:latin typeface="Times New Roman" pitchFamily="18" charset="0"/>
                <a:cs typeface="Times New Roman" pitchFamily="18" charset="0"/>
              </a:rPr>
              <a:t> </a:t>
            </a:r>
            <a:r>
              <a:rPr lang="en-US" altLang="en-US" sz="6000" b="1" dirty="0" err="1" smtClean="0">
                <a:solidFill>
                  <a:srgbClr val="0000CC"/>
                </a:solidFill>
                <a:latin typeface="Times New Roman" pitchFamily="18" charset="0"/>
                <a:cs typeface="Times New Roman" pitchFamily="18" charset="0"/>
              </a:rPr>
              <a:t>về</a:t>
            </a:r>
            <a:r>
              <a:rPr lang="en-US" altLang="en-US" sz="6000" b="1" dirty="0" smtClean="0">
                <a:solidFill>
                  <a:srgbClr val="0000CC"/>
                </a:solidFill>
                <a:latin typeface="Times New Roman" pitchFamily="18" charset="0"/>
                <a:cs typeface="Times New Roman" pitchFamily="18" charset="0"/>
              </a:rPr>
              <a:t> </a:t>
            </a:r>
            <a:r>
              <a:rPr lang="en-US" altLang="en-US" sz="6000" b="1" dirty="0" err="1" smtClean="0">
                <a:solidFill>
                  <a:srgbClr val="0000CC"/>
                </a:solidFill>
                <a:latin typeface="Times New Roman" pitchFamily="18" charset="0"/>
                <a:cs typeface="Times New Roman" pitchFamily="18" charset="0"/>
              </a:rPr>
              <a:t>cây</a:t>
            </a:r>
            <a:r>
              <a:rPr lang="en-US" altLang="en-US" sz="6000" b="1" dirty="0" smtClean="0">
                <a:solidFill>
                  <a:srgbClr val="0000CC"/>
                </a:solidFill>
                <a:latin typeface="Times New Roman" pitchFamily="18" charset="0"/>
                <a:cs typeface="Times New Roman" pitchFamily="18" charset="0"/>
              </a:rPr>
              <a:t> </a:t>
            </a:r>
            <a:r>
              <a:rPr lang="en-US" altLang="en-US" sz="6000" b="1" dirty="0" err="1" smtClean="0">
                <a:solidFill>
                  <a:srgbClr val="0000CC"/>
                </a:solidFill>
                <a:latin typeface="Times New Roman" pitchFamily="18" charset="0"/>
                <a:cs typeface="Times New Roman" pitchFamily="18" charset="0"/>
              </a:rPr>
              <a:t>mà</a:t>
            </a:r>
            <a:r>
              <a:rPr lang="en-US" altLang="en-US" sz="6000" b="1" dirty="0" smtClean="0">
                <a:solidFill>
                  <a:srgbClr val="0000CC"/>
                </a:solidFill>
                <a:latin typeface="Times New Roman" pitchFamily="18" charset="0"/>
                <a:cs typeface="Times New Roman" pitchFamily="18" charset="0"/>
              </a:rPr>
              <a:t> </a:t>
            </a:r>
            <a:r>
              <a:rPr lang="en-US" altLang="en-US" sz="6000" b="1" dirty="0" err="1" smtClean="0">
                <a:solidFill>
                  <a:srgbClr val="0000CC"/>
                </a:solidFill>
                <a:latin typeface="Times New Roman" pitchFamily="18" charset="0"/>
                <a:cs typeface="Times New Roman" pitchFamily="18" charset="0"/>
              </a:rPr>
              <a:t>bạn</a:t>
            </a:r>
            <a:r>
              <a:rPr lang="en-US" altLang="en-US" sz="6000" b="1" dirty="0" smtClean="0">
                <a:solidFill>
                  <a:srgbClr val="0000CC"/>
                </a:solidFill>
                <a:latin typeface="Times New Roman" pitchFamily="18" charset="0"/>
                <a:cs typeface="Times New Roman" pitchFamily="18" charset="0"/>
              </a:rPr>
              <a:t> </a:t>
            </a:r>
            <a:r>
              <a:rPr lang="en-US" altLang="en-US" sz="6000" b="1" dirty="0" err="1" smtClean="0">
                <a:solidFill>
                  <a:srgbClr val="0000CC"/>
                </a:solidFill>
                <a:latin typeface="Times New Roman" pitchFamily="18" charset="0"/>
                <a:cs typeface="Times New Roman" pitchFamily="18" charset="0"/>
              </a:rPr>
              <a:t>yêu</a:t>
            </a:r>
            <a:r>
              <a:rPr lang="en-US" altLang="en-US" sz="6000" b="1" dirty="0" smtClean="0">
                <a:solidFill>
                  <a:srgbClr val="0000CC"/>
                </a:solidFill>
                <a:latin typeface="Times New Roman" pitchFamily="18" charset="0"/>
                <a:cs typeface="Times New Roman" pitchFamily="18" charset="0"/>
              </a:rPr>
              <a:t> </a:t>
            </a:r>
            <a:r>
              <a:rPr lang="en-US" altLang="en-US" sz="6000" b="1" dirty="0" err="1" smtClean="0">
                <a:solidFill>
                  <a:srgbClr val="0000CC"/>
                </a:solidFill>
                <a:latin typeface="Times New Roman" pitchFamily="18" charset="0"/>
                <a:cs typeface="Times New Roman" pitchFamily="18" charset="0"/>
              </a:rPr>
              <a:t>thích</a:t>
            </a:r>
            <a:r>
              <a:rPr lang="en-US" altLang="en-US" sz="6000" b="1" dirty="0" smtClean="0">
                <a:solidFill>
                  <a:srgbClr val="0000CC"/>
                </a:solidFill>
                <a:latin typeface="Times New Roman" pitchFamily="18" charset="0"/>
                <a:cs typeface="Times New Roman" pitchFamily="18" charset="0"/>
              </a:rPr>
              <a:t>.</a:t>
            </a:r>
            <a:endParaRPr lang="vi-VN" altLang="en-US" sz="6000" b="1" dirty="0" smtClean="0">
              <a:solidFill>
                <a:srgbClr val="0000CC"/>
              </a:solidFill>
              <a:cs typeface="Times New Roman" pitchFamily="18" charset="0"/>
            </a:endParaRPr>
          </a:p>
        </p:txBody>
      </p:sp>
      <p:sp>
        <p:nvSpPr>
          <p:cNvPr id="3" name="Rectangle 2"/>
          <p:cNvSpPr/>
          <p:nvPr/>
        </p:nvSpPr>
        <p:spPr>
          <a:xfrm>
            <a:off x="990600" y="1676400"/>
            <a:ext cx="7315200" cy="699102"/>
          </a:xfrm>
          <a:prstGeom prst="rect">
            <a:avLst/>
          </a:prstGeom>
        </p:spPr>
        <p:txBody>
          <a:bodyPr wrap="square">
            <a:spAutoFit/>
          </a:bodyPr>
          <a:lstStyle/>
          <a:p>
            <a:pPr algn="ctr" eaLnBrk="1" hangingPunct="1">
              <a:lnSpc>
                <a:spcPct val="120000"/>
              </a:lnSpc>
            </a:pPr>
            <a:r>
              <a:rPr lang="en-US" altLang="en-US" sz="3600" b="1" dirty="0" smtClean="0">
                <a:solidFill>
                  <a:srgbClr val="FF0000"/>
                </a:solidFill>
                <a:latin typeface="Times New Roman" pitchFamily="18" charset="0"/>
                <a:cs typeface="Times New Roman" pitchFamily="18" charset="0"/>
              </a:rPr>
              <a:t>KHỞI ĐỘNG</a:t>
            </a:r>
            <a:endParaRPr lang="en-US" altLang="en-US" sz="3600" b="1" dirty="0">
              <a:solidFill>
                <a:srgbClr val="FF0000"/>
              </a:solidFill>
              <a:latin typeface="Times New Roman" pitchFamily="18" charset="0"/>
              <a:ea typeface="HP001 5Ha" pitchFamily="34" charset="-127"/>
              <a:cs typeface="Times New Roman" pitchFamily="18" charset="0"/>
            </a:endParaRPr>
          </a:p>
        </p:txBody>
      </p:sp>
      <p:sp>
        <p:nvSpPr>
          <p:cNvPr id="5" name="Rectangle 4"/>
          <p:cNvSpPr/>
          <p:nvPr/>
        </p:nvSpPr>
        <p:spPr>
          <a:xfrm>
            <a:off x="533400" y="533400"/>
            <a:ext cx="7924800" cy="954107"/>
          </a:xfrm>
          <a:prstGeom prst="rect">
            <a:avLst/>
          </a:prstGeom>
        </p:spPr>
        <p:txBody>
          <a:bodyPr wrap="square">
            <a:spAutoFit/>
          </a:bodyPr>
          <a:lstStyle/>
          <a:p>
            <a:pPr algn="ctr">
              <a:defRPr/>
            </a:pPr>
            <a:r>
              <a:rPr lang="en-US" sz="2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a:t>
            </a: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Sáu</a:t>
            </a: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ngày</a:t>
            </a: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17 </a:t>
            </a:r>
            <a:r>
              <a:rPr lang="en-US" sz="2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tháng</a:t>
            </a: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 </a:t>
            </a:r>
            <a:r>
              <a:rPr lang="en-US" sz="2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năm</a:t>
            </a: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2024</a:t>
            </a:r>
            <a:endPar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defRPr/>
            </a:pPr>
            <a:r>
              <a:rPr lang="en-US" sz="2800" b="1" dirty="0" err="1">
                <a:solidFill>
                  <a:srgbClr val="0000FF"/>
                </a:solidFill>
                <a:latin typeface="Times New Roman" pitchFamily="18" charset="0"/>
              </a:rPr>
              <a:t>Tập</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làm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văn</a:t>
            </a:r>
            <a:r>
              <a:rPr lang="en-US" sz="2800" b="1" dirty="0">
                <a:solidFill>
                  <a:srgbClr val="0000FF"/>
                </a:solidFill>
                <a:latin typeface="Times New Roman" pitchFamily="18" charset="0"/>
              </a:rPr>
              <a:t>:</a:t>
            </a:r>
            <a:endPar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90600" y="2514600"/>
            <a:ext cx="7772400" cy="830997"/>
          </a:xfrm>
          <a:prstGeom prst="rect">
            <a:avLst/>
          </a:prstGeom>
          <a:noFill/>
          <a:ln w="9525">
            <a:noFill/>
            <a:miter lim="800000"/>
            <a:headEnd/>
            <a:tailEnd/>
          </a:ln>
        </p:spPr>
        <p:txBody>
          <a:bodyPr wrap="square">
            <a:spAutoFit/>
          </a:bodyPr>
          <a:lstStyle/>
          <a:p>
            <a:r>
              <a:rPr lang="en-US" sz="4800" b="1" dirty="0" err="1" smtClean="0">
                <a:solidFill>
                  <a:srgbClr val="3333FF"/>
                </a:solidFill>
                <a:latin typeface="Times New Roman" pitchFamily="18" charset="0"/>
                <a:cs typeface="Times New Roman" pitchFamily="18" charset="0"/>
              </a:rPr>
              <a:t>Luyện</a:t>
            </a:r>
            <a:r>
              <a:rPr lang="en-US" sz="4800" b="1" dirty="0" smtClean="0">
                <a:solidFill>
                  <a:srgbClr val="3333FF"/>
                </a:solidFill>
                <a:latin typeface="Times New Roman" pitchFamily="18" charset="0"/>
                <a:cs typeface="Times New Roman" pitchFamily="18" charset="0"/>
              </a:rPr>
              <a:t> </a:t>
            </a:r>
            <a:r>
              <a:rPr lang="en-US" sz="4800" b="1" dirty="0" err="1" smtClean="0">
                <a:solidFill>
                  <a:srgbClr val="3333FF"/>
                </a:solidFill>
                <a:latin typeface="Times New Roman" pitchFamily="18" charset="0"/>
                <a:cs typeface="Times New Roman" pitchFamily="18" charset="0"/>
              </a:rPr>
              <a:t>tập</a:t>
            </a:r>
            <a:r>
              <a:rPr lang="en-US" sz="4800" b="1" dirty="0" smtClean="0">
                <a:solidFill>
                  <a:srgbClr val="3333FF"/>
                </a:solidFill>
                <a:latin typeface="Times New Roman" pitchFamily="18" charset="0"/>
                <a:cs typeface="Times New Roman" pitchFamily="18" charset="0"/>
              </a:rPr>
              <a:t> </a:t>
            </a:r>
            <a:r>
              <a:rPr lang="en-US" sz="4800" b="1" dirty="0" err="1" smtClean="0">
                <a:solidFill>
                  <a:srgbClr val="3333FF"/>
                </a:solidFill>
                <a:latin typeface="Times New Roman" pitchFamily="18" charset="0"/>
                <a:cs typeface="Times New Roman" pitchFamily="18" charset="0"/>
              </a:rPr>
              <a:t>miêu</a:t>
            </a:r>
            <a:r>
              <a:rPr lang="en-US" sz="4800" b="1" dirty="0" smtClean="0">
                <a:solidFill>
                  <a:srgbClr val="3333FF"/>
                </a:solidFill>
                <a:latin typeface="Times New Roman" pitchFamily="18" charset="0"/>
                <a:cs typeface="Times New Roman" pitchFamily="18" charset="0"/>
              </a:rPr>
              <a:t> </a:t>
            </a:r>
            <a:r>
              <a:rPr lang="en-US" sz="4800" b="1" dirty="0" err="1" smtClean="0">
                <a:solidFill>
                  <a:srgbClr val="3333FF"/>
                </a:solidFill>
                <a:latin typeface="Times New Roman" pitchFamily="18" charset="0"/>
                <a:cs typeface="Times New Roman" pitchFamily="18" charset="0"/>
              </a:rPr>
              <a:t>tả</a:t>
            </a:r>
            <a:r>
              <a:rPr lang="en-US" sz="4800" b="1" dirty="0" smtClean="0">
                <a:solidFill>
                  <a:srgbClr val="3333FF"/>
                </a:solidFill>
                <a:latin typeface="Times New Roman" pitchFamily="18" charset="0"/>
                <a:cs typeface="Times New Roman" pitchFamily="18" charset="0"/>
              </a:rPr>
              <a:t> </a:t>
            </a:r>
            <a:r>
              <a:rPr lang="en-US" sz="4800" b="1" dirty="0" err="1" smtClean="0">
                <a:solidFill>
                  <a:srgbClr val="3333FF"/>
                </a:solidFill>
                <a:latin typeface="Times New Roman" pitchFamily="18" charset="0"/>
                <a:cs typeface="Times New Roman" pitchFamily="18" charset="0"/>
              </a:rPr>
              <a:t>cây</a:t>
            </a:r>
            <a:r>
              <a:rPr lang="en-US" sz="4800" b="1" dirty="0" smtClean="0">
                <a:solidFill>
                  <a:srgbClr val="3333FF"/>
                </a:solidFill>
                <a:latin typeface="Times New Roman" pitchFamily="18" charset="0"/>
                <a:cs typeface="Times New Roman" pitchFamily="18" charset="0"/>
              </a:rPr>
              <a:t> </a:t>
            </a:r>
            <a:r>
              <a:rPr lang="en-US" sz="4800" b="1" dirty="0" err="1" smtClean="0">
                <a:solidFill>
                  <a:srgbClr val="3333FF"/>
                </a:solidFill>
                <a:latin typeface="Times New Roman" pitchFamily="18" charset="0"/>
                <a:cs typeface="Times New Roman" pitchFamily="18" charset="0"/>
              </a:rPr>
              <a:t>cối</a:t>
            </a:r>
            <a:endParaRPr lang="en-US" sz="4800" b="1" dirty="0">
              <a:solidFill>
                <a:srgbClr val="3333FF"/>
              </a:solidFill>
              <a:latin typeface="Times New Roman" pitchFamily="18" charset="0"/>
              <a:cs typeface="Times New Roman" pitchFamily="18" charset="0"/>
            </a:endParaRPr>
          </a:p>
        </p:txBody>
      </p:sp>
      <p:sp>
        <p:nvSpPr>
          <p:cNvPr id="5" name="Rectangle 4"/>
          <p:cNvSpPr/>
          <p:nvPr/>
        </p:nvSpPr>
        <p:spPr>
          <a:xfrm>
            <a:off x="533400" y="533400"/>
            <a:ext cx="7924800" cy="1692771"/>
          </a:xfrm>
          <a:prstGeom prst="rect">
            <a:avLst/>
          </a:prstGeom>
        </p:spPr>
        <p:txBody>
          <a:bodyPr wrap="square">
            <a:spAutoFit/>
          </a:bodyPr>
          <a:lstStyle/>
          <a:p>
            <a:pPr algn="ctr">
              <a:defRPr/>
            </a:pPr>
            <a:r>
              <a:rPr 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a:t>
            </a:r>
            <a:r>
              <a:rPr 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Sáu</a:t>
            </a:r>
            <a:r>
              <a:rPr 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ngày</a:t>
            </a:r>
            <a:r>
              <a:rPr 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17 </a:t>
            </a:r>
            <a:r>
              <a:rPr 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tháng</a:t>
            </a:r>
            <a:r>
              <a:rPr 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 </a:t>
            </a:r>
            <a:r>
              <a:rPr 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năm</a:t>
            </a:r>
            <a:r>
              <a:rPr 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2023</a:t>
            </a:r>
          </a:p>
          <a:p>
            <a:pPr algn="ctr">
              <a:defRPr/>
            </a:pPr>
            <a:endParaRPr lang="en-US" sz="2800" b="1" dirty="0" smtClean="0">
              <a:solidFill>
                <a:srgbClr val="0000FF"/>
              </a:solidFill>
              <a:latin typeface="Times New Roman" pitchFamily="18" charset="0"/>
            </a:endParaRPr>
          </a:p>
          <a:p>
            <a:pPr algn="ctr">
              <a:defRPr/>
            </a:pPr>
            <a:r>
              <a:rPr lang="en-US" sz="4000" b="1" u="sng" dirty="0" err="1" smtClean="0">
                <a:solidFill>
                  <a:srgbClr val="0000FF"/>
                </a:solidFill>
                <a:latin typeface="Times New Roman" pitchFamily="18" charset="0"/>
              </a:rPr>
              <a:t>Tập</a:t>
            </a:r>
            <a:r>
              <a:rPr lang="en-US" sz="4000" b="1" u="sng" dirty="0" smtClean="0">
                <a:solidFill>
                  <a:srgbClr val="0000FF"/>
                </a:solidFill>
                <a:latin typeface="Times New Roman" pitchFamily="18" charset="0"/>
              </a:rPr>
              <a:t> </a:t>
            </a:r>
            <a:r>
              <a:rPr lang="en-US" sz="4000" b="1" u="sng" dirty="0" err="1">
                <a:solidFill>
                  <a:srgbClr val="0000FF"/>
                </a:solidFill>
                <a:latin typeface="Times New Roman" pitchFamily="18" charset="0"/>
              </a:rPr>
              <a:t>làm</a:t>
            </a:r>
            <a:r>
              <a:rPr lang="en-US" sz="4000" b="1" u="sng" dirty="0">
                <a:solidFill>
                  <a:srgbClr val="0000FF"/>
                </a:solidFill>
                <a:latin typeface="Times New Roman" pitchFamily="18" charset="0"/>
              </a:rPr>
              <a:t> </a:t>
            </a:r>
            <a:r>
              <a:rPr lang="en-US" sz="4000" b="1" u="sng" dirty="0" err="1">
                <a:solidFill>
                  <a:srgbClr val="0000FF"/>
                </a:solidFill>
                <a:latin typeface="Times New Roman" pitchFamily="18" charset="0"/>
              </a:rPr>
              <a:t>văn</a:t>
            </a:r>
            <a:r>
              <a:rPr lang="en-US" sz="4000" b="1" dirty="0">
                <a:solidFill>
                  <a:srgbClr val="0000FF"/>
                </a:solidFill>
                <a:latin typeface="Times New Roman" pitchFamily="18" charset="0"/>
              </a:rPr>
              <a:t>:</a:t>
            </a:r>
            <a:endPar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2743200"/>
            <a:ext cx="7086600" cy="369332"/>
          </a:xfrm>
          <a:prstGeom prst="rect">
            <a:avLst/>
          </a:prstGeom>
          <a:noFill/>
        </p:spPr>
        <p:txBody>
          <a:bodyPr wrap="square" rtlCol="0">
            <a:spAutoFit/>
          </a:bodyPr>
          <a:lstStyle/>
          <a:p>
            <a:endParaRPr lang="en-US" dirty="0"/>
          </a:p>
        </p:txBody>
      </p:sp>
      <p:sp>
        <p:nvSpPr>
          <p:cNvPr id="5" name="TextBox 2"/>
          <p:cNvSpPr txBox="1">
            <a:spLocks noChangeArrowheads="1"/>
          </p:cNvSpPr>
          <p:nvPr/>
        </p:nvSpPr>
        <p:spPr bwMode="auto">
          <a:xfrm>
            <a:off x="0" y="3124200"/>
            <a:ext cx="9144000" cy="1481138"/>
          </a:xfrm>
          <a:prstGeom prst="rect">
            <a:avLst/>
          </a:prstGeom>
          <a:noFill/>
          <a:ln w="9525">
            <a:noFill/>
            <a:miter lim="800000"/>
            <a:headEnd/>
            <a:tailEnd/>
          </a:ln>
        </p:spPr>
        <p:txBody>
          <a:bodyPr>
            <a:spAutoFit/>
          </a:bodyPr>
          <a:lstStyle/>
          <a:p>
            <a:pPr algn="just" eaLnBrk="1" hangingPunct="1">
              <a:lnSpc>
                <a:spcPct val="150000"/>
              </a:lnSpc>
            </a:pPr>
            <a:r>
              <a:rPr lang="en-US" altLang="en-US" sz="3200" b="1" u="sng" dirty="0" err="1">
                <a:solidFill>
                  <a:srgbClr val="FF0000"/>
                </a:solidFill>
                <a:latin typeface="Times New Roman" pitchFamily="18" charset="0"/>
                <a:cs typeface="Times New Roman" pitchFamily="18" charset="0"/>
              </a:rPr>
              <a:t>Đề</a:t>
            </a:r>
            <a:r>
              <a:rPr lang="en-US" altLang="en-US" sz="3200" b="1" u="sng" dirty="0">
                <a:solidFill>
                  <a:srgbClr val="FF0000"/>
                </a:solidFill>
                <a:latin typeface="Times New Roman" pitchFamily="18" charset="0"/>
                <a:cs typeface="Times New Roman" pitchFamily="18" charset="0"/>
              </a:rPr>
              <a:t> </a:t>
            </a:r>
            <a:r>
              <a:rPr lang="en-US" altLang="en-US" sz="3200" b="1" u="sng" dirty="0" err="1">
                <a:solidFill>
                  <a:srgbClr val="FF0000"/>
                </a:solidFill>
                <a:latin typeface="Times New Roman" pitchFamily="18" charset="0"/>
                <a:cs typeface="Times New Roman" pitchFamily="18" charset="0"/>
              </a:rPr>
              <a:t>bài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Tả</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một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cây</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có</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bóng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mát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hoặc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cây</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ăn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quả</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cây</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hoa</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mà</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em</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yêu</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thích</a:t>
            </a:r>
            <a:r>
              <a:rPr lang="en-US" altLang="en-US" sz="3200" b="1" dirty="0">
                <a:solidFill>
                  <a:srgbClr val="0000FF"/>
                </a:solidFill>
                <a:latin typeface="Times New Roman" pitchFamily="18" charset="0"/>
                <a:cs typeface="Times New Roman" pitchFamily="18" charset="0"/>
              </a:rPr>
              <a:t>.</a:t>
            </a:r>
          </a:p>
        </p:txBody>
      </p:sp>
      <p:sp>
        <p:nvSpPr>
          <p:cNvPr id="6" name="Rectangle 5"/>
          <p:cNvSpPr/>
          <p:nvPr/>
        </p:nvSpPr>
        <p:spPr>
          <a:xfrm>
            <a:off x="533400" y="533400"/>
            <a:ext cx="7924800" cy="1692771"/>
          </a:xfrm>
          <a:prstGeom prst="rect">
            <a:avLst/>
          </a:prstGeom>
        </p:spPr>
        <p:txBody>
          <a:bodyPr wrap="square">
            <a:spAutoFit/>
          </a:bodyPr>
          <a:lstStyle/>
          <a:p>
            <a:pPr algn="ctr">
              <a:defRPr/>
            </a:pPr>
            <a:r>
              <a:rPr 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a:t>
            </a:r>
            <a:r>
              <a:rPr 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Sáu</a:t>
            </a:r>
            <a:r>
              <a:rPr 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ngày</a:t>
            </a:r>
            <a:r>
              <a:rPr 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17 </a:t>
            </a:r>
            <a:r>
              <a:rPr 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tháng</a:t>
            </a:r>
            <a:r>
              <a:rPr 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 </a:t>
            </a:r>
            <a:r>
              <a:rPr 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năm</a:t>
            </a:r>
            <a:r>
              <a:rPr 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2024</a:t>
            </a:r>
            <a:endParaRPr 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defRPr/>
            </a:pPr>
            <a:endParaRPr lang="en-US" sz="2800" b="1" dirty="0" smtClean="0">
              <a:solidFill>
                <a:srgbClr val="0000FF"/>
              </a:solidFill>
              <a:latin typeface="Times New Roman" pitchFamily="18" charset="0"/>
            </a:endParaRPr>
          </a:p>
          <a:p>
            <a:pPr algn="ctr">
              <a:defRPr/>
            </a:pPr>
            <a:r>
              <a:rPr lang="en-US" sz="4000" b="1" u="sng" dirty="0" err="1" smtClean="0">
                <a:solidFill>
                  <a:srgbClr val="0000FF"/>
                </a:solidFill>
                <a:latin typeface="Times New Roman" pitchFamily="18" charset="0"/>
              </a:rPr>
              <a:t>Tập</a:t>
            </a:r>
            <a:r>
              <a:rPr lang="en-US" sz="4000" b="1" u="sng" dirty="0" smtClean="0">
                <a:solidFill>
                  <a:srgbClr val="0000FF"/>
                </a:solidFill>
                <a:latin typeface="Times New Roman" pitchFamily="18" charset="0"/>
              </a:rPr>
              <a:t> </a:t>
            </a:r>
            <a:r>
              <a:rPr lang="en-US" sz="4000" b="1" u="sng" dirty="0" err="1">
                <a:solidFill>
                  <a:srgbClr val="0000FF"/>
                </a:solidFill>
                <a:latin typeface="Times New Roman" pitchFamily="18" charset="0"/>
              </a:rPr>
              <a:t>làm</a:t>
            </a:r>
            <a:r>
              <a:rPr lang="en-US" sz="4000" b="1" u="sng" dirty="0">
                <a:solidFill>
                  <a:srgbClr val="0000FF"/>
                </a:solidFill>
                <a:latin typeface="Times New Roman" pitchFamily="18" charset="0"/>
              </a:rPr>
              <a:t> </a:t>
            </a:r>
            <a:r>
              <a:rPr lang="en-US" sz="4000" b="1" u="sng" dirty="0" err="1">
                <a:solidFill>
                  <a:srgbClr val="0000FF"/>
                </a:solidFill>
                <a:latin typeface="Times New Roman" pitchFamily="18" charset="0"/>
              </a:rPr>
              <a:t>văn</a:t>
            </a:r>
            <a:r>
              <a:rPr lang="en-US" sz="4000" b="1" dirty="0">
                <a:solidFill>
                  <a:srgbClr val="0000FF"/>
                </a:solidFill>
                <a:latin typeface="Times New Roman" pitchFamily="18" charset="0"/>
              </a:rPr>
              <a:t>:</a:t>
            </a:r>
            <a:endPar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2" descr="A01 (3)"/>
          <p:cNvPicPr>
            <a:picLocks noChangeAspect="1" noChangeArrowheads="1"/>
          </p:cNvPicPr>
          <p:nvPr/>
        </p:nvPicPr>
        <p:blipFill>
          <a:blip r:embed="rId2"/>
          <a:srcRect/>
          <a:stretch>
            <a:fillRect/>
          </a:stretch>
        </p:blipFill>
        <p:spPr bwMode="auto">
          <a:xfrm>
            <a:off x="30163" y="0"/>
            <a:ext cx="4557712" cy="3505200"/>
          </a:xfrm>
          <a:prstGeom prst="rect">
            <a:avLst/>
          </a:prstGeom>
          <a:noFill/>
          <a:ln w="9525">
            <a:noFill/>
            <a:miter lim="800000"/>
            <a:headEnd/>
            <a:tailEnd/>
          </a:ln>
        </p:spPr>
      </p:pic>
      <p:pic>
        <p:nvPicPr>
          <p:cNvPr id="15" name="Picture 14">
            <a:extLst>
              <a:ext uri="{FF2B5EF4-FFF2-40B4-BE49-F238E27FC236}"/>
            </a:extLst>
          </p:cNvPr>
          <p:cNvPicPr>
            <a:picLocks noChangeAspect="1"/>
          </p:cNvPicPr>
          <p:nvPr/>
        </p:nvPicPr>
        <p:blipFill>
          <a:blip r:embed="rId3"/>
          <a:stretch>
            <a:fillRect/>
          </a:stretch>
        </p:blipFill>
        <p:spPr>
          <a:xfrm>
            <a:off x="4664075" y="0"/>
            <a:ext cx="43434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2" name="Picture 2" descr="C:\Users\Admin\Desktop\m-cây_mít.jpg"/>
          <p:cNvPicPr>
            <a:picLocks noChangeAspect="1" noChangeArrowheads="1"/>
          </p:cNvPicPr>
          <p:nvPr/>
        </p:nvPicPr>
        <p:blipFill>
          <a:blip r:embed="rId4"/>
          <a:srcRect/>
          <a:stretch>
            <a:fillRect/>
          </a:stretch>
        </p:blipFill>
        <p:spPr bwMode="auto">
          <a:xfrm>
            <a:off x="0" y="3505200"/>
            <a:ext cx="4572000" cy="3352800"/>
          </a:xfrm>
          <a:prstGeom prst="rect">
            <a:avLst/>
          </a:prstGeom>
          <a:noFill/>
          <a:ln w="9525">
            <a:noFill/>
            <a:miter lim="800000"/>
            <a:headEnd/>
            <a:tailEnd/>
          </a:ln>
        </p:spPr>
      </p:pic>
      <p:pic>
        <p:nvPicPr>
          <p:cNvPr id="7173" name="Picture 3" descr="C:\Users\Admin\Desktop\viem-dai-trang-cay-xoai-01.jpg"/>
          <p:cNvPicPr>
            <a:picLocks noChangeAspect="1" noChangeArrowheads="1"/>
          </p:cNvPicPr>
          <p:nvPr/>
        </p:nvPicPr>
        <p:blipFill>
          <a:blip r:embed="rId5"/>
          <a:srcRect/>
          <a:stretch>
            <a:fillRect/>
          </a:stretch>
        </p:blipFill>
        <p:spPr bwMode="auto">
          <a:xfrm>
            <a:off x="4694238" y="3581400"/>
            <a:ext cx="4343400" cy="32004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extLst>
          </p:cNvPr>
          <p:cNvPicPr>
            <a:picLocks noChangeAspect="1"/>
          </p:cNvPicPr>
          <p:nvPr/>
        </p:nvPicPr>
        <p:blipFill>
          <a:blip r:embed="rId3"/>
          <a:stretch>
            <a:fillRect/>
          </a:stretch>
        </p:blipFill>
        <p:spPr>
          <a:xfrm>
            <a:off x="0" y="0"/>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extLst>
          </p:cNvPr>
          <p:cNvPicPr>
            <a:picLocks noChangeAspect="1"/>
          </p:cNvPicPr>
          <p:nvPr/>
        </p:nvPicPr>
        <p:blipFill>
          <a:blip r:embed="rId4"/>
          <a:stretch>
            <a:fillRect/>
          </a:stretch>
        </p:blipFill>
        <p:spPr>
          <a:xfrm>
            <a:off x="4572000" y="0"/>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extLst>
          </p:cNvPr>
          <p:cNvPicPr>
            <a:picLocks noChangeAspect="1"/>
          </p:cNvPicPr>
          <p:nvPr/>
        </p:nvPicPr>
        <p:blipFill>
          <a:blip r:embed="rId5"/>
          <a:stretch>
            <a:fillRect/>
          </a:stretch>
        </p:blipFill>
        <p:spPr>
          <a:xfrm>
            <a:off x="4572000" y="3429000"/>
            <a:ext cx="4572000" cy="3443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extLst>
          </p:cNvPr>
          <p:cNvPicPr>
            <a:picLocks noChangeAspect="1"/>
          </p:cNvPicPr>
          <p:nvPr/>
        </p:nvPicPr>
        <p:blipFill>
          <a:blip r:embed="rId6"/>
          <a:stretch>
            <a:fillRect/>
          </a:stretch>
        </p:blipFill>
        <p:spPr>
          <a:xfrm>
            <a:off x="0" y="3429000"/>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extLst>
          </p:cNvPr>
          <p:cNvPicPr>
            <a:picLocks noChangeAspect="1"/>
          </p:cNvPicPr>
          <p:nvPr/>
        </p:nvPicPr>
        <p:blipFill>
          <a:blip r:embed="rId2"/>
          <a:stretch>
            <a:fillRect/>
          </a:stretch>
        </p:blipFill>
        <p:spPr>
          <a:xfrm>
            <a:off x="76200" y="76200"/>
            <a:ext cx="43434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219" name="Picture 7" descr="C:\Users\Admin\Desktop\images (1).jpg"/>
          <p:cNvPicPr>
            <a:picLocks noChangeAspect="1" noChangeArrowheads="1"/>
          </p:cNvPicPr>
          <p:nvPr/>
        </p:nvPicPr>
        <p:blipFill>
          <a:blip r:embed="rId3"/>
          <a:srcRect/>
          <a:stretch>
            <a:fillRect/>
          </a:stretch>
        </p:blipFill>
        <p:spPr bwMode="auto">
          <a:xfrm>
            <a:off x="4648200" y="90488"/>
            <a:ext cx="4464050" cy="3414712"/>
          </a:xfrm>
          <a:prstGeom prst="rect">
            <a:avLst/>
          </a:prstGeom>
          <a:noFill/>
          <a:ln w="9525">
            <a:noFill/>
            <a:miter lim="800000"/>
            <a:headEnd/>
            <a:tailEnd/>
          </a:ln>
        </p:spPr>
      </p:pic>
      <p:pic>
        <p:nvPicPr>
          <p:cNvPr id="9220" name="Picture 8" descr="C:\Users\Admin\Desktop\SAM_1409.JPG"/>
          <p:cNvPicPr>
            <a:picLocks noChangeAspect="1" noChangeArrowheads="1"/>
          </p:cNvPicPr>
          <p:nvPr/>
        </p:nvPicPr>
        <p:blipFill>
          <a:blip r:embed="rId4"/>
          <a:srcRect/>
          <a:stretch>
            <a:fillRect/>
          </a:stretch>
        </p:blipFill>
        <p:spPr bwMode="auto">
          <a:xfrm>
            <a:off x="76200" y="3581400"/>
            <a:ext cx="4343400" cy="3276600"/>
          </a:xfrm>
          <a:prstGeom prst="rect">
            <a:avLst/>
          </a:prstGeom>
          <a:noFill/>
          <a:ln w="9525">
            <a:noFill/>
            <a:miter lim="800000"/>
            <a:headEnd/>
            <a:tailEnd/>
          </a:ln>
        </p:spPr>
      </p:pic>
      <p:pic>
        <p:nvPicPr>
          <p:cNvPr id="9221" name="Picture 9" descr="C:\Users\Admin\Desktop\6f6e286031f36e5.jpg"/>
          <p:cNvPicPr>
            <a:picLocks noChangeAspect="1" noChangeArrowheads="1"/>
          </p:cNvPicPr>
          <p:nvPr/>
        </p:nvPicPr>
        <p:blipFill>
          <a:blip r:embed="rId5"/>
          <a:srcRect/>
          <a:stretch>
            <a:fillRect/>
          </a:stretch>
        </p:blipFill>
        <p:spPr bwMode="auto">
          <a:xfrm>
            <a:off x="4572000" y="3565525"/>
            <a:ext cx="454025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extLst>
          </p:cNvPr>
          <p:cNvPicPr>
            <a:picLocks noChangeAspect="1"/>
          </p:cNvPicPr>
          <p:nvPr/>
        </p:nvPicPr>
        <p:blipFill>
          <a:blip r:embed="rId2"/>
          <a:stretch>
            <a:fillRect/>
          </a:stretch>
        </p:blipFill>
        <p:spPr>
          <a:xfrm>
            <a:off x="0" y="0"/>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extLst>
          </p:cNvPr>
          <p:cNvPicPr>
            <a:picLocks noChangeAspect="1"/>
          </p:cNvPicPr>
          <p:nvPr/>
        </p:nvPicPr>
        <p:blipFill>
          <a:blip r:embed="rId3"/>
          <a:stretch>
            <a:fillRect/>
          </a:stretch>
        </p:blipFill>
        <p:spPr>
          <a:xfrm>
            <a:off x="4572000" y="0"/>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extLst>
          </p:cNvPr>
          <p:cNvPicPr>
            <a:picLocks noChangeAspect="1"/>
          </p:cNvPicPr>
          <p:nvPr/>
        </p:nvPicPr>
        <p:blipFill>
          <a:blip r:embed="rId4"/>
          <a:stretch>
            <a:fillRect/>
          </a:stretch>
        </p:blipFill>
        <p:spPr>
          <a:xfrm>
            <a:off x="6350" y="3429000"/>
            <a:ext cx="464185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extLst>
          </p:cNvPr>
          <p:cNvPicPr>
            <a:picLocks noChangeAspect="1"/>
          </p:cNvPicPr>
          <p:nvPr/>
        </p:nvPicPr>
        <p:blipFill>
          <a:blip r:embed="rId5"/>
          <a:stretch>
            <a:fillRect/>
          </a:stretch>
        </p:blipFill>
        <p:spPr>
          <a:xfrm>
            <a:off x="4572000" y="3429000"/>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1197</Words>
  <Application>Microsoft Office PowerPoint</Application>
  <PresentationFormat>On-screen Show (4:3)</PresentationFormat>
  <Paragraphs>69</Paragraphs>
  <Slides>18</Slides>
  <Notes>1</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Đọc đoạn kết bài mà bạn đã viết về cây mà bạn yêu thích.</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AutoBVT</dc:creator>
  <cp:lastModifiedBy>AutoBVT</cp:lastModifiedBy>
  <cp:revision>12</cp:revision>
  <dcterms:created xsi:type="dcterms:W3CDTF">2023-03-14T09:00:36Z</dcterms:created>
  <dcterms:modified xsi:type="dcterms:W3CDTF">2025-10-06T13:35:35Z</dcterms:modified>
</cp:coreProperties>
</file>