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65" r:id="rId3"/>
    <p:sldId id="269" r:id="rId4"/>
    <p:sldId id="270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4" r:id="rId13"/>
    <p:sldId id="293" r:id="rId14"/>
    <p:sldId id="27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21" autoAdjust="0"/>
    <p:restoredTop sz="94660"/>
  </p:normalViewPr>
  <p:slideViewPr>
    <p:cSldViewPr snapToGrid="0">
      <p:cViewPr varScale="1">
        <p:scale>
          <a:sx n="65" d="100"/>
          <a:sy n="65" d="100"/>
        </p:scale>
        <p:origin x="90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0CE608-F03F-47EA-BE1B-6F68BA16C18C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276B14-2A57-40BB-8524-417610717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013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65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3DB15-2AED-4557-9DD9-8FFF0C221F2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038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57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213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3DB15-2AED-4557-9DD9-8FFF0C221F2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3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3DB15-2AED-4557-9DD9-8FFF0C221F2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6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3DB15-2AED-4557-9DD9-8FFF0C221F2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421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3DB15-2AED-4557-9DD9-8FFF0C221F2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22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3DB15-2AED-4557-9DD9-8FFF0C221F2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2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3DB15-2AED-4557-9DD9-8FFF0C221F2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85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220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7C24F-4B64-FDA7-1286-D6063D06AF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4B895B-224A-C459-6CB4-CE6111901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5A66A-4EEE-859D-CD42-F778068D5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BB5A-A1C0-4FED-BE9F-0232A754260D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C785F-2FC4-FA6C-5EA2-17D8F2982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7CE60-BF72-889D-49C5-530C5EE33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FC897-1CD3-4087-9307-2A639FBE6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728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9EEE9-88F6-3720-1278-543D8AB97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36237B-880C-4D6E-14CF-63273CB6B7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BF843-078B-9A31-46A0-F809BD209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BB5A-A1C0-4FED-BE9F-0232A754260D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E9F23-4C2E-4E7B-4459-F2CA270A7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6704E-1DF8-ECD7-CC81-7F8D7B8B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FC897-1CD3-4087-9307-2A639FBE6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160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6B324D-4B05-6E03-311E-8D2D725705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83614F-8A4B-E768-8E32-0CB0BA1C4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DFE0B-E6D5-7A9C-AB1E-6DFC08B7D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BB5A-A1C0-4FED-BE9F-0232A754260D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C2645-282A-A611-84A8-1CBF359E9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9A60C-AE00-5378-6AEB-E94628059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FC897-1CD3-4087-9307-2A639FBE6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05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35164"/>
            <a:ext cx="5384800" cy="4389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35164"/>
            <a:ext cx="5384800" cy="2117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205288"/>
            <a:ext cx="5384800" cy="2119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E657F-A828-40D7-9920-D02D4F2A6DF2}" type="datetimeFigureOut">
              <a:rPr lang="en-US"/>
              <a:pPr>
                <a:defRPr/>
              </a:pPr>
              <a:t>10/9/2022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C02126-F2A6-4140-A6DE-BE6D2D5884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3042943"/>
      </p:ext>
    </p:extLst>
  </p:cSld>
  <p:clrMapOvr>
    <a:masterClrMapping/>
  </p:clrMapOvr>
  <p:transition spd="med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33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4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1A03E-0676-617A-34E2-8F26D21E8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CC56D-92C3-5303-59B6-EA7DA909F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1BB41B-6C81-C5D4-74C7-B16B28B28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BB5A-A1C0-4FED-BE9F-0232A754260D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B41C7-ACBE-50FE-7C70-8CCB56219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E65B9-914A-BF54-616E-0CDC9D1F7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FC897-1CD3-4087-9307-2A639FBE6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73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3E4A4-7C78-D5B2-51DC-A536EEAB1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4EA0A-1237-3617-D3B3-01173E6BC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D07F1-C7DF-DE59-5420-871BF429C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BB5A-A1C0-4FED-BE9F-0232A754260D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E6BB8-466D-D074-5D89-3642502AD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68737-73F6-6B93-4F0C-BB58FD277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FC897-1CD3-4087-9307-2A639FBE6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61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84350-F222-D92A-3687-D3B321DDC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4F83F-5580-5529-1433-45F6516F31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E398A4-BB2A-6031-5F24-7FC69EC8E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54E83-7673-7A40-6A7D-D24D02BC1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BB5A-A1C0-4FED-BE9F-0232A754260D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9A5AD-7937-A8DB-ABA8-B8A2C1407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F9E4D8-BDEA-E97B-7A5F-50ECBE70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FC897-1CD3-4087-9307-2A639FBE6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37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05CA1-A430-2790-0EAB-D2A52F130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CE4772-500D-BDBC-58BA-28B5C6B9D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8AFB1-37D7-E9C4-089D-96AA7BDB2C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67B2D9-AE35-7A03-3414-379B3A347C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007330-10EB-7206-6921-45386158AF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D93F74-01B2-7E73-4AF8-73744E587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BB5A-A1C0-4FED-BE9F-0232A754260D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182AD1-D7B9-0D32-0754-E0FE941EA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86C132-F58C-4BE2-316D-3DC613526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FC897-1CD3-4087-9307-2A639FBE6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26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6937-DD1A-163A-E993-4673405F0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BDFD6B-22F1-FF33-3A59-9CC43165A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BB5A-A1C0-4FED-BE9F-0232A754260D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A8D184-C049-D582-0184-DA2E84AD9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ACF42-4116-127E-BAC8-E43083502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FC897-1CD3-4087-9307-2A639FBE6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873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418F31-CCC0-79A4-4F20-587BB1488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BB5A-A1C0-4FED-BE9F-0232A754260D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F667D0-C909-6733-0755-326894CF8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0D335-6A35-2B87-3428-9F4465E3F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FC897-1CD3-4087-9307-2A639FBE6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47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CADC-60B0-6300-4D87-05D41D15F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2100D-6A05-15D6-7441-017843DB0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4B75C5-5DBA-8048-45AA-FFF40FF2A3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E58A72-EAA4-04D0-E1F3-4DDE1E0D8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BB5A-A1C0-4FED-BE9F-0232A754260D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492AB8-FDD4-C436-CA75-6F82EABC6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FB59D1-1B6C-19D5-48E7-A6399036E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FC897-1CD3-4087-9307-2A639FBE6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87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5CA32-BC2F-4DCF-2AB6-B1F9F9F93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1E0625-93B9-7D8E-4959-6538EB336C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862AD3-1C6B-9051-713E-D9F54AA7C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76F062-B577-8DCA-0375-9115296BE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BB5A-A1C0-4FED-BE9F-0232A754260D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96B68-0292-90EF-FAAD-D90C37385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06CF88-96B0-246C-A1E6-DF968B461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FC897-1CD3-4087-9307-2A639FBE6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07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931B7A-0CF8-72CE-5C02-EFFB56C5E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7FF5D8-8F8C-0FCD-4AB5-992460E32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DBAB5-DA0B-7D51-885F-EC27279956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FBB5A-A1C0-4FED-BE9F-0232A754260D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32083-010E-758B-45BA-D05C091002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4B90A-717B-1D4D-FE39-164CCA5440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FC897-1CD3-4087-9307-2A639FBE6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70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gif"/><Relationship Id="rId7" Type="http://schemas.openxmlformats.org/officeDocument/2006/relationships/image" Target="../media/image8.wm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5" descr="861991ptj0g7jwjc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902"/>
            <a:ext cx="685800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6" descr="1145473xbf1rinc7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0"/>
            <a:ext cx="685800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8" descr="2007032808044360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5786437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9" descr="200703280804440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8" y="5938837"/>
            <a:ext cx="8477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20" descr="2007032808043661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6010276"/>
            <a:ext cx="8477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WordArt 18"/>
          <p:cNvSpPr>
            <a:spLocks noChangeArrowheads="1" noChangeShapeType="1" noTextEdit="1"/>
          </p:cNvSpPr>
          <p:nvPr/>
        </p:nvSpPr>
        <p:spPr bwMode="auto">
          <a:xfrm>
            <a:off x="2439315" y="375845"/>
            <a:ext cx="7924799" cy="6095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VỀ DỰ GIỜ LỚP 2A</a:t>
            </a:r>
          </a:p>
        </p:txBody>
      </p:sp>
      <p:sp>
        <p:nvSpPr>
          <p:cNvPr id="6154" name="WordArt 19"/>
          <p:cNvSpPr>
            <a:spLocks noChangeArrowheads="1" noChangeShapeType="1" noTextEdit="1"/>
          </p:cNvSpPr>
          <p:nvPr/>
        </p:nvSpPr>
        <p:spPr bwMode="auto">
          <a:xfrm>
            <a:off x="4890052" y="1232452"/>
            <a:ext cx="2690191" cy="5168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u="sng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b="1" u="sng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135431" y="6255495"/>
            <a:ext cx="8532568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PHẠM THỊ HƯƠNG</a:t>
            </a:r>
          </a:p>
        </p:txBody>
      </p:sp>
      <p:pic>
        <p:nvPicPr>
          <p:cNvPr id="6156" name="Picture 14" descr="Firewrk8"/>
          <p:cNvPicPr>
            <a:picLocks noChangeAspect="1" noChangeArrowheads="1"/>
          </p:cNvPicPr>
          <p:nvPr/>
        </p:nvPicPr>
        <p:blipFill>
          <a:blip r:embed="rId7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6" y="872201"/>
            <a:ext cx="15557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75" y="1838989"/>
            <a:ext cx="8873543" cy="4442748"/>
          </a:xfrm>
          <a:prstGeom prst="rect">
            <a:avLst/>
          </a:prstGeom>
        </p:spPr>
      </p:pic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3027451" y="4118230"/>
            <a:ext cx="674852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Bài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22: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Bài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toán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liên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quan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đến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phép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cộng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华康海报体W12" panose="040B0C09000000000000" pitchFamily="8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674658"/>
      </p:ext>
    </p:extLst>
  </p:cSld>
  <p:clrMapOvr>
    <a:masterClrMapping/>
  </p:clrMapOvr>
  <p:transition spd="med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7765984-E153-513B-B29A-F79CF0627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27" y="76008"/>
            <a:ext cx="11929750" cy="6858000"/>
          </a:xfrm>
          <a:prstGeom prst="rect">
            <a:avLst/>
          </a:prstGeom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8182" y="14289"/>
            <a:ext cx="12123818" cy="200864"/>
            <a:chOff x="0" y="3277"/>
            <a:chExt cx="5760" cy="71"/>
          </a:xfrm>
        </p:grpSpPr>
        <p:sp>
          <p:nvSpPr>
            <p:cNvPr id="10265" name="Line 7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Line 8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7" name="Line 9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32262" y="6723529"/>
            <a:ext cx="11995658" cy="118595"/>
            <a:chOff x="0" y="3277"/>
            <a:chExt cx="5760" cy="71"/>
          </a:xfrm>
        </p:grpSpPr>
        <p:sp>
          <p:nvSpPr>
            <p:cNvPr id="10262" name="Line 11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3" name="Line 12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4" name="Line 13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5400000" flipV="1">
            <a:off x="-3361764" y="3361765"/>
            <a:ext cx="6858000" cy="134470"/>
            <a:chOff x="0" y="3277"/>
            <a:chExt cx="5760" cy="71"/>
          </a:xfrm>
        </p:grpSpPr>
        <p:sp>
          <p:nvSpPr>
            <p:cNvPr id="10259" name="Line 15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0" name="Line 16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1" name="Line 17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400000" flipV="1">
            <a:off x="8698006" y="3364006"/>
            <a:ext cx="6858000" cy="129988"/>
            <a:chOff x="0" y="3277"/>
            <a:chExt cx="5760" cy="71"/>
          </a:xfrm>
        </p:grpSpPr>
        <p:sp>
          <p:nvSpPr>
            <p:cNvPr id="10256" name="Line 19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7" name="Line 20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8" name="Line 21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" name="TextBox 2"/>
          <p:cNvSpPr txBox="1">
            <a:spLocks noChangeArrowheads="1"/>
          </p:cNvSpPr>
          <p:nvPr/>
        </p:nvSpPr>
        <p:spPr bwMode="auto">
          <a:xfrm>
            <a:off x="362778" y="389484"/>
            <a:ext cx="11564763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EEAE244F-39F8-91F6-5ABD-535D203EE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6852" y="2627284"/>
            <a:ext cx="22778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2C670CE5-7C32-C22C-B525-78A012F03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051" y="3436031"/>
            <a:ext cx="996990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640A9F68-F63B-4CE9-E398-B2E0E9D3A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5986" y="5147225"/>
            <a:ext cx="700838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0EBB15F0-6D3A-A516-0E69-E1929DA4D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9873" y="4347718"/>
            <a:ext cx="585185" cy="76944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482F227E-2DC7-4014-E181-A787E39E8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6724" y="4362751"/>
            <a:ext cx="585185" cy="76944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ABF0AB81-143D-5D74-0D99-A7E1CF494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4670" y="5155078"/>
            <a:ext cx="585185" cy="76944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3F2080CB-183D-B116-C7E1-6E3EFCDE6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7817" y="4361116"/>
            <a:ext cx="58518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0346164-13F2-CC15-7343-9C8E3F917222}"/>
              </a:ext>
            </a:extLst>
          </p:cNvPr>
          <p:cNvSpPr/>
          <p:nvPr/>
        </p:nvSpPr>
        <p:spPr>
          <a:xfrm>
            <a:off x="3908298" y="4382154"/>
            <a:ext cx="585185" cy="769441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8B5BE687-862B-CE9E-76AD-DD92B5783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8436" y="4329738"/>
            <a:ext cx="585185" cy="76944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43A44CCF-7BE6-051A-4CEA-4C031A502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4751" y="4425541"/>
            <a:ext cx="19142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D76BF90A-5192-70B3-FC60-B873C2918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9433" y="4369450"/>
            <a:ext cx="76904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7800F55-AD7B-804E-3E40-1C57F27BD549}"/>
              </a:ext>
            </a:extLst>
          </p:cNvPr>
          <p:cNvSpPr/>
          <p:nvPr/>
        </p:nvSpPr>
        <p:spPr>
          <a:xfrm>
            <a:off x="3926684" y="4399593"/>
            <a:ext cx="585185" cy="76944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759AEEA8-055E-2D88-5B30-CF6F20AFB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0896" y="4375212"/>
            <a:ext cx="58518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64CD9A21-32F2-F176-CB24-B01542902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7185" y="4338478"/>
            <a:ext cx="94373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6EDD6C17-A275-72A5-C1D5-6CEA72216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8540" y="5167979"/>
            <a:ext cx="94373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</a:p>
        </p:txBody>
      </p:sp>
    </p:spTree>
    <p:extLst>
      <p:ext uri="{BB962C8B-B14F-4D97-AF65-F5344CB8AC3E}">
        <p14:creationId xmlns:p14="http://schemas.microsoft.com/office/powerpoint/2010/main" val="39514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/>
      <p:bldP spid="10" grpId="0" animBg="1"/>
      <p:bldP spid="10" grpId="1" animBg="1"/>
      <p:bldP spid="15" grpId="0" animBg="1"/>
      <p:bldP spid="15" grpId="1" animBg="1"/>
      <p:bldP spid="16" grpId="0"/>
      <p:bldP spid="18" grpId="0"/>
      <p:bldP spid="19" grpId="0"/>
      <p:bldP spid="20" grpId="0"/>
      <p:bldP spid="21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775" y="4128805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6" tIns="45702" rIns="91326" bIns="45702" rtlCol="0" anchor="ctr"/>
          <a:lstStyle/>
          <a:p>
            <a:pPr algn="ctr" defTabSz="91317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816" y="4312250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6" tIns="45702" rIns="91326" bIns="45702" rtlCol="0" anchor="ctr"/>
          <a:lstStyle/>
          <a:p>
            <a:pPr algn="ctr" defTabSz="91317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1" y="2696705"/>
            <a:ext cx="1615475" cy="161547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6" tIns="45702" rIns="91326" bIns="45702" rtlCol="0" anchor="ctr"/>
          <a:lstStyle/>
          <a:p>
            <a:pPr algn="ctr" defTabSz="91317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-18338" y="-628569"/>
            <a:ext cx="12192000" cy="6277448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82" y="3202747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6" tIns="45702" rIns="91326" bIns="45702" rtlCol="0" anchor="ctr"/>
          <a:lstStyle/>
          <a:p>
            <a:pPr algn="ctr" defTabSz="91317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9" y="-61873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0" y="-345523"/>
            <a:ext cx="1183531" cy="1183531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6" tIns="45702" rIns="91326" bIns="45702" rtlCol="0" anchor="ctr"/>
          <a:lstStyle/>
          <a:p>
            <a:pPr algn="ctr" defTabSz="91317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43" y="479247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6" tIns="45702" rIns="91326" bIns="45702" rtlCol="0" anchor="ctr"/>
          <a:lstStyle/>
          <a:p>
            <a:pPr algn="ctr" defTabSz="91317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24085" y="2660200"/>
            <a:ext cx="10143829" cy="1107959"/>
          </a:xfrm>
          <a:prstGeom prst="rect">
            <a:avLst/>
          </a:prstGeom>
          <a:noFill/>
        </p:spPr>
        <p:txBody>
          <a:bodyPr wrap="none" lIns="91326" tIns="45702" rIns="9132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72"/>
            <a:r>
              <a:rPr lang="en-US" sz="6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74" y="2789562"/>
            <a:ext cx="10424739" cy="587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31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DB64269-28FF-6D9E-6253-CB15D4B2B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3" y="76008"/>
            <a:ext cx="11929750" cy="6858000"/>
          </a:xfrm>
          <a:prstGeom prst="rect">
            <a:avLst/>
          </a:prstGeom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8182" y="14289"/>
            <a:ext cx="12123818" cy="200864"/>
            <a:chOff x="0" y="3277"/>
            <a:chExt cx="5760" cy="71"/>
          </a:xfrm>
        </p:grpSpPr>
        <p:sp>
          <p:nvSpPr>
            <p:cNvPr id="10265" name="Line 7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Line 8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7" name="Line 9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32262" y="6723529"/>
            <a:ext cx="11995658" cy="118595"/>
            <a:chOff x="0" y="3277"/>
            <a:chExt cx="5760" cy="71"/>
          </a:xfrm>
        </p:grpSpPr>
        <p:sp>
          <p:nvSpPr>
            <p:cNvPr id="10262" name="Line 11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3" name="Line 12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4" name="Line 13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5400000" flipV="1">
            <a:off x="-3361765" y="3437773"/>
            <a:ext cx="6858000" cy="134470"/>
            <a:chOff x="0" y="3277"/>
            <a:chExt cx="5760" cy="71"/>
          </a:xfrm>
        </p:grpSpPr>
        <p:sp>
          <p:nvSpPr>
            <p:cNvPr id="10259" name="Line 15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0" name="Line 16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1" name="Line 17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400000" flipV="1">
            <a:off x="8698006" y="3364006"/>
            <a:ext cx="6858000" cy="129988"/>
            <a:chOff x="0" y="3277"/>
            <a:chExt cx="5760" cy="71"/>
          </a:xfrm>
        </p:grpSpPr>
        <p:sp>
          <p:nvSpPr>
            <p:cNvPr id="10256" name="Line 19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7" name="Line 20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8" name="Line 21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" name="TextBox 2"/>
          <p:cNvSpPr txBox="1">
            <a:spLocks noChangeArrowheads="1"/>
          </p:cNvSpPr>
          <p:nvPr/>
        </p:nvSpPr>
        <p:spPr bwMode="auto">
          <a:xfrm>
            <a:off x="260358" y="2004424"/>
            <a:ext cx="981279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0753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9"/>
            <a:ext cx="12192000" cy="6843710"/>
          </a:xfrm>
          <a:prstGeom prst="rect">
            <a:avLst/>
          </a:prstGeom>
        </p:spPr>
      </p:pic>
      <p:sp>
        <p:nvSpPr>
          <p:cNvPr id="8194" name="TextBox 3"/>
          <p:cNvSpPr txBox="1">
            <a:spLocks noChangeArrowheads="1"/>
          </p:cNvSpPr>
          <p:nvPr/>
        </p:nvSpPr>
        <p:spPr bwMode="auto">
          <a:xfrm>
            <a:off x="1524000" y="152400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14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2022</a:t>
            </a:r>
          </a:p>
          <a:p>
            <a:pPr algn="ctr"/>
            <a:r>
              <a:rPr lang="en-US" altLang="en-US" sz="36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alt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altLang="en-US" sz="3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TOÁN LIÊN QUAN ĐẾN PHÉP CỘNG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14289"/>
            <a:ext cx="12192000" cy="138111"/>
            <a:chOff x="0" y="3277"/>
            <a:chExt cx="5760" cy="71"/>
          </a:xfrm>
        </p:grpSpPr>
        <p:sp>
          <p:nvSpPr>
            <p:cNvPr id="36881" name="Line 7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2" name="Line 8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3" name="Line 9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6401" y="6729412"/>
            <a:ext cx="12079689" cy="121024"/>
            <a:chOff x="0" y="3277"/>
            <a:chExt cx="5760" cy="71"/>
          </a:xfrm>
        </p:grpSpPr>
        <p:sp>
          <p:nvSpPr>
            <p:cNvPr id="36878" name="Line 11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9" name="Line 12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0" name="Line 13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5400000">
            <a:off x="-3381934" y="3381935"/>
            <a:ext cx="6858000" cy="94129"/>
            <a:chOff x="0" y="3277"/>
            <a:chExt cx="5760" cy="71"/>
          </a:xfrm>
        </p:grpSpPr>
        <p:sp>
          <p:nvSpPr>
            <p:cNvPr id="36875" name="Line 15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6" name="Line 16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7" name="Line 17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400000">
            <a:off x="8698006" y="3356442"/>
            <a:ext cx="6858000" cy="129988"/>
            <a:chOff x="0" y="3277"/>
            <a:chExt cx="5760" cy="71"/>
          </a:xfrm>
        </p:grpSpPr>
        <p:sp>
          <p:nvSpPr>
            <p:cNvPr id="36872" name="Line 19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3" name="Line 20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4" name="Line 21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" name="TextBox 3"/>
          <p:cNvSpPr txBox="1">
            <a:spLocks noChangeArrowheads="1"/>
          </p:cNvSpPr>
          <p:nvPr/>
        </p:nvSpPr>
        <p:spPr bwMode="auto">
          <a:xfrm>
            <a:off x="1905000" y="2228434"/>
            <a:ext cx="83058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44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altLang="en-US" sz="44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r>
              <a:rPr lang="en-US" altLang="en-US" sz="44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tế</a:t>
            </a:r>
            <a:endParaRPr lang="en-US" altLang="en-US" sz="4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theo</a:t>
            </a:r>
            <a:endParaRPr lang="en-US" altLang="en-US" sz="4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84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1524000" y="3999646"/>
            <a:ext cx="9144000" cy="28583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6"/>
          <a:stretch/>
        </p:blipFill>
        <p:spPr>
          <a:xfrm>
            <a:off x="5940087" y="1"/>
            <a:ext cx="4727915" cy="6857996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062135" y="3752631"/>
            <a:ext cx="3891632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259"/>
          <p:cNvSpPr>
            <a:spLocks noChangeArrowheads="1"/>
          </p:cNvSpPr>
          <p:nvPr/>
        </p:nvSpPr>
        <p:spPr bwMode="auto">
          <a:xfrm>
            <a:off x="1699073" y="1963593"/>
            <a:ext cx="4419995" cy="146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457200">
              <a:buNone/>
              <a:defRPr/>
            </a:pPr>
            <a:r>
              <a:rPr lang="en-US" altLang="zh-CN" sz="405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</a:t>
            </a:r>
            <a:endParaRPr lang="vi-VN" altLang="zh-CN" sz="4050" b="1" cap="all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>
              <a:buNone/>
              <a:defRPr/>
            </a:pPr>
            <a:r>
              <a:rPr lang="vi-VN" altLang="zh-CN" sz="405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</a:t>
            </a:r>
            <a:endParaRPr lang="zh-CN" altLang="en-US" sz="4050" b="1" cap="all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V.A – Em Yêu Ai">
            <a:hlinkClick r:id="" action="ppaction://media"/>
            <a:extLst>
              <a:ext uri="{FF2B5EF4-FFF2-40B4-BE49-F238E27FC236}">
                <a16:creationId xmlns:a16="http://schemas.microsoft.com/office/drawing/2014/main" id="{FD107431-404E-4F6F-A0B3-96A0E0EA6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602894" y="393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180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/>
      <p:bldP spid="12" grpId="1"/>
    </p:bldLst>
  </p:timing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775" y="4128805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6" tIns="45702" rIns="91326" bIns="45702" rtlCol="0" anchor="ctr"/>
          <a:lstStyle/>
          <a:p>
            <a:pPr algn="ctr" defTabSz="91317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816" y="4312250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6" tIns="45702" rIns="91326" bIns="45702" rtlCol="0" anchor="ctr"/>
          <a:lstStyle/>
          <a:p>
            <a:pPr algn="ctr" defTabSz="91317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1" y="2696705"/>
            <a:ext cx="1615475" cy="161547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6" tIns="45702" rIns="91326" bIns="45702" rtlCol="0" anchor="ctr"/>
          <a:lstStyle/>
          <a:p>
            <a:pPr algn="ctr" defTabSz="91317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0" y="0"/>
            <a:ext cx="12192000" cy="6277448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82" y="3202747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6" tIns="45702" rIns="91326" bIns="45702" rtlCol="0" anchor="ctr"/>
          <a:lstStyle/>
          <a:p>
            <a:pPr algn="ctr" defTabSz="91317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9" y="-61873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0" y="-345523"/>
            <a:ext cx="1183531" cy="1183531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6" tIns="45702" rIns="91326" bIns="45702" rtlCol="0" anchor="ctr"/>
          <a:lstStyle/>
          <a:p>
            <a:pPr algn="ctr" defTabSz="91317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43" y="479247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6" tIns="45702" rIns="91326" bIns="45702" rtlCol="0" anchor="ctr"/>
          <a:lstStyle/>
          <a:p>
            <a:pPr algn="ctr" defTabSz="91317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29617" y="2865660"/>
            <a:ext cx="5921619" cy="1446513"/>
          </a:xfrm>
          <a:prstGeom prst="rect">
            <a:avLst/>
          </a:prstGeom>
          <a:noFill/>
        </p:spPr>
        <p:txBody>
          <a:bodyPr wrap="none" lIns="91326" tIns="45702" rIns="9132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72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8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5" y="2574043"/>
            <a:ext cx="10424739" cy="587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33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77" y="-135613"/>
            <a:ext cx="8235555" cy="28525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78426" y="691065"/>
            <a:ext cx="6750393" cy="1107992"/>
          </a:xfrm>
          <a:prstGeom prst="rect">
            <a:avLst/>
          </a:prstGeom>
          <a:noFill/>
        </p:spPr>
        <p:txBody>
          <a:bodyPr wrap="square" lIns="91354" tIns="45718" rIns="91354" bIns="45718" rtlCol="0">
            <a:spAutoFit/>
          </a:bodyPr>
          <a:lstStyle/>
          <a:p>
            <a:pPr algn="ctr" defTabSz="913425"/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 MỜI CHƠI</a:t>
            </a:r>
          </a:p>
        </p:txBody>
      </p:sp>
    </p:spTree>
    <p:extLst>
      <p:ext uri="{BB962C8B-B14F-4D97-AF65-F5344CB8AC3E}">
        <p14:creationId xmlns:p14="http://schemas.microsoft.com/office/powerpoint/2010/main" val="136754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775" y="4128805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6" tIns="45702" rIns="91326" bIns="45702" rtlCol="0" anchor="ctr"/>
          <a:lstStyle/>
          <a:p>
            <a:pPr algn="ctr" defTabSz="91317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816" y="4312250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6" tIns="45702" rIns="91326" bIns="45702" rtlCol="0" anchor="ctr"/>
          <a:lstStyle/>
          <a:p>
            <a:pPr algn="ctr" defTabSz="91317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1" y="2696705"/>
            <a:ext cx="1615475" cy="161547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6" tIns="45702" rIns="91326" bIns="45702" rtlCol="0" anchor="ctr"/>
          <a:lstStyle/>
          <a:p>
            <a:pPr algn="ctr" defTabSz="91317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-18338" y="-628569"/>
            <a:ext cx="12192000" cy="6277448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82" y="3202747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6" tIns="45702" rIns="91326" bIns="45702" rtlCol="0" anchor="ctr"/>
          <a:lstStyle/>
          <a:p>
            <a:pPr algn="ctr" defTabSz="91317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9" y="-61873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0" y="-345523"/>
            <a:ext cx="1183531" cy="1183531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6" tIns="45702" rIns="91326" bIns="45702" rtlCol="0" anchor="ctr"/>
          <a:lstStyle/>
          <a:p>
            <a:pPr algn="ctr" defTabSz="91317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43" y="479247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6" tIns="45702" rIns="91326" bIns="45702" rtlCol="0" anchor="ctr"/>
          <a:lstStyle/>
          <a:p>
            <a:pPr algn="ctr" defTabSz="91317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3453" y="2587194"/>
            <a:ext cx="11030290" cy="1107959"/>
          </a:xfrm>
          <a:prstGeom prst="rect">
            <a:avLst/>
          </a:prstGeom>
          <a:noFill/>
        </p:spPr>
        <p:txBody>
          <a:bodyPr wrap="none" lIns="91326" tIns="45702" rIns="9132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72"/>
            <a:r>
              <a:rPr lang="en-US" sz="6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</a:t>
            </a: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74" y="2789562"/>
            <a:ext cx="10424739" cy="587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84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EAE599C-DF9B-E79B-CCD6-2D4129830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91" y="212323"/>
            <a:ext cx="1192975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C75C841-EA12-22AD-557C-5E6801E18241}"/>
              </a:ext>
            </a:extLst>
          </p:cNvPr>
          <p:cNvSpPr/>
          <p:nvPr/>
        </p:nvSpPr>
        <p:spPr>
          <a:xfrm>
            <a:off x="2814441" y="3140361"/>
            <a:ext cx="5064398" cy="234681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8182" y="14289"/>
            <a:ext cx="12123818" cy="200864"/>
            <a:chOff x="0" y="3277"/>
            <a:chExt cx="5760" cy="71"/>
          </a:xfrm>
        </p:grpSpPr>
        <p:sp>
          <p:nvSpPr>
            <p:cNvPr id="10265" name="Line 7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Line 8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7" name="Line 9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32262" y="6723529"/>
            <a:ext cx="11995658" cy="118595"/>
            <a:chOff x="0" y="3277"/>
            <a:chExt cx="5760" cy="71"/>
          </a:xfrm>
        </p:grpSpPr>
        <p:sp>
          <p:nvSpPr>
            <p:cNvPr id="10262" name="Line 11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3" name="Line 12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4" name="Line 13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5400000" flipV="1">
            <a:off x="-3361765" y="3437773"/>
            <a:ext cx="6858000" cy="134470"/>
            <a:chOff x="0" y="3277"/>
            <a:chExt cx="5760" cy="71"/>
          </a:xfrm>
        </p:grpSpPr>
        <p:sp>
          <p:nvSpPr>
            <p:cNvPr id="10259" name="Line 15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0" name="Line 16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1" name="Line 17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400000" flipV="1">
            <a:off x="8698006" y="3364006"/>
            <a:ext cx="6858000" cy="129988"/>
            <a:chOff x="0" y="3277"/>
            <a:chExt cx="5760" cy="71"/>
          </a:xfrm>
        </p:grpSpPr>
        <p:sp>
          <p:nvSpPr>
            <p:cNvPr id="10256" name="Line 19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7" name="Line 20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8" name="Line 21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675708" y="212323"/>
            <a:ext cx="298122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altLang="en-US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"/>
          <p:cNvSpPr txBox="1">
            <a:spLocks noChangeArrowheads="1"/>
          </p:cNvSpPr>
          <p:nvPr/>
        </p:nvSpPr>
        <p:spPr bwMode="auto">
          <a:xfrm>
            <a:off x="256979" y="1062676"/>
            <a:ext cx="1084506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CF584D4F-83B0-7066-A7E0-DA4D03F72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6479" y="3153434"/>
            <a:ext cx="528971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79D5BDCD-9823-76C2-74CD-7EE7504F8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4441" y="3799830"/>
            <a:ext cx="528971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BF1FA0F5-3252-73CE-C980-5435B0AEB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6480" y="4492238"/>
            <a:ext cx="528971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13E1638B-4D08-8D18-6CA0-26F50AA96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6463" y="4486065"/>
            <a:ext cx="585185" cy="7694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5172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/>
      <p:bldP spid="6" grpId="0"/>
      <p:bldP spid="7" grpId="0"/>
      <p:bldP spid="8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4309C9B-4B17-938C-B6E0-939221B5B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2" y="229142"/>
            <a:ext cx="11929750" cy="6858000"/>
          </a:xfrm>
          <a:prstGeom prst="rect">
            <a:avLst/>
          </a:prstGeom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8182" y="14289"/>
            <a:ext cx="12123818" cy="200864"/>
            <a:chOff x="0" y="3277"/>
            <a:chExt cx="5760" cy="71"/>
          </a:xfrm>
        </p:grpSpPr>
        <p:sp>
          <p:nvSpPr>
            <p:cNvPr id="10265" name="Line 7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Line 8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7" name="Line 9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32262" y="6723529"/>
            <a:ext cx="11995658" cy="118595"/>
            <a:chOff x="0" y="3277"/>
            <a:chExt cx="5760" cy="71"/>
          </a:xfrm>
        </p:grpSpPr>
        <p:sp>
          <p:nvSpPr>
            <p:cNvPr id="10262" name="Line 11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3" name="Line 12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4" name="Line 13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5400000" flipV="1">
            <a:off x="-3361764" y="3361765"/>
            <a:ext cx="6858000" cy="134470"/>
            <a:chOff x="0" y="3277"/>
            <a:chExt cx="5760" cy="71"/>
          </a:xfrm>
        </p:grpSpPr>
        <p:sp>
          <p:nvSpPr>
            <p:cNvPr id="10259" name="Line 15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0" name="Line 16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1" name="Line 17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400000" flipV="1">
            <a:off x="8698006" y="3364006"/>
            <a:ext cx="6858000" cy="129988"/>
            <a:chOff x="0" y="3277"/>
            <a:chExt cx="5760" cy="71"/>
          </a:xfrm>
        </p:grpSpPr>
        <p:sp>
          <p:nvSpPr>
            <p:cNvPr id="10256" name="Line 19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7" name="Line 20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8" name="Line 21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" name="TextBox 2"/>
          <p:cNvSpPr txBox="1">
            <a:spLocks noChangeArrowheads="1"/>
          </p:cNvSpPr>
          <p:nvPr/>
        </p:nvSpPr>
        <p:spPr bwMode="auto">
          <a:xfrm>
            <a:off x="294578" y="647564"/>
            <a:ext cx="1084506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EEAE244F-39F8-91F6-5ABD-535D203EE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6852" y="2627284"/>
            <a:ext cx="22778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2C670CE5-7C32-C22C-B525-78A012F03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9932" y="3554253"/>
            <a:ext cx="76907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BB30E60F-71E3-481F-88AC-B31D2D388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5986" y="4340364"/>
            <a:ext cx="511908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+ 5 = 9 (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640A9F68-F63B-4CE9-E398-B2E0E9D3A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5986" y="5147225"/>
            <a:ext cx="52535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464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1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DB64269-28FF-6D9E-6253-CB15D4B2B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3" y="76008"/>
            <a:ext cx="1192975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C75C841-EA12-22AD-557C-5E6801E18241}"/>
              </a:ext>
            </a:extLst>
          </p:cNvPr>
          <p:cNvSpPr/>
          <p:nvPr/>
        </p:nvSpPr>
        <p:spPr>
          <a:xfrm>
            <a:off x="2814441" y="2476681"/>
            <a:ext cx="6595154" cy="255250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8182" y="14289"/>
            <a:ext cx="12123818" cy="200864"/>
            <a:chOff x="0" y="3277"/>
            <a:chExt cx="5760" cy="71"/>
          </a:xfrm>
        </p:grpSpPr>
        <p:sp>
          <p:nvSpPr>
            <p:cNvPr id="10265" name="Line 7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Line 8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7" name="Line 9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32262" y="6723529"/>
            <a:ext cx="11995658" cy="118595"/>
            <a:chOff x="0" y="3277"/>
            <a:chExt cx="5760" cy="71"/>
          </a:xfrm>
        </p:grpSpPr>
        <p:sp>
          <p:nvSpPr>
            <p:cNvPr id="10262" name="Line 11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3" name="Line 12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4" name="Line 13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5400000" flipV="1">
            <a:off x="-3361765" y="3437773"/>
            <a:ext cx="6858000" cy="134470"/>
            <a:chOff x="0" y="3277"/>
            <a:chExt cx="5760" cy="71"/>
          </a:xfrm>
        </p:grpSpPr>
        <p:sp>
          <p:nvSpPr>
            <p:cNvPr id="10259" name="Line 15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0" name="Line 16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1" name="Line 17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400000" flipV="1">
            <a:off x="8698006" y="3364006"/>
            <a:ext cx="6858000" cy="129988"/>
            <a:chOff x="0" y="3277"/>
            <a:chExt cx="5760" cy="71"/>
          </a:xfrm>
        </p:grpSpPr>
        <p:sp>
          <p:nvSpPr>
            <p:cNvPr id="10256" name="Line 19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7" name="Line 20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8" name="Line 21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" name="TextBox 2"/>
          <p:cNvSpPr txBox="1">
            <a:spLocks noChangeArrowheads="1"/>
          </p:cNvSpPr>
          <p:nvPr/>
        </p:nvSpPr>
        <p:spPr bwMode="auto">
          <a:xfrm>
            <a:off x="299692" y="411599"/>
            <a:ext cx="1179527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CF584D4F-83B0-7066-A7E0-DA4D03F72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4967" y="2489755"/>
            <a:ext cx="65310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79D5BDCD-9823-76C2-74CD-7EE7504F8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5678" y="3315789"/>
            <a:ext cx="64033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BF1FA0F5-3252-73CE-C980-5435B0AEB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6592" y="4101105"/>
            <a:ext cx="62532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13E1638B-4D08-8D18-6CA0-26F50AA96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702" y="4153983"/>
            <a:ext cx="585185" cy="7694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C5966A3-0726-B45F-10DD-44499B2D8A92}"/>
              </a:ext>
            </a:extLst>
          </p:cNvPr>
          <p:cNvSpPr/>
          <p:nvPr/>
        </p:nvSpPr>
        <p:spPr>
          <a:xfrm>
            <a:off x="3753466" y="5360826"/>
            <a:ext cx="4419600" cy="1219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66">
            <a:extLst>
              <a:ext uri="{FF2B5EF4-FFF2-40B4-BE49-F238E27FC236}">
                <a16:creationId xmlns:a16="http://schemas.microsoft.com/office/drawing/2014/main" id="{53F4C9A8-C67D-3B45-2596-FC7D1F2CD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4042" y="5589427"/>
            <a:ext cx="5356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i="1" dirty="0" err="1">
                <a:cs typeface="Times New Roman" panose="02020603050405020304" pitchFamily="18" charset="0"/>
              </a:rPr>
              <a:t>Thảo</a:t>
            </a:r>
            <a:r>
              <a:rPr lang="en-US" altLang="en-US" sz="4000" b="1" i="1" dirty="0"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cs typeface="Times New Roman" panose="02020603050405020304" pitchFamily="18" charset="0"/>
              </a:rPr>
              <a:t>luận</a:t>
            </a:r>
            <a:r>
              <a:rPr lang="en-US" altLang="en-US" sz="4000" b="1" i="1" dirty="0"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cs typeface="Times New Roman" panose="02020603050405020304" pitchFamily="18" charset="0"/>
              </a:rPr>
              <a:t>nhóm</a:t>
            </a:r>
            <a:endParaRPr lang="en-US" altLang="en-US" sz="4000" b="1" i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28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/>
      <p:bldP spid="6" grpId="0"/>
      <p:bldP spid="7" grpId="0"/>
      <p:bldP spid="8" grpId="0"/>
      <p:bldP spid="9" grpId="0" animBg="1"/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7765984-E153-513B-B29A-F79CF0627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27" y="76008"/>
            <a:ext cx="11929750" cy="6858000"/>
          </a:xfrm>
          <a:prstGeom prst="rect">
            <a:avLst/>
          </a:prstGeom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8182" y="14289"/>
            <a:ext cx="12123818" cy="200864"/>
            <a:chOff x="0" y="3277"/>
            <a:chExt cx="5760" cy="71"/>
          </a:xfrm>
        </p:grpSpPr>
        <p:sp>
          <p:nvSpPr>
            <p:cNvPr id="10265" name="Line 7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Line 8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7" name="Line 9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32262" y="6723529"/>
            <a:ext cx="11995658" cy="118595"/>
            <a:chOff x="0" y="3277"/>
            <a:chExt cx="5760" cy="71"/>
          </a:xfrm>
        </p:grpSpPr>
        <p:sp>
          <p:nvSpPr>
            <p:cNvPr id="10262" name="Line 11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3" name="Line 12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4" name="Line 13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5400000" flipV="1">
            <a:off x="-3361764" y="3361765"/>
            <a:ext cx="6858000" cy="134470"/>
            <a:chOff x="0" y="3277"/>
            <a:chExt cx="5760" cy="71"/>
          </a:xfrm>
        </p:grpSpPr>
        <p:sp>
          <p:nvSpPr>
            <p:cNvPr id="10259" name="Line 15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0" name="Line 16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1" name="Line 17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400000" flipV="1">
            <a:off x="8698006" y="3364006"/>
            <a:ext cx="6858000" cy="129988"/>
            <a:chOff x="0" y="3277"/>
            <a:chExt cx="5760" cy="71"/>
          </a:xfrm>
        </p:grpSpPr>
        <p:sp>
          <p:nvSpPr>
            <p:cNvPr id="10256" name="Line 19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7" name="Line 20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8" name="Line 21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" name="TextBox 2"/>
          <p:cNvSpPr txBox="1">
            <a:spLocks noChangeArrowheads="1"/>
          </p:cNvSpPr>
          <p:nvPr/>
        </p:nvSpPr>
        <p:spPr bwMode="auto">
          <a:xfrm>
            <a:off x="362778" y="389484"/>
            <a:ext cx="11564763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EEAE244F-39F8-91F6-5ABD-535D203EE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6852" y="2627284"/>
            <a:ext cx="22778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2C670CE5-7C32-C22C-B525-78A012F03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9932" y="3554253"/>
            <a:ext cx="885588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640A9F68-F63B-4CE9-E398-B2E0E9D3A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5986" y="5147225"/>
            <a:ext cx="700838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0EBB15F0-6D3A-A516-0E69-E1929DA4D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9873" y="4347718"/>
            <a:ext cx="585185" cy="76944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482F227E-2DC7-4014-E181-A787E39E8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6724" y="4362751"/>
            <a:ext cx="585185" cy="76944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ABF0AB81-143D-5D74-0D99-A7E1CF494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4670" y="5155078"/>
            <a:ext cx="585185" cy="76944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3F2080CB-183D-B116-C7E1-6E3EFCDE6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7817" y="4361116"/>
            <a:ext cx="58518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0346164-13F2-CC15-7343-9C8E3F917222}"/>
              </a:ext>
            </a:extLst>
          </p:cNvPr>
          <p:cNvSpPr/>
          <p:nvPr/>
        </p:nvSpPr>
        <p:spPr>
          <a:xfrm>
            <a:off x="3908298" y="4382154"/>
            <a:ext cx="585185" cy="769441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8B5BE687-862B-CE9E-76AD-DD92B5783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8436" y="4329738"/>
            <a:ext cx="585185" cy="76944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43A44CCF-7BE6-051A-4CEA-4C031A502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4751" y="4425541"/>
            <a:ext cx="19142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D76BF90A-5192-70B3-FC60-B873C2918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9433" y="4369450"/>
            <a:ext cx="76904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7800F55-AD7B-804E-3E40-1C57F27BD549}"/>
              </a:ext>
            </a:extLst>
          </p:cNvPr>
          <p:cNvSpPr/>
          <p:nvPr/>
        </p:nvSpPr>
        <p:spPr>
          <a:xfrm>
            <a:off x="3926684" y="4399593"/>
            <a:ext cx="585185" cy="76944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759AEEA8-055E-2D88-5B30-CF6F20AFB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0896" y="4375212"/>
            <a:ext cx="58518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64CD9A21-32F2-F176-CB24-B01542902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7185" y="4338478"/>
            <a:ext cx="94373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6EDD6C17-A275-72A5-C1D5-6CEA72216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8540" y="5167979"/>
            <a:ext cx="94373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</a:p>
        </p:txBody>
      </p:sp>
    </p:spTree>
    <p:extLst>
      <p:ext uri="{BB962C8B-B14F-4D97-AF65-F5344CB8AC3E}">
        <p14:creationId xmlns:p14="http://schemas.microsoft.com/office/powerpoint/2010/main" val="66410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/>
      <p:bldP spid="10" grpId="0" animBg="1"/>
      <p:bldP spid="10" grpId="1" animBg="1"/>
      <p:bldP spid="15" grpId="0" animBg="1"/>
      <p:bldP spid="15" grpId="1" animBg="1"/>
      <p:bldP spid="16" grpId="0"/>
      <p:bldP spid="18" grpId="0"/>
      <p:bldP spid="19" grpId="0"/>
      <p:bldP spid="20" grpId="0"/>
      <p:bldP spid="21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DB64269-28FF-6D9E-6253-CB15D4B2B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3" y="76008"/>
            <a:ext cx="1192975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C75C841-EA12-22AD-557C-5E6801E18241}"/>
              </a:ext>
            </a:extLst>
          </p:cNvPr>
          <p:cNvSpPr/>
          <p:nvPr/>
        </p:nvSpPr>
        <p:spPr>
          <a:xfrm>
            <a:off x="2814441" y="3140360"/>
            <a:ext cx="6595154" cy="255250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8182" y="14289"/>
            <a:ext cx="12123818" cy="200864"/>
            <a:chOff x="0" y="3277"/>
            <a:chExt cx="5760" cy="71"/>
          </a:xfrm>
        </p:grpSpPr>
        <p:sp>
          <p:nvSpPr>
            <p:cNvPr id="10265" name="Line 7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Line 8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7" name="Line 9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32262" y="6723529"/>
            <a:ext cx="11995658" cy="118595"/>
            <a:chOff x="0" y="3277"/>
            <a:chExt cx="5760" cy="71"/>
          </a:xfrm>
        </p:grpSpPr>
        <p:sp>
          <p:nvSpPr>
            <p:cNvPr id="10262" name="Line 11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3" name="Line 12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4" name="Line 13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5400000" flipV="1">
            <a:off x="-3361765" y="3437773"/>
            <a:ext cx="6858000" cy="134470"/>
            <a:chOff x="0" y="3277"/>
            <a:chExt cx="5760" cy="71"/>
          </a:xfrm>
        </p:grpSpPr>
        <p:sp>
          <p:nvSpPr>
            <p:cNvPr id="10259" name="Line 15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0" name="Line 16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1" name="Line 17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400000" flipV="1">
            <a:off x="8698006" y="3364006"/>
            <a:ext cx="6858000" cy="129988"/>
            <a:chOff x="0" y="3277"/>
            <a:chExt cx="5760" cy="71"/>
          </a:xfrm>
        </p:grpSpPr>
        <p:sp>
          <p:nvSpPr>
            <p:cNvPr id="10256" name="Line 19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7" name="Line 20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8" name="Line 21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" name="TextBox 2"/>
          <p:cNvSpPr txBox="1">
            <a:spLocks noChangeArrowheads="1"/>
          </p:cNvSpPr>
          <p:nvPr/>
        </p:nvSpPr>
        <p:spPr bwMode="auto">
          <a:xfrm>
            <a:off x="299692" y="411599"/>
            <a:ext cx="1179527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CF584D4F-83B0-7066-A7E0-DA4D03F72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0941" y="3152512"/>
            <a:ext cx="65310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79D5BDCD-9823-76C2-74CD-7EE7504F8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0941" y="3995343"/>
            <a:ext cx="64033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BF1FA0F5-3252-73CE-C980-5435B0AEB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1537" y="4764784"/>
            <a:ext cx="62532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13E1638B-4D08-8D18-6CA0-26F50AA96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0971" y="4794014"/>
            <a:ext cx="585185" cy="7694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31DEE015-FB98-F2D1-FDBA-95E321B44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1220" y="4003280"/>
            <a:ext cx="585185" cy="7694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654D8270-BB6D-F78B-CB0D-C9AEB1414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5583" y="3181196"/>
            <a:ext cx="585185" cy="7694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  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7C91E1F8-73FC-A82D-8F60-CC860A2D4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1439" y="3173259"/>
            <a:ext cx="585185" cy="7694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E2004219-7369-1DA9-2A09-377DEE9CC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1219" y="3979468"/>
            <a:ext cx="585185" cy="7694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44738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/>
      <p:bldP spid="6" grpId="0"/>
      <p:bldP spid="7" grpId="0"/>
      <p:bldP spid="8" grpId="0"/>
      <p:bldP spid="9" grpId="0" animBg="1"/>
      <p:bldP spid="12" grpId="0" animBg="1"/>
      <p:bldP spid="12" grpId="1" animBg="1"/>
      <p:bldP spid="13" grpId="0" animBg="1"/>
      <p:bldP spid="13" grpId="2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460</Words>
  <Application>Microsoft Office PowerPoint</Application>
  <PresentationFormat>Widescreen</PresentationFormat>
  <Paragraphs>86</Paragraphs>
  <Slides>14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Huỳnh Thị Mỹ Diệu</dc:creator>
  <cp:lastModifiedBy>Huỳnh Thị Mỹ Diệu</cp:lastModifiedBy>
  <cp:revision>3</cp:revision>
  <dcterms:created xsi:type="dcterms:W3CDTF">2022-10-09T14:01:43Z</dcterms:created>
  <dcterms:modified xsi:type="dcterms:W3CDTF">2022-10-09T15:10:14Z</dcterms:modified>
</cp:coreProperties>
</file>