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</p:sldMasterIdLst>
  <p:notesMasterIdLst>
    <p:notesMasterId r:id="rId26"/>
  </p:notesMasterIdLst>
  <p:sldIdLst>
    <p:sldId id="256" r:id="rId3"/>
    <p:sldId id="258" r:id="rId4"/>
    <p:sldId id="259" r:id="rId5"/>
    <p:sldId id="477" r:id="rId6"/>
    <p:sldId id="675" r:id="rId7"/>
    <p:sldId id="479" r:id="rId8"/>
    <p:sldId id="677" r:id="rId9"/>
    <p:sldId id="490" r:id="rId10"/>
    <p:sldId id="481" r:id="rId11"/>
    <p:sldId id="679" r:id="rId12"/>
    <p:sldId id="678" r:id="rId13"/>
    <p:sldId id="480" r:id="rId14"/>
    <p:sldId id="676" r:id="rId15"/>
    <p:sldId id="285" r:id="rId16"/>
    <p:sldId id="312" r:id="rId17"/>
    <p:sldId id="318" r:id="rId18"/>
    <p:sldId id="317" r:id="rId19"/>
    <p:sldId id="316" r:id="rId20"/>
    <p:sldId id="315" r:id="rId21"/>
    <p:sldId id="313" r:id="rId22"/>
    <p:sldId id="286" r:id="rId23"/>
    <p:sldId id="319" r:id="rId24"/>
    <p:sldId id="284" r:id="rId25"/>
  </p:sldIdLst>
  <p:sldSz cx="9144000" cy="5143500" type="screen16x9"/>
  <p:notesSz cx="6858000" cy="9144000"/>
  <p:embeddedFontLst>
    <p:embeddedFont>
      <p:font typeface="Albert Sans" panose="020B0604020202020204" charset="0"/>
      <p:regular r:id="rId27"/>
      <p:bold r:id="rId28"/>
      <p:italic r:id="rId29"/>
      <p:boldItalic r:id="rId30"/>
    </p:embeddedFont>
    <p:embeddedFont>
      <p:font typeface="Roboto Condensed Light" panose="020B060402020202020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Anton" panose="020B0604020202020204" charset="0"/>
      <p:regular r:id="rId37"/>
    </p:embeddedFont>
    <p:embeddedFont>
      <p:font typeface="Exo 2 Black" panose="020B0604020202020204" charset="0"/>
      <p:bold r:id="rId38"/>
      <p:boldItalic r:id="rId39"/>
    </p:embeddedFont>
    <p:embeddedFont>
      <p:font typeface="Alata" panose="020B0604020202020204" charset="0"/>
      <p:regular r:id="rId40"/>
    </p:embeddedFont>
    <p:embeddedFont>
      <p:font typeface=".VnCooperH" panose="020B720000000000000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4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0A989C-1AE0-4045-8514-5FC03E857FCF}">
  <a:tblStyle styleId="{AC0A989C-1AE0-4045-8514-5FC03E857F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F39FF0C-2BA4-43A9-9073-980DD0C401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2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666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1" name="Google Shape;10591;g13c2bc466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2" name="Google Shape;10592;g13c2bc466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0190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5" name="Google Shape;11445;g20fb664164b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6" name="Google Shape;11446;g20fb664164b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0885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9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8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354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585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595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96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" name="Google Shape;11469;g20fb664164b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0" name="Google Shape;11470;g20fb664164b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559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" name="Google Shape;106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9" name="Google Shape;106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34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3" name="Google Shape;11423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4" name="Google Shape;11424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46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7" name="Google Shape;1062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8" name="Google Shape;1062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161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6" name="Google Shape;10656;g20fb664164b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7" name="Google Shape;10657;g20fb664164b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228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8076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050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1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669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20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453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10" name="Google Shape;10;p2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2"/>
          <p:cNvGrpSpPr/>
          <p:nvPr/>
        </p:nvGrpSpPr>
        <p:grpSpPr>
          <a:xfrm flipH="1">
            <a:off x="5906166" y="-2887"/>
            <a:ext cx="3241523" cy="1866900"/>
            <a:chOff x="2" y="-2875"/>
            <a:chExt cx="3241523" cy="1866900"/>
          </a:xfrm>
        </p:grpSpPr>
        <p:sp>
          <p:nvSpPr>
            <p:cNvPr id="382" name="Google Shape;382;p2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84" name="Google Shape;384;p2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85" name="Google Shape;385;p2"/>
          <p:cNvGrpSpPr/>
          <p:nvPr/>
        </p:nvGrpSpPr>
        <p:grpSpPr>
          <a:xfrm rot="10800000" flipH="1">
            <a:off x="-9" y="3277080"/>
            <a:ext cx="3241523" cy="1866900"/>
            <a:chOff x="2" y="-2875"/>
            <a:chExt cx="3241523" cy="1866900"/>
          </a:xfrm>
        </p:grpSpPr>
        <p:sp>
          <p:nvSpPr>
            <p:cNvPr id="386" name="Google Shape;386;p2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88" name="Google Shape;388;p2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89" name="Google Shape;389;p2"/>
          <p:cNvGrpSpPr/>
          <p:nvPr/>
        </p:nvGrpSpPr>
        <p:grpSpPr>
          <a:xfrm>
            <a:off x="2" y="-2875"/>
            <a:ext cx="3241523" cy="1866900"/>
            <a:chOff x="2" y="-2875"/>
            <a:chExt cx="3241523" cy="1866900"/>
          </a:xfrm>
        </p:grpSpPr>
        <p:sp>
          <p:nvSpPr>
            <p:cNvPr id="390" name="Google Shape;390;p2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2" name="Google Shape;392;p2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93" name="Google Shape;39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4775" y="-650900"/>
            <a:ext cx="3403099" cy="1839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4" name="Google Shape;394;p2"/>
          <p:cNvGrpSpPr/>
          <p:nvPr/>
        </p:nvGrpSpPr>
        <p:grpSpPr>
          <a:xfrm>
            <a:off x="1203791" y="-98131"/>
            <a:ext cx="292917" cy="714381"/>
            <a:chOff x="7143503" y="-1804409"/>
            <a:chExt cx="413375" cy="1008159"/>
          </a:xfrm>
        </p:grpSpPr>
        <p:sp>
          <p:nvSpPr>
            <p:cNvPr id="395" name="Google Shape;395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96" name="Google Shape;396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7" name="Google Shape;397;p2"/>
          <p:cNvGrpSpPr/>
          <p:nvPr/>
        </p:nvGrpSpPr>
        <p:grpSpPr>
          <a:xfrm>
            <a:off x="680466" y="-347656"/>
            <a:ext cx="292917" cy="714381"/>
            <a:chOff x="7143503" y="-1804409"/>
            <a:chExt cx="413375" cy="1008159"/>
          </a:xfrm>
        </p:grpSpPr>
        <p:sp>
          <p:nvSpPr>
            <p:cNvPr id="398" name="Google Shape;398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99" name="Google Shape;399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0" name="Google Shape;400;p2"/>
          <p:cNvGrpSpPr/>
          <p:nvPr/>
        </p:nvGrpSpPr>
        <p:grpSpPr>
          <a:xfrm>
            <a:off x="157141" y="-88193"/>
            <a:ext cx="292917" cy="714381"/>
            <a:chOff x="7143503" y="-1804409"/>
            <a:chExt cx="413375" cy="1008159"/>
          </a:xfrm>
        </p:grpSpPr>
        <p:sp>
          <p:nvSpPr>
            <p:cNvPr id="401" name="Google Shape;401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2" name="Google Shape;40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3" name="Google Shape;403;p2"/>
          <p:cNvGrpSpPr/>
          <p:nvPr/>
        </p:nvGrpSpPr>
        <p:grpSpPr>
          <a:xfrm>
            <a:off x="1585729" y="-401681"/>
            <a:ext cx="292917" cy="714381"/>
            <a:chOff x="7143503" y="-1804409"/>
            <a:chExt cx="413375" cy="1008159"/>
          </a:xfrm>
        </p:grpSpPr>
        <p:sp>
          <p:nvSpPr>
            <p:cNvPr id="404" name="Google Shape;404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5" name="Google Shape;405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6" name="Google Shape;40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12550" y="3327138"/>
            <a:ext cx="3249750" cy="227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" name="Google Shape;407;p2"/>
          <p:cNvGrpSpPr/>
          <p:nvPr/>
        </p:nvGrpSpPr>
        <p:grpSpPr>
          <a:xfrm>
            <a:off x="1025466" y="4599432"/>
            <a:ext cx="292917" cy="714381"/>
            <a:chOff x="7143503" y="-1804409"/>
            <a:chExt cx="413375" cy="1008159"/>
          </a:xfrm>
        </p:grpSpPr>
        <p:sp>
          <p:nvSpPr>
            <p:cNvPr id="408" name="Google Shape;408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9" name="Google Shape;409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0" name="Google Shape;410;p2"/>
          <p:cNvGrpSpPr/>
          <p:nvPr/>
        </p:nvGrpSpPr>
        <p:grpSpPr>
          <a:xfrm>
            <a:off x="1411441" y="4429107"/>
            <a:ext cx="292917" cy="714381"/>
            <a:chOff x="7143503" y="-1804409"/>
            <a:chExt cx="413375" cy="1008159"/>
          </a:xfrm>
        </p:grpSpPr>
        <p:sp>
          <p:nvSpPr>
            <p:cNvPr id="411" name="Google Shape;411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12" name="Google Shape;412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3" name="Google Shape;413;p2"/>
          <p:cNvGrpSpPr/>
          <p:nvPr/>
        </p:nvGrpSpPr>
        <p:grpSpPr>
          <a:xfrm>
            <a:off x="809416" y="129257"/>
            <a:ext cx="292917" cy="714381"/>
            <a:chOff x="7143503" y="-1804409"/>
            <a:chExt cx="413375" cy="1008159"/>
          </a:xfrm>
        </p:grpSpPr>
        <p:sp>
          <p:nvSpPr>
            <p:cNvPr id="414" name="Google Shape;414;p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15" name="Google Shape;415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6" name="Google Shape;416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800" y="423480"/>
            <a:ext cx="394850" cy="117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25565" y="2605523"/>
            <a:ext cx="1553099" cy="897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8" name="Google Shape;418;p2"/>
          <p:cNvGrpSpPr/>
          <p:nvPr/>
        </p:nvGrpSpPr>
        <p:grpSpPr>
          <a:xfrm>
            <a:off x="1033975" y="2865675"/>
            <a:ext cx="4883625" cy="2310775"/>
            <a:chOff x="1033975" y="2865675"/>
            <a:chExt cx="4883625" cy="2310775"/>
          </a:xfrm>
        </p:grpSpPr>
        <p:cxnSp>
          <p:nvCxnSpPr>
            <p:cNvPr id="419" name="Google Shape;419;p2"/>
            <p:cNvCxnSpPr/>
            <p:nvPr/>
          </p:nvCxnSpPr>
          <p:spPr>
            <a:xfrm rot="10800000">
              <a:off x="1508450" y="3160675"/>
              <a:ext cx="3459000" cy="19971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2"/>
            <p:cNvCxnSpPr/>
            <p:nvPr/>
          </p:nvCxnSpPr>
          <p:spPr>
            <a:xfrm rot="10800000">
              <a:off x="1926400" y="2865675"/>
              <a:ext cx="3991200" cy="2304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2"/>
            <p:cNvCxnSpPr/>
            <p:nvPr/>
          </p:nvCxnSpPr>
          <p:spPr>
            <a:xfrm rot="10800000">
              <a:off x="1033975" y="3411850"/>
              <a:ext cx="3056400" cy="1764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2" name="Google Shape;422;p2"/>
          <p:cNvGrpSpPr/>
          <p:nvPr/>
        </p:nvGrpSpPr>
        <p:grpSpPr>
          <a:xfrm flipH="1">
            <a:off x="1295650" y="-14575"/>
            <a:ext cx="3618400" cy="2191025"/>
            <a:chOff x="2205625" y="3524825"/>
            <a:chExt cx="3618400" cy="2191025"/>
          </a:xfrm>
        </p:grpSpPr>
        <p:cxnSp>
          <p:nvCxnSpPr>
            <p:cNvPr id="423" name="Google Shape;423;p2"/>
            <p:cNvCxnSpPr/>
            <p:nvPr/>
          </p:nvCxnSpPr>
          <p:spPr>
            <a:xfrm rot="10800000">
              <a:off x="3067925" y="3524825"/>
              <a:ext cx="2756100" cy="159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2"/>
            <p:cNvCxnSpPr/>
            <p:nvPr/>
          </p:nvCxnSpPr>
          <p:spPr>
            <a:xfrm rot="10800000">
              <a:off x="2205625" y="3563350"/>
              <a:ext cx="3162000" cy="1825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2"/>
            <p:cNvCxnSpPr/>
            <p:nvPr/>
          </p:nvCxnSpPr>
          <p:spPr>
            <a:xfrm rot="10800000">
              <a:off x="2569675" y="4298350"/>
              <a:ext cx="2455200" cy="1417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</p:grpSp>
      <p:pic>
        <p:nvPicPr>
          <p:cNvPr id="426" name="Google Shape;42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740520" y="92123"/>
            <a:ext cx="1553099" cy="897862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2"/>
          <p:cNvSpPr txBox="1">
            <a:spLocks noGrp="1"/>
          </p:cNvSpPr>
          <p:nvPr>
            <p:ph type="ctrTitle"/>
          </p:nvPr>
        </p:nvSpPr>
        <p:spPr>
          <a:xfrm>
            <a:off x="3681092" y="796300"/>
            <a:ext cx="4922700" cy="32130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8" name="Google Shape;428;p2"/>
          <p:cNvSpPr txBox="1">
            <a:spLocks noGrp="1"/>
          </p:cNvSpPr>
          <p:nvPr>
            <p:ph type="subTitle" idx="1"/>
          </p:nvPr>
        </p:nvSpPr>
        <p:spPr>
          <a:xfrm>
            <a:off x="3680975" y="4009300"/>
            <a:ext cx="4923000" cy="3657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9" name="Google Shape;42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920" y="1512312"/>
            <a:ext cx="1553099" cy="897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274" y="2455201"/>
            <a:ext cx="394850" cy="119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0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5" name="Google Shape;10195;p29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10196" name="Google Shape;10196;p29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7" name="Google Shape;10197;p29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8" name="Google Shape;10198;p29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9" name="Google Shape;10199;p29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0" name="Google Shape;10200;p29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1" name="Google Shape;10201;p29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2" name="Google Shape;10202;p29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3" name="Google Shape;10203;p29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4" name="Google Shape;10204;p29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5" name="Google Shape;10205;p29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6" name="Google Shape;10206;p29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7" name="Google Shape;10207;p29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8" name="Google Shape;10208;p29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9" name="Google Shape;10209;p29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0" name="Google Shape;10210;p29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1" name="Google Shape;10211;p29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2" name="Google Shape;10212;p29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3" name="Google Shape;10213;p29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4" name="Google Shape;10214;p29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5" name="Google Shape;10215;p29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6" name="Google Shape;10216;p29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7" name="Google Shape;10217;p29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8" name="Google Shape;10218;p29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9" name="Google Shape;10219;p29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0" name="Google Shape;10220;p29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1" name="Google Shape;10221;p29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2" name="Google Shape;10222;p29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3" name="Google Shape;10223;p29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4" name="Google Shape;10224;p29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5" name="Google Shape;10225;p29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6" name="Google Shape;10226;p29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7" name="Google Shape;10227;p29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8" name="Google Shape;10228;p29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9" name="Google Shape;10229;p29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0" name="Google Shape;10230;p29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1" name="Google Shape;10231;p29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2" name="Google Shape;10232;p29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3" name="Google Shape;10233;p29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4" name="Google Shape;10234;p29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5" name="Google Shape;10235;p29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6" name="Google Shape;10236;p29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7" name="Google Shape;10237;p29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8" name="Google Shape;10238;p29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9" name="Google Shape;10239;p29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0" name="Google Shape;10240;p29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1" name="Google Shape;10241;p29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2" name="Google Shape;10242;p29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3" name="Google Shape;10243;p29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4" name="Google Shape;10244;p29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5" name="Google Shape;10245;p29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6" name="Google Shape;10246;p29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7" name="Google Shape;10247;p29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8" name="Google Shape;10248;p29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9" name="Google Shape;10249;p29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0" name="Google Shape;10250;p29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1" name="Google Shape;10251;p29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2" name="Google Shape;10252;p29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3" name="Google Shape;10253;p29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4" name="Google Shape;10254;p29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5" name="Google Shape;10255;p29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6" name="Google Shape;10256;p29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7" name="Google Shape;10257;p29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8" name="Google Shape;10258;p29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9" name="Google Shape;10259;p29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0" name="Google Shape;10260;p29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1" name="Google Shape;10261;p29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2" name="Google Shape;10262;p29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3" name="Google Shape;10263;p29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4" name="Google Shape;10264;p29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5" name="Google Shape;10265;p29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6" name="Google Shape;10266;p29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7" name="Google Shape;10267;p29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8" name="Google Shape;10268;p29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9" name="Google Shape;10269;p29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0" name="Google Shape;10270;p29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1" name="Google Shape;10271;p29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2" name="Google Shape;10272;p29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3" name="Google Shape;10273;p29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4" name="Google Shape;10274;p29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5" name="Google Shape;10275;p29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6" name="Google Shape;10276;p29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7" name="Google Shape;10277;p29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8" name="Google Shape;10278;p29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9" name="Google Shape;10279;p29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0" name="Google Shape;10280;p29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1" name="Google Shape;10281;p29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2" name="Google Shape;10282;p29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3" name="Google Shape;10283;p29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4" name="Google Shape;10284;p29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5" name="Google Shape;10285;p29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6" name="Google Shape;10286;p29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7" name="Google Shape;10287;p29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8" name="Google Shape;10288;p29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9" name="Google Shape;10289;p29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0" name="Google Shape;10290;p29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1" name="Google Shape;10291;p29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2" name="Google Shape;10292;p29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3" name="Google Shape;10293;p29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4" name="Google Shape;10294;p29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5" name="Google Shape;10295;p29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6" name="Google Shape;10296;p29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7" name="Google Shape;10297;p29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8" name="Google Shape;10298;p29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9" name="Google Shape;10299;p29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0" name="Google Shape;10300;p29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1" name="Google Shape;10301;p29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2" name="Google Shape;10302;p29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3" name="Google Shape;10303;p29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4" name="Google Shape;10304;p29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5" name="Google Shape;10305;p29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6" name="Google Shape;10306;p29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7" name="Google Shape;10307;p29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8" name="Google Shape;10308;p29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9" name="Google Shape;10309;p29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0" name="Google Shape;10310;p29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1" name="Google Shape;10311;p29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2" name="Google Shape;10312;p29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3" name="Google Shape;10313;p29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4" name="Google Shape;10314;p29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5" name="Google Shape;10315;p29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6" name="Google Shape;10316;p29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7" name="Google Shape;10317;p29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8" name="Google Shape;10318;p29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9" name="Google Shape;10319;p29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0" name="Google Shape;10320;p29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1" name="Google Shape;10321;p29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2" name="Google Shape;10322;p29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3" name="Google Shape;10323;p29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4" name="Google Shape;10324;p29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5" name="Google Shape;10325;p29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6" name="Google Shape;10326;p29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7" name="Google Shape;10327;p29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8" name="Google Shape;10328;p29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9" name="Google Shape;10329;p29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0" name="Google Shape;10330;p29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1" name="Google Shape;10331;p29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2" name="Google Shape;10332;p29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3" name="Google Shape;10333;p29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4" name="Google Shape;10334;p29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5" name="Google Shape;10335;p29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6" name="Google Shape;10336;p29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7" name="Google Shape;10337;p29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8" name="Google Shape;10338;p29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9" name="Google Shape;10339;p29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0" name="Google Shape;10340;p29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1" name="Google Shape;10341;p29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2" name="Google Shape;10342;p29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3" name="Google Shape;10343;p29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4" name="Google Shape;10344;p29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5" name="Google Shape;10345;p29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6" name="Google Shape;10346;p29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7" name="Google Shape;10347;p29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8" name="Google Shape;10348;p29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9" name="Google Shape;10349;p29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0" name="Google Shape;10350;p29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1" name="Google Shape;10351;p29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2" name="Google Shape;10352;p29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3" name="Google Shape;10353;p29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4" name="Google Shape;10354;p29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5" name="Google Shape;10355;p29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6" name="Google Shape;10356;p29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7" name="Google Shape;10357;p29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8" name="Google Shape;10358;p29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9" name="Google Shape;10359;p29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0" name="Google Shape;10360;p29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1" name="Google Shape;10361;p29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2" name="Google Shape;10362;p29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3" name="Google Shape;10363;p29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4" name="Google Shape;10364;p29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5" name="Google Shape;10365;p29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6" name="Google Shape;10366;p29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7" name="Google Shape;10367;p29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8" name="Google Shape;10368;p29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9" name="Google Shape;10369;p29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0" name="Google Shape;10370;p29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1" name="Google Shape;10371;p29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2" name="Google Shape;10372;p29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3" name="Google Shape;10373;p29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4" name="Google Shape;10374;p29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5" name="Google Shape;10375;p29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6" name="Google Shape;10376;p29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7" name="Google Shape;10377;p29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8" name="Google Shape;10378;p29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9" name="Google Shape;10379;p29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0" name="Google Shape;10380;p29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1" name="Google Shape;10381;p29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2" name="Google Shape;10382;p29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3" name="Google Shape;10383;p29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4" name="Google Shape;10384;p29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5" name="Google Shape;10385;p29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6" name="Google Shape;10386;p29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7" name="Google Shape;10387;p29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8" name="Google Shape;10388;p29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9" name="Google Shape;10389;p29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0" name="Google Shape;10390;p29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1" name="Google Shape;10391;p29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2" name="Google Shape;10392;p29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3" name="Google Shape;10393;p29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4" name="Google Shape;10394;p29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5" name="Google Shape;10395;p29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6" name="Google Shape;10396;p29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7" name="Google Shape;10397;p29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8" name="Google Shape;10398;p29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9" name="Google Shape;10399;p29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0" name="Google Shape;10400;p29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1" name="Google Shape;10401;p29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2" name="Google Shape;10402;p29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3" name="Google Shape;10403;p29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4" name="Google Shape;10404;p29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5" name="Google Shape;10405;p29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6" name="Google Shape;10406;p29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7" name="Google Shape;10407;p29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8" name="Google Shape;10408;p29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9" name="Google Shape;10409;p29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0" name="Google Shape;10410;p29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1" name="Google Shape;10411;p29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2" name="Google Shape;10412;p29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3" name="Google Shape;10413;p29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4" name="Google Shape;10414;p29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5" name="Google Shape;10415;p29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6" name="Google Shape;10416;p29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7" name="Google Shape;10417;p29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8" name="Google Shape;10418;p29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9" name="Google Shape;10419;p29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0" name="Google Shape;10420;p29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1" name="Google Shape;10421;p29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2" name="Google Shape;10422;p29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3" name="Google Shape;10423;p29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4" name="Google Shape;10424;p29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5" name="Google Shape;10425;p29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6" name="Google Shape;10426;p29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7" name="Google Shape;10427;p29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8" name="Google Shape;10428;p29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9" name="Google Shape;10429;p29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0" name="Google Shape;10430;p29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1" name="Google Shape;10431;p29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2" name="Google Shape;10432;p29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3" name="Google Shape;10433;p29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4" name="Google Shape;10434;p29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5" name="Google Shape;10435;p29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6" name="Google Shape;10436;p29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7" name="Google Shape;10437;p29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8" name="Google Shape;10438;p29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9" name="Google Shape;10439;p29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0" name="Google Shape;10440;p29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1" name="Google Shape;10441;p29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2" name="Google Shape;10442;p29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3" name="Google Shape;10443;p29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4" name="Google Shape;10444;p29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5" name="Google Shape;10445;p29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6" name="Google Shape;10446;p29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7" name="Google Shape;10447;p29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8" name="Google Shape;10448;p29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9" name="Google Shape;10449;p29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0" name="Google Shape;10450;p29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1" name="Google Shape;10451;p29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2" name="Google Shape;10452;p29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3" name="Google Shape;10453;p29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4" name="Google Shape;10454;p29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5" name="Google Shape;10455;p29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6" name="Google Shape;10456;p29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7" name="Google Shape;10457;p29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8" name="Google Shape;10458;p29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9" name="Google Shape;10459;p29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0" name="Google Shape;10460;p29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1" name="Google Shape;10461;p29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2" name="Google Shape;10462;p29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3" name="Google Shape;10463;p29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4" name="Google Shape;10464;p29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5" name="Google Shape;10465;p29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6" name="Google Shape;10466;p29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7" name="Google Shape;10467;p29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8" name="Google Shape;10468;p29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9" name="Google Shape;10469;p29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0" name="Google Shape;10470;p29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1" name="Google Shape;10471;p29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2" name="Google Shape;10472;p29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3" name="Google Shape;10473;p29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4" name="Google Shape;10474;p29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5" name="Google Shape;10475;p29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6" name="Google Shape;10476;p29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7" name="Google Shape;10477;p29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8" name="Google Shape;10478;p29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9" name="Google Shape;10479;p29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0" name="Google Shape;10480;p29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1" name="Google Shape;10481;p29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2" name="Google Shape;10482;p29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3" name="Google Shape;10483;p29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4" name="Google Shape;10484;p29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5" name="Google Shape;10485;p29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6" name="Google Shape;10486;p29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7" name="Google Shape;10487;p29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8" name="Google Shape;10488;p29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9" name="Google Shape;10489;p29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0" name="Google Shape;10490;p29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1" name="Google Shape;10491;p29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2" name="Google Shape;10492;p29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3" name="Google Shape;10493;p29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4" name="Google Shape;10494;p29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5" name="Google Shape;10495;p29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6" name="Google Shape;10496;p29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7" name="Google Shape;10497;p29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8" name="Google Shape;10498;p29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9" name="Google Shape;10499;p29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0" name="Google Shape;10500;p29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1" name="Google Shape;10501;p29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2" name="Google Shape;10502;p29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3" name="Google Shape;10503;p29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4" name="Google Shape;10504;p29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5" name="Google Shape;10505;p29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6" name="Google Shape;10506;p29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7" name="Google Shape;10507;p29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8" name="Google Shape;10508;p29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9" name="Google Shape;10509;p29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0" name="Google Shape;10510;p29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1" name="Google Shape;10511;p29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2" name="Google Shape;10512;p29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3" name="Google Shape;10513;p29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4" name="Google Shape;10514;p29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5" name="Google Shape;10515;p29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6" name="Google Shape;10516;p29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7" name="Google Shape;10517;p29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8" name="Google Shape;10518;p29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9" name="Google Shape;10519;p29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0" name="Google Shape;10520;p29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1" name="Google Shape;10521;p29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2" name="Google Shape;10522;p29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3" name="Google Shape;10523;p29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4" name="Google Shape;10524;p29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5" name="Google Shape;10525;p29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6" name="Google Shape;10526;p29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7" name="Google Shape;10527;p29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8" name="Google Shape;10528;p29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9" name="Google Shape;10529;p29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0" name="Google Shape;10530;p29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1" name="Google Shape;10531;p29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2" name="Google Shape;10532;p29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3" name="Google Shape;10533;p29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4" name="Google Shape;10534;p29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5" name="Google Shape;10535;p29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6" name="Google Shape;10536;p29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7" name="Google Shape;10537;p29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8" name="Google Shape;10538;p29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9" name="Google Shape;10539;p29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0" name="Google Shape;10540;p29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1" name="Google Shape;10541;p29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2" name="Google Shape;10542;p29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3" name="Google Shape;10543;p29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4" name="Google Shape;10544;p29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5" name="Google Shape;10545;p29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6" name="Google Shape;10546;p29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7" name="Google Shape;10547;p29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8" name="Google Shape;10548;p29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9" name="Google Shape;10549;p29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0" name="Google Shape;10550;p29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1" name="Google Shape;10551;p29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2" name="Google Shape;10552;p29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3" name="Google Shape;10553;p29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4" name="Google Shape;10554;p29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5" name="Google Shape;10555;p29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6" name="Google Shape;10556;p29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7" name="Google Shape;10557;p29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8" name="Google Shape;10558;p29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9" name="Google Shape;10559;p29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0" name="Google Shape;10560;p29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1" name="Google Shape;10561;p29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2" name="Google Shape;10562;p29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3" name="Google Shape;10563;p29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4" name="Google Shape;10564;p29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5" name="Google Shape;10565;p29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6" name="Google Shape;10566;p29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67" name="Google Shape;10567;p29"/>
          <p:cNvGrpSpPr/>
          <p:nvPr/>
        </p:nvGrpSpPr>
        <p:grpSpPr>
          <a:xfrm rot="10800000" flipH="1">
            <a:off x="0" y="4055322"/>
            <a:ext cx="1888187" cy="1088216"/>
            <a:chOff x="2" y="-2875"/>
            <a:chExt cx="3241523" cy="1866900"/>
          </a:xfrm>
        </p:grpSpPr>
        <p:sp>
          <p:nvSpPr>
            <p:cNvPr id="10568" name="Google Shape;10568;p29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9" name="Google Shape;10569;p29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570" name="Google Shape;10570;p29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571" name="Google Shape;10571;p29"/>
          <p:cNvGrpSpPr/>
          <p:nvPr/>
        </p:nvGrpSpPr>
        <p:grpSpPr>
          <a:xfrm>
            <a:off x="51341" y="3951232"/>
            <a:ext cx="292917" cy="714381"/>
            <a:chOff x="7143503" y="-1804409"/>
            <a:chExt cx="413375" cy="1008159"/>
          </a:xfrm>
        </p:grpSpPr>
        <p:sp>
          <p:nvSpPr>
            <p:cNvPr id="10572" name="Google Shape;10572;p2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573" name="Google Shape;10573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74" name="Google Shape;10574;p29"/>
          <p:cNvGrpSpPr/>
          <p:nvPr/>
        </p:nvGrpSpPr>
        <p:grpSpPr>
          <a:xfrm flipH="1">
            <a:off x="7255825" y="-4616"/>
            <a:ext cx="1888187" cy="1088216"/>
            <a:chOff x="2" y="-2875"/>
            <a:chExt cx="3241523" cy="1866900"/>
          </a:xfrm>
        </p:grpSpPr>
        <p:sp>
          <p:nvSpPr>
            <p:cNvPr id="10575" name="Google Shape;10575;p29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576" name="Google Shape;10576;p29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577" name="Google Shape;10577;p29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78" name="Google Shape;10578;p29"/>
          <p:cNvGrpSpPr/>
          <p:nvPr/>
        </p:nvGrpSpPr>
        <p:grpSpPr>
          <a:xfrm>
            <a:off x="8809341" y="-37193"/>
            <a:ext cx="292917" cy="714381"/>
            <a:chOff x="7143503" y="-1804409"/>
            <a:chExt cx="413375" cy="1008159"/>
          </a:xfrm>
        </p:grpSpPr>
        <p:sp>
          <p:nvSpPr>
            <p:cNvPr id="10579" name="Google Shape;10579;p2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580" name="Google Shape;10580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81" name="Google Shape;10581;p29"/>
          <p:cNvGrpSpPr/>
          <p:nvPr/>
        </p:nvGrpSpPr>
        <p:grpSpPr>
          <a:xfrm>
            <a:off x="464891" y="4392332"/>
            <a:ext cx="292917" cy="714381"/>
            <a:chOff x="7143503" y="-1804409"/>
            <a:chExt cx="413375" cy="1008159"/>
          </a:xfrm>
        </p:grpSpPr>
        <p:sp>
          <p:nvSpPr>
            <p:cNvPr id="10582" name="Google Shape;10582;p29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583" name="Google Shape;10583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3D54DF17-878D-8391-71D6-ED7AD10024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97549C6F-A8CE-3F62-FF02-DC383A68FE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23" t="3541" r="1252" b="3327"/>
          <a:stretch/>
        </p:blipFill>
        <p:spPr>
          <a:xfrm rot="5400000" flipV="1">
            <a:off x="1994990" y="-2005511"/>
            <a:ext cx="5154022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71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51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433" name="Google Shape;433;p3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3"/>
          <p:cNvGrpSpPr/>
          <p:nvPr/>
        </p:nvGrpSpPr>
        <p:grpSpPr>
          <a:xfrm rot="10800000">
            <a:off x="5906166" y="3276805"/>
            <a:ext cx="3241523" cy="1866900"/>
            <a:chOff x="2" y="-2875"/>
            <a:chExt cx="3241523" cy="1866900"/>
          </a:xfrm>
        </p:grpSpPr>
        <p:sp>
          <p:nvSpPr>
            <p:cNvPr id="805" name="Google Shape;805;p3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07" name="Google Shape;807;p3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8" name="Google Shape;808;p3"/>
          <p:cNvSpPr txBox="1">
            <a:spLocks noGrp="1"/>
          </p:cNvSpPr>
          <p:nvPr>
            <p:ph type="title"/>
          </p:nvPr>
        </p:nvSpPr>
        <p:spPr>
          <a:xfrm>
            <a:off x="1778550" y="2630456"/>
            <a:ext cx="5586900" cy="9144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9" name="Google Shape;809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467688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0" name="Google Shape;810;p3"/>
          <p:cNvSpPr txBox="1">
            <a:spLocks noGrp="1"/>
          </p:cNvSpPr>
          <p:nvPr>
            <p:ph type="subTitle" idx="1"/>
          </p:nvPr>
        </p:nvSpPr>
        <p:spPr>
          <a:xfrm>
            <a:off x="1780650" y="3545305"/>
            <a:ext cx="5582700" cy="3657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11" name="Google Shape;81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733000" y="3352990"/>
            <a:ext cx="3249750" cy="227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2" name="Google Shape;812;p3"/>
          <p:cNvGrpSpPr/>
          <p:nvPr/>
        </p:nvGrpSpPr>
        <p:grpSpPr>
          <a:xfrm flipH="1">
            <a:off x="5906166" y="-2887"/>
            <a:ext cx="3241523" cy="1866900"/>
            <a:chOff x="2" y="-2875"/>
            <a:chExt cx="3241523" cy="1866900"/>
          </a:xfrm>
        </p:grpSpPr>
        <p:sp>
          <p:nvSpPr>
            <p:cNvPr id="813" name="Google Shape;813;p3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15" name="Google Shape;815;p3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16" name="Google Shape;816;p3"/>
          <p:cNvGrpSpPr/>
          <p:nvPr/>
        </p:nvGrpSpPr>
        <p:grpSpPr>
          <a:xfrm>
            <a:off x="2" y="-2875"/>
            <a:ext cx="3241523" cy="1866900"/>
            <a:chOff x="2" y="-2875"/>
            <a:chExt cx="3241523" cy="1866900"/>
          </a:xfrm>
        </p:grpSpPr>
        <p:sp>
          <p:nvSpPr>
            <p:cNvPr id="817" name="Google Shape;817;p3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19" name="Google Shape;819;p3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20" name="Google Shape;8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740520" y="92123"/>
            <a:ext cx="1553099" cy="8978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1" name="Google Shape;821;p3"/>
          <p:cNvCxnSpPr/>
          <p:nvPr/>
        </p:nvCxnSpPr>
        <p:spPr>
          <a:xfrm rot="10800000" flipH="1">
            <a:off x="-24400" y="-14700"/>
            <a:ext cx="4076100" cy="235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822" name="Google Shape;822;p3"/>
          <p:cNvCxnSpPr/>
          <p:nvPr/>
        </p:nvCxnSpPr>
        <p:spPr>
          <a:xfrm rot="10800000" flipH="1">
            <a:off x="-20050" y="23850"/>
            <a:ext cx="4934100" cy="2848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823" name="Google Shape;823;p3"/>
          <p:cNvCxnSpPr/>
          <p:nvPr/>
        </p:nvCxnSpPr>
        <p:spPr>
          <a:xfrm rot="10800000" flipH="1">
            <a:off x="-15925" y="758975"/>
            <a:ext cx="4566000" cy="2636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grpSp>
        <p:nvGrpSpPr>
          <p:cNvPr id="824" name="Google Shape;824;p3"/>
          <p:cNvGrpSpPr/>
          <p:nvPr/>
        </p:nvGrpSpPr>
        <p:grpSpPr>
          <a:xfrm>
            <a:off x="7552166" y="4281394"/>
            <a:ext cx="292917" cy="714381"/>
            <a:chOff x="7143503" y="-1804409"/>
            <a:chExt cx="413375" cy="1008159"/>
          </a:xfrm>
        </p:grpSpPr>
        <p:sp>
          <p:nvSpPr>
            <p:cNvPr id="825" name="Google Shape;825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26" name="Google Shape;826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7" name="Google Shape;827;p3"/>
          <p:cNvGrpSpPr/>
          <p:nvPr/>
        </p:nvGrpSpPr>
        <p:grpSpPr>
          <a:xfrm>
            <a:off x="7191091" y="4352919"/>
            <a:ext cx="292917" cy="714381"/>
            <a:chOff x="7143503" y="-1804409"/>
            <a:chExt cx="413375" cy="1008159"/>
          </a:xfrm>
        </p:grpSpPr>
        <p:sp>
          <p:nvSpPr>
            <p:cNvPr id="828" name="Google Shape;828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29" name="Google Shape;829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0" name="Google Shape;83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100250" y="-682725"/>
            <a:ext cx="3403099" cy="183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2189" y="-879326"/>
            <a:ext cx="394850" cy="11996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2" name="Google Shape;832;p3"/>
          <p:cNvGrpSpPr/>
          <p:nvPr/>
        </p:nvGrpSpPr>
        <p:grpSpPr>
          <a:xfrm>
            <a:off x="814916" y="182307"/>
            <a:ext cx="292917" cy="714381"/>
            <a:chOff x="7143503" y="-1804409"/>
            <a:chExt cx="413375" cy="1008159"/>
          </a:xfrm>
        </p:grpSpPr>
        <p:sp>
          <p:nvSpPr>
            <p:cNvPr id="833" name="Google Shape;833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4" name="Google Shape;834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5" name="Google Shape;835;p3"/>
          <p:cNvGrpSpPr/>
          <p:nvPr/>
        </p:nvGrpSpPr>
        <p:grpSpPr>
          <a:xfrm>
            <a:off x="1440204" y="-306131"/>
            <a:ext cx="292917" cy="714381"/>
            <a:chOff x="7143503" y="-1804409"/>
            <a:chExt cx="413375" cy="1008159"/>
          </a:xfrm>
        </p:grpSpPr>
        <p:sp>
          <p:nvSpPr>
            <p:cNvPr id="836" name="Google Shape;836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7" name="Google Shape;837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8" name="Google Shape;838;p3"/>
          <p:cNvGrpSpPr/>
          <p:nvPr/>
        </p:nvGrpSpPr>
        <p:grpSpPr>
          <a:xfrm>
            <a:off x="238791" y="-235756"/>
            <a:ext cx="292917" cy="714381"/>
            <a:chOff x="7143503" y="-1804409"/>
            <a:chExt cx="413375" cy="1008159"/>
          </a:xfrm>
        </p:grpSpPr>
        <p:sp>
          <p:nvSpPr>
            <p:cNvPr id="839" name="Google Shape;839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40" name="Google Shape;840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1" name="Google Shape;841;p3"/>
          <p:cNvGrpSpPr/>
          <p:nvPr/>
        </p:nvGrpSpPr>
        <p:grpSpPr>
          <a:xfrm>
            <a:off x="100941" y="514219"/>
            <a:ext cx="292917" cy="714381"/>
            <a:chOff x="7143503" y="-1804409"/>
            <a:chExt cx="413375" cy="1008159"/>
          </a:xfrm>
        </p:grpSpPr>
        <p:sp>
          <p:nvSpPr>
            <p:cNvPr id="842" name="Google Shape;842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43" name="Google Shape;843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4" name="Google Shape;844;p3"/>
          <p:cNvGrpSpPr/>
          <p:nvPr/>
        </p:nvGrpSpPr>
        <p:grpSpPr>
          <a:xfrm>
            <a:off x="1839229" y="-388856"/>
            <a:ext cx="292917" cy="714381"/>
            <a:chOff x="7143503" y="-1804409"/>
            <a:chExt cx="413375" cy="1008159"/>
          </a:xfrm>
        </p:grpSpPr>
        <p:sp>
          <p:nvSpPr>
            <p:cNvPr id="845" name="Google Shape;845;p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46" name="Google Shape;846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47" name="Google Shape;847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7825" y="411609"/>
            <a:ext cx="394850" cy="11713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8" name="Google Shape;848;p3"/>
          <p:cNvGrpSpPr/>
          <p:nvPr/>
        </p:nvGrpSpPr>
        <p:grpSpPr>
          <a:xfrm flipH="1">
            <a:off x="1247239" y="129125"/>
            <a:ext cx="1613479" cy="1408781"/>
            <a:chOff x="6671400" y="1497538"/>
            <a:chExt cx="1779899" cy="1554088"/>
          </a:xfrm>
        </p:grpSpPr>
        <p:pic>
          <p:nvPicPr>
            <p:cNvPr id="849" name="Google Shape;849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671400" y="1657651"/>
              <a:ext cx="1779899" cy="1393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50" name="Google Shape;850;p3"/>
            <p:cNvGrpSpPr/>
            <p:nvPr/>
          </p:nvGrpSpPr>
          <p:grpSpPr>
            <a:xfrm>
              <a:off x="6967423" y="1497538"/>
              <a:ext cx="1463350" cy="808052"/>
              <a:chOff x="7802348" y="3565288"/>
              <a:chExt cx="1463350" cy="808052"/>
            </a:xfrm>
          </p:grpSpPr>
          <p:sp>
            <p:nvSpPr>
              <p:cNvPr id="851" name="Google Shape;851;p3"/>
              <p:cNvSpPr/>
              <p:nvPr/>
            </p:nvSpPr>
            <p:spPr>
              <a:xfrm rot="2414402">
                <a:off x="8191337" y="3626126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"/>
              <p:cNvSpPr/>
              <p:nvPr/>
            </p:nvSpPr>
            <p:spPr>
              <a:xfrm rot="1365839" flipH="1">
                <a:off x="8922507" y="4030149"/>
                <a:ext cx="297258" cy="297258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"/>
              <p:cNvSpPr/>
              <p:nvPr/>
            </p:nvSpPr>
            <p:spPr>
              <a:xfrm rot="-2414402" flipH="1">
                <a:off x="7863187" y="3730451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4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856" name="Google Shape;856;p4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7" name="Google Shape;1227;p4"/>
          <p:cNvGrpSpPr/>
          <p:nvPr/>
        </p:nvGrpSpPr>
        <p:grpSpPr>
          <a:xfrm rot="10800000">
            <a:off x="7255802" y="4055272"/>
            <a:ext cx="1888187" cy="1088216"/>
            <a:chOff x="2" y="-2875"/>
            <a:chExt cx="3241523" cy="1866900"/>
          </a:xfrm>
        </p:grpSpPr>
        <p:sp>
          <p:nvSpPr>
            <p:cNvPr id="1228" name="Google Shape;1228;p4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30" name="Google Shape;1230;p4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31" name="Google Shape;1231;p4"/>
          <p:cNvGrpSpPr/>
          <p:nvPr/>
        </p:nvGrpSpPr>
        <p:grpSpPr>
          <a:xfrm rot="10800000" flipH="1">
            <a:off x="0" y="4056228"/>
            <a:ext cx="1887863" cy="1087283"/>
            <a:chOff x="2" y="-2875"/>
            <a:chExt cx="3241523" cy="1866900"/>
          </a:xfrm>
        </p:grpSpPr>
        <p:sp>
          <p:nvSpPr>
            <p:cNvPr id="1232" name="Google Shape;1232;p4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34" name="Google Shape;1234;p4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235" name="Google Shape;123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01394" y="3501763"/>
            <a:ext cx="1273467" cy="80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457200" y="2940575"/>
            <a:ext cx="1553098" cy="1233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4"/>
          <p:cNvSpPr/>
          <p:nvPr/>
        </p:nvSpPr>
        <p:spPr>
          <a:xfrm>
            <a:off x="382200" y="220500"/>
            <a:ext cx="8379600" cy="47025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4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9" name="Google Shape;1239;p4"/>
          <p:cNvSpPr txBox="1">
            <a:spLocks noGrp="1"/>
          </p:cNvSpPr>
          <p:nvPr>
            <p:ph type="body" idx="1"/>
          </p:nvPr>
        </p:nvSpPr>
        <p:spPr>
          <a:xfrm>
            <a:off x="716900" y="1051849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1240" name="Google Shape;1240;p4"/>
          <p:cNvGrpSpPr/>
          <p:nvPr/>
        </p:nvGrpSpPr>
        <p:grpSpPr>
          <a:xfrm>
            <a:off x="42141" y="4052307"/>
            <a:ext cx="292917" cy="714381"/>
            <a:chOff x="7143503" y="-1804409"/>
            <a:chExt cx="413375" cy="1008159"/>
          </a:xfrm>
        </p:grpSpPr>
        <p:sp>
          <p:nvSpPr>
            <p:cNvPr id="1241" name="Google Shape;1241;p4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42" name="Google Shape;1242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3" name="Google Shape;2463;p8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2464" name="Google Shape;2464;p8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8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8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8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8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8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8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8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8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8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8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8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8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8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8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8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8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8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8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8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8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8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8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8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8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8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8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8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8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8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8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8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8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8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8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8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8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8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8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8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8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8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8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8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8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8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8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8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8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8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8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8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8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8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8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8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8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8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8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8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8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8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8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8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8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8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8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8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8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8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8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8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8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8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8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8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8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8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8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8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8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8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8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8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8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8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8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8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8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8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8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8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8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8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8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8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8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8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8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8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8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8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8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8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8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8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8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8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8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8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8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8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8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8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8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8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8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8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8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8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8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8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8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8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8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8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8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8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8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8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8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8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8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8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8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8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8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8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8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8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8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8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8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8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8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8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8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8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8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8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8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8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8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8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8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8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8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8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8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8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8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8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8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8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8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8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8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8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8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8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8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8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8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8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8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8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8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8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8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8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8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8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8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8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8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8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8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8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8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8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8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8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8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8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8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8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8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8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8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8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8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8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8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8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8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8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8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8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8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8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8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8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8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8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8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8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8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8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8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8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8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8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8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8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8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8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8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8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8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8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8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8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8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8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8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8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8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8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8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8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8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8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8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8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8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8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8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8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8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8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8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8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8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8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8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8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8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8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8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8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8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8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8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8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8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8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8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8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8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8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8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8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8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8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8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8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8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8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8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8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8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8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8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8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8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8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8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8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8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8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8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8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8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8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8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8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8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8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8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8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8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8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8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8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8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8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8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8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8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8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8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8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8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8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8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5" name="Google Shape;2835;p8"/>
          <p:cNvSpPr txBox="1">
            <a:spLocks noGrp="1"/>
          </p:cNvSpPr>
          <p:nvPr>
            <p:ph type="title"/>
          </p:nvPr>
        </p:nvSpPr>
        <p:spPr>
          <a:xfrm>
            <a:off x="1079100" y="1230000"/>
            <a:ext cx="6985800" cy="26835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836" name="Google Shape;2836;p8"/>
          <p:cNvGrpSpPr/>
          <p:nvPr/>
        </p:nvGrpSpPr>
        <p:grpSpPr>
          <a:xfrm rot="10800000">
            <a:off x="5906166" y="3277080"/>
            <a:ext cx="3241523" cy="1866900"/>
            <a:chOff x="2" y="-2875"/>
            <a:chExt cx="3241523" cy="1866900"/>
          </a:xfrm>
        </p:grpSpPr>
        <p:sp>
          <p:nvSpPr>
            <p:cNvPr id="2837" name="Google Shape;2837;p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39" name="Google Shape;2839;p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40" name="Google Shape;2840;p8"/>
          <p:cNvGrpSpPr/>
          <p:nvPr/>
        </p:nvGrpSpPr>
        <p:grpSpPr>
          <a:xfrm rot="10800000" flipH="1">
            <a:off x="2" y="3277067"/>
            <a:ext cx="3241523" cy="1866900"/>
            <a:chOff x="2" y="-2875"/>
            <a:chExt cx="3241523" cy="1866900"/>
          </a:xfrm>
        </p:grpSpPr>
        <p:sp>
          <p:nvSpPr>
            <p:cNvPr id="2841" name="Google Shape;2841;p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43" name="Google Shape;2843;p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844" name="Google Shape;284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481925" y="3980850"/>
            <a:ext cx="3403099" cy="183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5" name="Google Shape;284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9700" y="3523963"/>
            <a:ext cx="3249750" cy="227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6" name="Google Shape;2846;p8"/>
          <p:cNvGrpSpPr/>
          <p:nvPr/>
        </p:nvGrpSpPr>
        <p:grpSpPr>
          <a:xfrm>
            <a:off x="1835366" y="4165207"/>
            <a:ext cx="292917" cy="714381"/>
            <a:chOff x="7143503" y="-1804409"/>
            <a:chExt cx="413375" cy="1008159"/>
          </a:xfrm>
        </p:grpSpPr>
        <p:sp>
          <p:nvSpPr>
            <p:cNvPr id="2847" name="Google Shape;2847;p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48" name="Google Shape;2848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49" name="Google Shape;2849;p8"/>
          <p:cNvGrpSpPr/>
          <p:nvPr/>
        </p:nvGrpSpPr>
        <p:grpSpPr>
          <a:xfrm>
            <a:off x="340041" y="3450807"/>
            <a:ext cx="292917" cy="714381"/>
            <a:chOff x="7143503" y="-1804409"/>
            <a:chExt cx="413375" cy="1008159"/>
          </a:xfrm>
        </p:grpSpPr>
        <p:sp>
          <p:nvSpPr>
            <p:cNvPr id="2850" name="Google Shape;2850;p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51" name="Google Shape;2851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52" name="Google Shape;2852;p8"/>
          <p:cNvGrpSpPr/>
          <p:nvPr/>
        </p:nvGrpSpPr>
        <p:grpSpPr>
          <a:xfrm>
            <a:off x="47141" y="3659582"/>
            <a:ext cx="292917" cy="714381"/>
            <a:chOff x="7143503" y="-1804409"/>
            <a:chExt cx="413375" cy="1008159"/>
          </a:xfrm>
        </p:grpSpPr>
        <p:sp>
          <p:nvSpPr>
            <p:cNvPr id="2853" name="Google Shape;2853;p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54" name="Google Shape;2854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55" name="Google Shape;2855;p8"/>
          <p:cNvGrpSpPr/>
          <p:nvPr/>
        </p:nvGrpSpPr>
        <p:grpSpPr>
          <a:xfrm>
            <a:off x="2128266" y="4373982"/>
            <a:ext cx="292917" cy="714381"/>
            <a:chOff x="7143503" y="-1804409"/>
            <a:chExt cx="413375" cy="1008159"/>
          </a:xfrm>
        </p:grpSpPr>
        <p:sp>
          <p:nvSpPr>
            <p:cNvPr id="2856" name="Google Shape;2856;p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57" name="Google Shape;2857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" name="Google Shape;3267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268" name="Google Shape;3268;p10"/>
          <p:cNvSpPr txBox="1">
            <a:spLocks noGrp="1"/>
          </p:cNvSpPr>
          <p:nvPr>
            <p:ph type="title"/>
          </p:nvPr>
        </p:nvSpPr>
        <p:spPr>
          <a:xfrm>
            <a:off x="722875" y="3592925"/>
            <a:ext cx="4583700" cy="1006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9" name="Google Shape;3689;p13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3690" name="Google Shape;3690;p13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3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3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3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3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3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3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3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3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3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3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3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3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3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3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3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3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3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13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13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3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3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3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3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3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3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3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3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3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3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3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3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3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13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13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3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3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3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3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3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3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3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3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3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3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3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3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3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3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3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3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3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3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3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3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3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3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3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3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3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3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3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3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3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3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3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3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3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3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3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3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3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3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3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3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3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3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3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3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3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3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3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3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3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3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3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13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13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3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3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3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3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3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3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3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13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13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3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3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3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3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3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3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3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3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13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13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3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3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3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3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3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3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3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3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3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3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3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3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3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13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13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3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3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13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13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3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3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13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13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3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3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13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13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13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13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13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13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13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13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13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13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13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13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13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13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13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13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13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13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13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13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13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13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13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13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13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13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13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3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3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13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13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13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13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13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13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13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3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3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3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3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3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3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3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3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3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3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3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3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3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3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3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3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3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3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3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3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3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3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3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3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3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13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13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3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3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3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3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3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3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3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13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13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3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3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3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3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3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3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3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3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3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3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3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3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3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3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3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3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3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3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3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3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3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3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3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3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3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3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13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13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3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3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3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3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3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3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3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3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3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3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3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3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3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3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3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3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3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3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3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3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3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3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3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13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13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3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3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3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3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3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3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13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13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3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3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3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3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3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3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3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3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3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3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3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3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3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3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3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3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3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3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3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3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13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13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3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3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3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3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3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3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3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3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3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3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3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3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3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13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13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3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3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3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3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3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3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3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3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3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3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3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3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3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3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3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3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3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3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3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3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3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3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3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3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3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3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3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3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3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3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3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3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3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3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3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3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3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3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3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3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3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3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3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3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3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3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3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3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3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3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3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3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3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3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3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3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3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3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3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3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3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3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3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3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3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3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3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3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3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1" name="Google Shape;4061;p13"/>
          <p:cNvGrpSpPr/>
          <p:nvPr/>
        </p:nvGrpSpPr>
        <p:grpSpPr>
          <a:xfrm rot="10800000" flipH="1">
            <a:off x="0" y="4056228"/>
            <a:ext cx="1887863" cy="1087283"/>
            <a:chOff x="2" y="-2875"/>
            <a:chExt cx="3241523" cy="1866900"/>
          </a:xfrm>
        </p:grpSpPr>
        <p:sp>
          <p:nvSpPr>
            <p:cNvPr id="4062" name="Google Shape;4062;p13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3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64" name="Google Shape;4064;p13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065" name="Google Shape;4065;p13"/>
          <p:cNvGrpSpPr/>
          <p:nvPr/>
        </p:nvGrpSpPr>
        <p:grpSpPr>
          <a:xfrm>
            <a:off x="330841" y="4352907"/>
            <a:ext cx="292917" cy="714381"/>
            <a:chOff x="7143503" y="-1804409"/>
            <a:chExt cx="413375" cy="1008159"/>
          </a:xfrm>
        </p:grpSpPr>
        <p:sp>
          <p:nvSpPr>
            <p:cNvPr id="4066" name="Google Shape;4066;p1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67" name="Google Shape;406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68" name="Google Shape;4068;p13"/>
          <p:cNvGrpSpPr/>
          <p:nvPr/>
        </p:nvGrpSpPr>
        <p:grpSpPr>
          <a:xfrm>
            <a:off x="-9" y="4003707"/>
            <a:ext cx="292917" cy="714381"/>
            <a:chOff x="7143503" y="-1804409"/>
            <a:chExt cx="413375" cy="1008159"/>
          </a:xfrm>
        </p:grpSpPr>
        <p:sp>
          <p:nvSpPr>
            <p:cNvPr id="4069" name="Google Shape;4069;p13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70" name="Google Shape;4070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71" name="Google Shape;4071;p13"/>
          <p:cNvGrpSpPr/>
          <p:nvPr/>
        </p:nvGrpSpPr>
        <p:grpSpPr>
          <a:xfrm flipH="1">
            <a:off x="7255802" y="-4616"/>
            <a:ext cx="1888187" cy="1088216"/>
            <a:chOff x="2" y="-2875"/>
            <a:chExt cx="3241523" cy="1866900"/>
          </a:xfrm>
        </p:grpSpPr>
        <p:sp>
          <p:nvSpPr>
            <p:cNvPr id="4072" name="Google Shape;4072;p13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3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74" name="Google Shape;4074;p13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075" name="Google Shape;407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46444" y="660925"/>
            <a:ext cx="1273467" cy="80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6" name="Google Shape;407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1512" y="4312247"/>
            <a:ext cx="1287189" cy="804673"/>
          </a:xfrm>
          <a:prstGeom prst="rect">
            <a:avLst/>
          </a:prstGeom>
          <a:noFill/>
          <a:ln>
            <a:noFill/>
          </a:ln>
        </p:spPr>
      </p:pic>
      <p:sp>
        <p:nvSpPr>
          <p:cNvPr id="4077" name="Google Shape;4077;p13"/>
          <p:cNvSpPr/>
          <p:nvPr/>
        </p:nvSpPr>
        <p:spPr>
          <a:xfrm>
            <a:off x="382200" y="220500"/>
            <a:ext cx="8379600" cy="47025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8" name="Google Shape;4078;p13"/>
          <p:cNvSpPr txBox="1">
            <a:spLocks noGrp="1"/>
          </p:cNvSpPr>
          <p:nvPr>
            <p:ph type="title"/>
          </p:nvPr>
        </p:nvSpPr>
        <p:spPr>
          <a:xfrm>
            <a:off x="2148282" y="1250800"/>
            <a:ext cx="23406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79" name="Google Shape;4079;p13"/>
          <p:cNvSpPr txBox="1">
            <a:spLocks noGrp="1"/>
          </p:cNvSpPr>
          <p:nvPr>
            <p:ph type="subTitle" idx="1"/>
          </p:nvPr>
        </p:nvSpPr>
        <p:spPr>
          <a:xfrm>
            <a:off x="2148282" y="1457999"/>
            <a:ext cx="2340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0" name="Google Shape;4080;p13"/>
          <p:cNvSpPr txBox="1">
            <a:spLocks noGrp="1"/>
          </p:cNvSpPr>
          <p:nvPr>
            <p:ph type="title" idx="2"/>
          </p:nvPr>
        </p:nvSpPr>
        <p:spPr>
          <a:xfrm flipH="1">
            <a:off x="5632103" y="1250791"/>
            <a:ext cx="23409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81" name="Google Shape;4081;p13"/>
          <p:cNvSpPr txBox="1">
            <a:spLocks noGrp="1"/>
          </p:cNvSpPr>
          <p:nvPr>
            <p:ph type="subTitle" idx="3"/>
          </p:nvPr>
        </p:nvSpPr>
        <p:spPr>
          <a:xfrm flipH="1">
            <a:off x="5632103" y="1457990"/>
            <a:ext cx="2340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2" name="Google Shape;4082;p13"/>
          <p:cNvSpPr txBox="1">
            <a:spLocks noGrp="1"/>
          </p:cNvSpPr>
          <p:nvPr>
            <p:ph type="title" idx="4" hasCustomPrompt="1"/>
          </p:nvPr>
        </p:nvSpPr>
        <p:spPr>
          <a:xfrm>
            <a:off x="1183147" y="140395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83" name="Google Shape;4083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4753322" y="140395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84" name="Google Shape;4084;p13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85" name="Google Shape;4085;p13"/>
          <p:cNvSpPr txBox="1">
            <a:spLocks noGrp="1"/>
          </p:cNvSpPr>
          <p:nvPr>
            <p:ph type="title" idx="7"/>
          </p:nvPr>
        </p:nvSpPr>
        <p:spPr>
          <a:xfrm>
            <a:off x="2148282" y="2208678"/>
            <a:ext cx="23406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86" name="Google Shape;4086;p13"/>
          <p:cNvSpPr txBox="1">
            <a:spLocks noGrp="1"/>
          </p:cNvSpPr>
          <p:nvPr>
            <p:ph type="subTitle" idx="8"/>
          </p:nvPr>
        </p:nvSpPr>
        <p:spPr>
          <a:xfrm>
            <a:off x="2148282" y="2424712"/>
            <a:ext cx="2340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7" name="Google Shape;4087;p13"/>
          <p:cNvSpPr txBox="1">
            <a:spLocks noGrp="1"/>
          </p:cNvSpPr>
          <p:nvPr>
            <p:ph type="title" idx="9"/>
          </p:nvPr>
        </p:nvSpPr>
        <p:spPr>
          <a:xfrm flipH="1">
            <a:off x="5632103" y="2208678"/>
            <a:ext cx="23409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88" name="Google Shape;4088;p13"/>
          <p:cNvSpPr txBox="1">
            <a:spLocks noGrp="1"/>
          </p:cNvSpPr>
          <p:nvPr>
            <p:ph type="subTitle" idx="13"/>
          </p:nvPr>
        </p:nvSpPr>
        <p:spPr>
          <a:xfrm flipH="1">
            <a:off x="5632103" y="2424713"/>
            <a:ext cx="2340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9" name="Google Shape;4089;p13"/>
          <p:cNvSpPr txBox="1">
            <a:spLocks noGrp="1"/>
          </p:cNvSpPr>
          <p:nvPr>
            <p:ph type="title" idx="14" hasCustomPrompt="1"/>
          </p:nvPr>
        </p:nvSpPr>
        <p:spPr>
          <a:xfrm>
            <a:off x="1183147" y="2362445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90" name="Google Shape;4090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4753322" y="2362445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91" name="Google Shape;4091;p13"/>
          <p:cNvSpPr txBox="1">
            <a:spLocks noGrp="1"/>
          </p:cNvSpPr>
          <p:nvPr>
            <p:ph type="title" idx="16"/>
          </p:nvPr>
        </p:nvSpPr>
        <p:spPr>
          <a:xfrm>
            <a:off x="2114133" y="3174358"/>
            <a:ext cx="23406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92" name="Google Shape;4092;p13"/>
          <p:cNvSpPr txBox="1">
            <a:spLocks noGrp="1"/>
          </p:cNvSpPr>
          <p:nvPr>
            <p:ph type="subTitle" idx="17"/>
          </p:nvPr>
        </p:nvSpPr>
        <p:spPr>
          <a:xfrm>
            <a:off x="2114133" y="3381513"/>
            <a:ext cx="2340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3" name="Google Shape;4093;p13"/>
          <p:cNvSpPr txBox="1">
            <a:spLocks noGrp="1"/>
          </p:cNvSpPr>
          <p:nvPr>
            <p:ph type="title" idx="18"/>
          </p:nvPr>
        </p:nvSpPr>
        <p:spPr>
          <a:xfrm flipH="1">
            <a:off x="5597955" y="3174358"/>
            <a:ext cx="23409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94" name="Google Shape;4094;p13"/>
          <p:cNvSpPr txBox="1">
            <a:spLocks noGrp="1"/>
          </p:cNvSpPr>
          <p:nvPr>
            <p:ph type="subTitle" idx="19"/>
          </p:nvPr>
        </p:nvSpPr>
        <p:spPr>
          <a:xfrm flipH="1">
            <a:off x="5597955" y="3381514"/>
            <a:ext cx="2340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5" name="Google Shape;4095;p13"/>
          <p:cNvSpPr txBox="1">
            <a:spLocks noGrp="1"/>
          </p:cNvSpPr>
          <p:nvPr>
            <p:ph type="title" idx="20" hasCustomPrompt="1"/>
          </p:nvPr>
        </p:nvSpPr>
        <p:spPr>
          <a:xfrm>
            <a:off x="1183147" y="331978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96" name="Google Shape;4096;p13"/>
          <p:cNvSpPr txBox="1">
            <a:spLocks noGrp="1"/>
          </p:cNvSpPr>
          <p:nvPr>
            <p:ph type="title" idx="21" hasCustomPrompt="1"/>
          </p:nvPr>
        </p:nvSpPr>
        <p:spPr>
          <a:xfrm flipH="1">
            <a:off x="4753322" y="331978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pic>
        <p:nvPicPr>
          <p:cNvPr id="4097" name="Google Shape;409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4082" y="-278656"/>
            <a:ext cx="394850" cy="119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4">
    <p:spTree>
      <p:nvGrpSpPr>
        <p:cNvPr id="1" name="Shape 4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oogle Shape;4099;p14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4100" name="Google Shape;4100;p14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4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14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14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14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14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14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14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14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14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14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14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14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14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14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14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14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14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14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14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14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14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14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14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14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14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14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14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14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14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14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14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14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14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14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14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14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14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14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4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4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4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4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4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4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14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14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14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14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14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14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14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14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14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14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14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14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14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14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14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14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14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14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14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14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14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14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14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14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14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14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14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14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14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14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14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14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14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14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14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14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14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14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14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14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14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14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14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14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14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14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14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14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14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14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14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14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14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14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14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14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14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14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14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14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14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14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14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14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14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14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14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14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14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14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14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14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14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14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14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14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14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14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14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14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14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14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14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14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14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14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14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14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14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14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14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14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14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14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14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14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14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14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14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14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14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14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14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14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14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14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14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14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14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14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14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14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14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14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14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14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14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14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14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14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14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14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14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14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14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14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14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14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14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14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14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14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14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14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14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14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14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14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14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14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14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14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14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14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14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14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14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14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14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14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14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14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14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14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14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14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14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14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14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14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14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14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14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14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14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14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14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14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14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14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14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14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14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14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14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14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14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14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14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14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14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14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14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14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14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14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14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14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14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14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14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14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14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14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14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14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14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14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14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14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14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14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14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14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14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14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14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14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14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14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14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14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14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14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14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14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14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14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14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14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14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14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14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14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14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14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14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14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14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14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14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14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14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14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14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14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14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14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14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14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14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14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14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14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14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14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14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14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14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14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14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14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14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14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14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14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14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14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14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14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14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14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14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14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14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14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14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14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14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14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14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14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14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14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14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14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14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14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14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14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14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14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14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14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14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14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14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14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14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14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14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14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14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14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14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14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14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14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14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14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14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14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14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14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14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14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14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14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14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14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14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14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14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14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14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14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14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14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14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14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14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14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14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14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14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14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71" name="Google Shape;4471;p14"/>
          <p:cNvSpPr txBox="1">
            <a:spLocks noGrp="1"/>
          </p:cNvSpPr>
          <p:nvPr>
            <p:ph type="title"/>
          </p:nvPr>
        </p:nvSpPr>
        <p:spPr>
          <a:xfrm>
            <a:off x="1682550" y="3311995"/>
            <a:ext cx="5778900" cy="5487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72" name="Google Shape;4472;p14"/>
          <p:cNvSpPr txBox="1">
            <a:spLocks noGrp="1"/>
          </p:cNvSpPr>
          <p:nvPr>
            <p:ph type="subTitle" idx="1"/>
          </p:nvPr>
        </p:nvSpPr>
        <p:spPr>
          <a:xfrm>
            <a:off x="1681500" y="1282805"/>
            <a:ext cx="5781000" cy="20382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73" name="Google Shape;4473;p14"/>
          <p:cNvGrpSpPr/>
          <p:nvPr/>
        </p:nvGrpSpPr>
        <p:grpSpPr>
          <a:xfrm>
            <a:off x="2" y="-2875"/>
            <a:ext cx="3241523" cy="1866900"/>
            <a:chOff x="2" y="-2875"/>
            <a:chExt cx="3241523" cy="1866900"/>
          </a:xfrm>
        </p:grpSpPr>
        <p:sp>
          <p:nvSpPr>
            <p:cNvPr id="4474" name="Google Shape;4474;p14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14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476" name="Google Shape;4476;p14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477" name="Google Shape;4477;p14"/>
          <p:cNvGrpSpPr/>
          <p:nvPr/>
        </p:nvGrpSpPr>
        <p:grpSpPr>
          <a:xfrm flipH="1">
            <a:off x="5906166" y="-2887"/>
            <a:ext cx="3241523" cy="1866900"/>
            <a:chOff x="2" y="-2875"/>
            <a:chExt cx="3241523" cy="1866900"/>
          </a:xfrm>
        </p:grpSpPr>
        <p:sp>
          <p:nvSpPr>
            <p:cNvPr id="4478" name="Google Shape;4478;p14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14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480" name="Google Shape;4480;p14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481" name="Google Shape;448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08700" y="-1149037"/>
            <a:ext cx="3249750" cy="22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2" name="Google Shape;448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8575" y="-727100"/>
            <a:ext cx="3403099" cy="1839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83" name="Google Shape;4483;p14"/>
          <p:cNvGrpSpPr/>
          <p:nvPr/>
        </p:nvGrpSpPr>
        <p:grpSpPr>
          <a:xfrm>
            <a:off x="1175966" y="63882"/>
            <a:ext cx="292917" cy="714381"/>
            <a:chOff x="7143503" y="-1804409"/>
            <a:chExt cx="413375" cy="1008159"/>
          </a:xfrm>
        </p:grpSpPr>
        <p:sp>
          <p:nvSpPr>
            <p:cNvPr id="4484" name="Google Shape;4484;p14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85" name="Google Shape;4485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86" name="Google Shape;4486;p14"/>
          <p:cNvGrpSpPr/>
          <p:nvPr/>
        </p:nvGrpSpPr>
        <p:grpSpPr>
          <a:xfrm>
            <a:off x="1865291" y="-377243"/>
            <a:ext cx="292917" cy="714381"/>
            <a:chOff x="7143503" y="-1804409"/>
            <a:chExt cx="413375" cy="1008159"/>
          </a:xfrm>
        </p:grpSpPr>
        <p:sp>
          <p:nvSpPr>
            <p:cNvPr id="4487" name="Google Shape;4487;p14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88" name="Google Shape;4488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89" name="Google Shape;4489;p14"/>
          <p:cNvGrpSpPr/>
          <p:nvPr/>
        </p:nvGrpSpPr>
        <p:grpSpPr>
          <a:xfrm>
            <a:off x="8803691" y="539507"/>
            <a:ext cx="292917" cy="714381"/>
            <a:chOff x="7143503" y="-1804409"/>
            <a:chExt cx="413375" cy="1008159"/>
          </a:xfrm>
        </p:grpSpPr>
        <p:sp>
          <p:nvSpPr>
            <p:cNvPr id="4490" name="Google Shape;4490;p14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91" name="Google Shape;4491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92" name="Google Shape;4492;p14"/>
          <p:cNvGrpSpPr/>
          <p:nvPr/>
        </p:nvGrpSpPr>
        <p:grpSpPr>
          <a:xfrm>
            <a:off x="42141" y="633657"/>
            <a:ext cx="292917" cy="714381"/>
            <a:chOff x="7143503" y="-1804409"/>
            <a:chExt cx="413375" cy="1008159"/>
          </a:xfrm>
        </p:grpSpPr>
        <p:sp>
          <p:nvSpPr>
            <p:cNvPr id="4493" name="Google Shape;4493;p14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94" name="Google Shape;4494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95" name="Google Shape;449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7224" y="359076"/>
            <a:ext cx="394850" cy="119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6" name="Google Shape;449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800" y="423480"/>
            <a:ext cx="394850" cy="117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6" name="Google Shape;9786;p28"/>
          <p:cNvGrpSpPr/>
          <p:nvPr/>
        </p:nvGrpSpPr>
        <p:grpSpPr>
          <a:xfrm>
            <a:off x="10" y="35"/>
            <a:ext cx="9099709" cy="5143668"/>
            <a:chOff x="238125" y="838475"/>
            <a:chExt cx="7143750" cy="4038050"/>
          </a:xfrm>
        </p:grpSpPr>
        <p:sp>
          <p:nvSpPr>
            <p:cNvPr id="9787" name="Google Shape;9787;p28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extrusionOk="0">
                  <a:moveTo>
                    <a:pt x="15385" y="3077"/>
                  </a:moveTo>
                  <a:lnTo>
                    <a:pt x="24727" y="8452"/>
                  </a:lnTo>
                  <a:lnTo>
                    <a:pt x="15385" y="13865"/>
                  </a:lnTo>
                  <a:lnTo>
                    <a:pt x="6080" y="8452"/>
                  </a:lnTo>
                  <a:lnTo>
                    <a:pt x="15385" y="3077"/>
                  </a:lnTo>
                  <a:close/>
                  <a:moveTo>
                    <a:pt x="35070" y="3077"/>
                  </a:moveTo>
                  <a:lnTo>
                    <a:pt x="44412" y="8452"/>
                  </a:lnTo>
                  <a:lnTo>
                    <a:pt x="35070" y="13865"/>
                  </a:lnTo>
                  <a:lnTo>
                    <a:pt x="25765" y="8452"/>
                  </a:lnTo>
                  <a:lnTo>
                    <a:pt x="35070" y="3077"/>
                  </a:lnTo>
                  <a:close/>
                  <a:moveTo>
                    <a:pt x="54755" y="3077"/>
                  </a:moveTo>
                  <a:lnTo>
                    <a:pt x="64097" y="8452"/>
                  </a:lnTo>
                  <a:lnTo>
                    <a:pt x="54755" y="13865"/>
                  </a:lnTo>
                  <a:lnTo>
                    <a:pt x="45413" y="8452"/>
                  </a:lnTo>
                  <a:lnTo>
                    <a:pt x="54755" y="3077"/>
                  </a:lnTo>
                  <a:close/>
                  <a:moveTo>
                    <a:pt x="74440" y="3077"/>
                  </a:moveTo>
                  <a:lnTo>
                    <a:pt x="83745" y="8452"/>
                  </a:lnTo>
                  <a:lnTo>
                    <a:pt x="74440" y="13865"/>
                  </a:lnTo>
                  <a:lnTo>
                    <a:pt x="65098" y="8452"/>
                  </a:lnTo>
                  <a:lnTo>
                    <a:pt x="74440" y="3077"/>
                  </a:lnTo>
                  <a:close/>
                  <a:moveTo>
                    <a:pt x="94088" y="3077"/>
                  </a:moveTo>
                  <a:lnTo>
                    <a:pt x="103431" y="8452"/>
                  </a:lnTo>
                  <a:lnTo>
                    <a:pt x="94088" y="13865"/>
                  </a:lnTo>
                  <a:lnTo>
                    <a:pt x="84783" y="8452"/>
                  </a:lnTo>
                  <a:lnTo>
                    <a:pt x="94088" y="3077"/>
                  </a:lnTo>
                  <a:close/>
                  <a:moveTo>
                    <a:pt x="113774" y="3077"/>
                  </a:moveTo>
                  <a:lnTo>
                    <a:pt x="123116" y="8452"/>
                  </a:lnTo>
                  <a:lnTo>
                    <a:pt x="113774" y="13865"/>
                  </a:lnTo>
                  <a:lnTo>
                    <a:pt x="104431" y="8452"/>
                  </a:lnTo>
                  <a:lnTo>
                    <a:pt x="113774" y="3077"/>
                  </a:lnTo>
                  <a:close/>
                  <a:moveTo>
                    <a:pt x="133459" y="3077"/>
                  </a:moveTo>
                  <a:lnTo>
                    <a:pt x="142764" y="8452"/>
                  </a:lnTo>
                  <a:lnTo>
                    <a:pt x="133459" y="13865"/>
                  </a:lnTo>
                  <a:lnTo>
                    <a:pt x="124117" y="8452"/>
                  </a:lnTo>
                  <a:lnTo>
                    <a:pt x="133459" y="3077"/>
                  </a:lnTo>
                  <a:close/>
                  <a:moveTo>
                    <a:pt x="153144" y="3077"/>
                  </a:moveTo>
                  <a:lnTo>
                    <a:pt x="162449" y="8452"/>
                  </a:lnTo>
                  <a:lnTo>
                    <a:pt x="153144" y="13865"/>
                  </a:lnTo>
                  <a:lnTo>
                    <a:pt x="143802" y="8452"/>
                  </a:lnTo>
                  <a:lnTo>
                    <a:pt x="153144" y="3077"/>
                  </a:lnTo>
                  <a:close/>
                  <a:moveTo>
                    <a:pt x="172792" y="3077"/>
                  </a:moveTo>
                  <a:lnTo>
                    <a:pt x="182134" y="8452"/>
                  </a:lnTo>
                  <a:lnTo>
                    <a:pt x="172792" y="13865"/>
                  </a:lnTo>
                  <a:lnTo>
                    <a:pt x="163487" y="8452"/>
                  </a:lnTo>
                  <a:lnTo>
                    <a:pt x="172792" y="3077"/>
                  </a:lnTo>
                  <a:close/>
                  <a:moveTo>
                    <a:pt x="192477" y="3077"/>
                  </a:moveTo>
                  <a:lnTo>
                    <a:pt x="201819" y="8452"/>
                  </a:lnTo>
                  <a:lnTo>
                    <a:pt x="192477" y="13865"/>
                  </a:lnTo>
                  <a:lnTo>
                    <a:pt x="183135" y="8452"/>
                  </a:lnTo>
                  <a:lnTo>
                    <a:pt x="192477" y="3077"/>
                  </a:lnTo>
                  <a:close/>
                  <a:moveTo>
                    <a:pt x="212162" y="3077"/>
                  </a:moveTo>
                  <a:lnTo>
                    <a:pt x="221467" y="8452"/>
                  </a:lnTo>
                  <a:lnTo>
                    <a:pt x="212162" y="13865"/>
                  </a:lnTo>
                  <a:lnTo>
                    <a:pt x="202820" y="8452"/>
                  </a:lnTo>
                  <a:lnTo>
                    <a:pt x="212162" y="3077"/>
                  </a:lnTo>
                  <a:close/>
                  <a:moveTo>
                    <a:pt x="231810" y="3077"/>
                  </a:moveTo>
                  <a:lnTo>
                    <a:pt x="241153" y="8452"/>
                  </a:lnTo>
                  <a:lnTo>
                    <a:pt x="231810" y="13865"/>
                  </a:lnTo>
                  <a:lnTo>
                    <a:pt x="222505" y="8452"/>
                  </a:lnTo>
                  <a:lnTo>
                    <a:pt x="231810" y="3077"/>
                  </a:lnTo>
                  <a:close/>
                  <a:moveTo>
                    <a:pt x="251496" y="3077"/>
                  </a:moveTo>
                  <a:lnTo>
                    <a:pt x="260838" y="8452"/>
                  </a:lnTo>
                  <a:lnTo>
                    <a:pt x="251496" y="13865"/>
                  </a:lnTo>
                  <a:lnTo>
                    <a:pt x="242153" y="8452"/>
                  </a:lnTo>
                  <a:lnTo>
                    <a:pt x="251496" y="3077"/>
                  </a:lnTo>
                  <a:close/>
                  <a:moveTo>
                    <a:pt x="271181" y="3077"/>
                  </a:moveTo>
                  <a:lnTo>
                    <a:pt x="280523" y="8452"/>
                  </a:lnTo>
                  <a:lnTo>
                    <a:pt x="271181" y="13865"/>
                  </a:lnTo>
                  <a:lnTo>
                    <a:pt x="261839" y="8452"/>
                  </a:lnTo>
                  <a:lnTo>
                    <a:pt x="271181" y="3077"/>
                  </a:lnTo>
                  <a:close/>
                  <a:moveTo>
                    <a:pt x="25246" y="8749"/>
                  </a:moveTo>
                  <a:lnTo>
                    <a:pt x="34551" y="14124"/>
                  </a:lnTo>
                  <a:lnTo>
                    <a:pt x="25246" y="19537"/>
                  </a:lnTo>
                  <a:lnTo>
                    <a:pt x="15904" y="14124"/>
                  </a:lnTo>
                  <a:lnTo>
                    <a:pt x="25246" y="8749"/>
                  </a:lnTo>
                  <a:close/>
                  <a:moveTo>
                    <a:pt x="44931" y="8749"/>
                  </a:moveTo>
                  <a:lnTo>
                    <a:pt x="54236" y="14124"/>
                  </a:lnTo>
                  <a:lnTo>
                    <a:pt x="44931" y="19537"/>
                  </a:lnTo>
                  <a:lnTo>
                    <a:pt x="35589" y="14124"/>
                  </a:lnTo>
                  <a:lnTo>
                    <a:pt x="44931" y="8749"/>
                  </a:lnTo>
                  <a:close/>
                  <a:moveTo>
                    <a:pt x="64579" y="8749"/>
                  </a:moveTo>
                  <a:lnTo>
                    <a:pt x="73921" y="14124"/>
                  </a:lnTo>
                  <a:lnTo>
                    <a:pt x="64579" y="19537"/>
                  </a:lnTo>
                  <a:lnTo>
                    <a:pt x="55274" y="14124"/>
                  </a:lnTo>
                  <a:lnTo>
                    <a:pt x="64579" y="8749"/>
                  </a:lnTo>
                  <a:close/>
                  <a:moveTo>
                    <a:pt x="84264" y="8749"/>
                  </a:moveTo>
                  <a:lnTo>
                    <a:pt x="93606" y="14124"/>
                  </a:lnTo>
                  <a:lnTo>
                    <a:pt x="84264" y="19537"/>
                  </a:lnTo>
                  <a:lnTo>
                    <a:pt x="74922" y="14124"/>
                  </a:lnTo>
                  <a:lnTo>
                    <a:pt x="84264" y="8749"/>
                  </a:lnTo>
                  <a:close/>
                  <a:moveTo>
                    <a:pt x="103950" y="8749"/>
                  </a:moveTo>
                  <a:lnTo>
                    <a:pt x="113255" y="14124"/>
                  </a:lnTo>
                  <a:lnTo>
                    <a:pt x="103950" y="19537"/>
                  </a:lnTo>
                  <a:lnTo>
                    <a:pt x="94607" y="14124"/>
                  </a:lnTo>
                  <a:lnTo>
                    <a:pt x="103950" y="8749"/>
                  </a:lnTo>
                  <a:close/>
                  <a:moveTo>
                    <a:pt x="123598" y="8749"/>
                  </a:moveTo>
                  <a:lnTo>
                    <a:pt x="132940" y="14124"/>
                  </a:lnTo>
                  <a:lnTo>
                    <a:pt x="123598" y="19537"/>
                  </a:lnTo>
                  <a:lnTo>
                    <a:pt x="114293" y="14124"/>
                  </a:lnTo>
                  <a:lnTo>
                    <a:pt x="123598" y="8749"/>
                  </a:lnTo>
                  <a:close/>
                  <a:moveTo>
                    <a:pt x="143283" y="8749"/>
                  </a:moveTo>
                  <a:lnTo>
                    <a:pt x="152625" y="14124"/>
                  </a:lnTo>
                  <a:lnTo>
                    <a:pt x="143283" y="19537"/>
                  </a:lnTo>
                  <a:lnTo>
                    <a:pt x="133978" y="14124"/>
                  </a:lnTo>
                  <a:lnTo>
                    <a:pt x="143283" y="8749"/>
                  </a:lnTo>
                  <a:close/>
                  <a:moveTo>
                    <a:pt x="162968" y="8749"/>
                  </a:moveTo>
                  <a:lnTo>
                    <a:pt x="172310" y="14124"/>
                  </a:lnTo>
                  <a:lnTo>
                    <a:pt x="162968" y="19537"/>
                  </a:lnTo>
                  <a:lnTo>
                    <a:pt x="153626" y="14124"/>
                  </a:lnTo>
                  <a:lnTo>
                    <a:pt x="162968" y="8749"/>
                  </a:lnTo>
                  <a:close/>
                  <a:moveTo>
                    <a:pt x="182653" y="8749"/>
                  </a:moveTo>
                  <a:lnTo>
                    <a:pt x="191958" y="14124"/>
                  </a:lnTo>
                  <a:lnTo>
                    <a:pt x="182653" y="19537"/>
                  </a:lnTo>
                  <a:lnTo>
                    <a:pt x="173311" y="14124"/>
                  </a:lnTo>
                  <a:lnTo>
                    <a:pt x="182653" y="8749"/>
                  </a:lnTo>
                  <a:close/>
                  <a:moveTo>
                    <a:pt x="202301" y="8749"/>
                  </a:moveTo>
                  <a:lnTo>
                    <a:pt x="211643" y="14124"/>
                  </a:lnTo>
                  <a:lnTo>
                    <a:pt x="202301" y="19537"/>
                  </a:lnTo>
                  <a:lnTo>
                    <a:pt x="192996" y="14124"/>
                  </a:lnTo>
                  <a:lnTo>
                    <a:pt x="202301" y="8749"/>
                  </a:lnTo>
                  <a:close/>
                  <a:moveTo>
                    <a:pt x="221986" y="8749"/>
                  </a:moveTo>
                  <a:lnTo>
                    <a:pt x="231328" y="14124"/>
                  </a:lnTo>
                  <a:lnTo>
                    <a:pt x="221986" y="19537"/>
                  </a:lnTo>
                  <a:lnTo>
                    <a:pt x="212644" y="14124"/>
                  </a:lnTo>
                  <a:lnTo>
                    <a:pt x="221986" y="8749"/>
                  </a:lnTo>
                  <a:close/>
                  <a:moveTo>
                    <a:pt x="241672" y="8749"/>
                  </a:moveTo>
                  <a:lnTo>
                    <a:pt x="250977" y="14124"/>
                  </a:lnTo>
                  <a:lnTo>
                    <a:pt x="241672" y="19537"/>
                  </a:lnTo>
                  <a:lnTo>
                    <a:pt x="232329" y="14124"/>
                  </a:lnTo>
                  <a:lnTo>
                    <a:pt x="241672" y="8749"/>
                  </a:lnTo>
                  <a:close/>
                  <a:moveTo>
                    <a:pt x="261357" y="8749"/>
                  </a:moveTo>
                  <a:lnTo>
                    <a:pt x="270662" y="14124"/>
                  </a:lnTo>
                  <a:lnTo>
                    <a:pt x="261357" y="19537"/>
                  </a:lnTo>
                  <a:lnTo>
                    <a:pt x="252015" y="14124"/>
                  </a:lnTo>
                  <a:lnTo>
                    <a:pt x="261357" y="8749"/>
                  </a:lnTo>
                  <a:close/>
                  <a:moveTo>
                    <a:pt x="15385" y="14421"/>
                  </a:moveTo>
                  <a:lnTo>
                    <a:pt x="24727" y="19833"/>
                  </a:lnTo>
                  <a:lnTo>
                    <a:pt x="15385" y="25209"/>
                  </a:lnTo>
                  <a:lnTo>
                    <a:pt x="6080" y="19833"/>
                  </a:lnTo>
                  <a:lnTo>
                    <a:pt x="15385" y="14421"/>
                  </a:lnTo>
                  <a:close/>
                  <a:moveTo>
                    <a:pt x="35070" y="14421"/>
                  </a:moveTo>
                  <a:lnTo>
                    <a:pt x="44412" y="19833"/>
                  </a:lnTo>
                  <a:lnTo>
                    <a:pt x="35070" y="25209"/>
                  </a:lnTo>
                  <a:lnTo>
                    <a:pt x="25765" y="19833"/>
                  </a:lnTo>
                  <a:lnTo>
                    <a:pt x="35070" y="14421"/>
                  </a:lnTo>
                  <a:close/>
                  <a:moveTo>
                    <a:pt x="54755" y="14421"/>
                  </a:moveTo>
                  <a:lnTo>
                    <a:pt x="64097" y="19833"/>
                  </a:lnTo>
                  <a:lnTo>
                    <a:pt x="54755" y="25209"/>
                  </a:lnTo>
                  <a:lnTo>
                    <a:pt x="45413" y="19833"/>
                  </a:lnTo>
                  <a:lnTo>
                    <a:pt x="54755" y="14421"/>
                  </a:lnTo>
                  <a:close/>
                  <a:moveTo>
                    <a:pt x="74440" y="14421"/>
                  </a:moveTo>
                  <a:lnTo>
                    <a:pt x="83745" y="19833"/>
                  </a:lnTo>
                  <a:lnTo>
                    <a:pt x="74440" y="25209"/>
                  </a:lnTo>
                  <a:lnTo>
                    <a:pt x="65098" y="19833"/>
                  </a:lnTo>
                  <a:lnTo>
                    <a:pt x="74440" y="14421"/>
                  </a:lnTo>
                  <a:close/>
                  <a:moveTo>
                    <a:pt x="94088" y="14421"/>
                  </a:moveTo>
                  <a:lnTo>
                    <a:pt x="103431" y="19833"/>
                  </a:lnTo>
                  <a:lnTo>
                    <a:pt x="94088" y="25209"/>
                  </a:lnTo>
                  <a:lnTo>
                    <a:pt x="84783" y="19833"/>
                  </a:lnTo>
                  <a:lnTo>
                    <a:pt x="94088" y="14421"/>
                  </a:lnTo>
                  <a:close/>
                  <a:moveTo>
                    <a:pt x="113774" y="14421"/>
                  </a:moveTo>
                  <a:lnTo>
                    <a:pt x="123116" y="19833"/>
                  </a:lnTo>
                  <a:lnTo>
                    <a:pt x="113774" y="25209"/>
                  </a:lnTo>
                  <a:lnTo>
                    <a:pt x="104431" y="19833"/>
                  </a:lnTo>
                  <a:lnTo>
                    <a:pt x="113774" y="14421"/>
                  </a:lnTo>
                  <a:close/>
                  <a:moveTo>
                    <a:pt x="133459" y="14421"/>
                  </a:moveTo>
                  <a:lnTo>
                    <a:pt x="142764" y="19833"/>
                  </a:lnTo>
                  <a:lnTo>
                    <a:pt x="133459" y="25209"/>
                  </a:lnTo>
                  <a:lnTo>
                    <a:pt x="124117" y="19833"/>
                  </a:lnTo>
                  <a:lnTo>
                    <a:pt x="133459" y="14421"/>
                  </a:lnTo>
                  <a:close/>
                  <a:moveTo>
                    <a:pt x="153144" y="14421"/>
                  </a:moveTo>
                  <a:lnTo>
                    <a:pt x="162449" y="19833"/>
                  </a:lnTo>
                  <a:lnTo>
                    <a:pt x="153144" y="25209"/>
                  </a:lnTo>
                  <a:lnTo>
                    <a:pt x="143802" y="19833"/>
                  </a:lnTo>
                  <a:lnTo>
                    <a:pt x="153144" y="14421"/>
                  </a:lnTo>
                  <a:close/>
                  <a:moveTo>
                    <a:pt x="172792" y="14421"/>
                  </a:moveTo>
                  <a:lnTo>
                    <a:pt x="182134" y="19833"/>
                  </a:lnTo>
                  <a:lnTo>
                    <a:pt x="172792" y="25209"/>
                  </a:lnTo>
                  <a:lnTo>
                    <a:pt x="163487" y="19833"/>
                  </a:lnTo>
                  <a:lnTo>
                    <a:pt x="172792" y="14421"/>
                  </a:lnTo>
                  <a:close/>
                  <a:moveTo>
                    <a:pt x="192477" y="14421"/>
                  </a:moveTo>
                  <a:lnTo>
                    <a:pt x="201819" y="19833"/>
                  </a:lnTo>
                  <a:lnTo>
                    <a:pt x="192477" y="25209"/>
                  </a:lnTo>
                  <a:lnTo>
                    <a:pt x="183135" y="19833"/>
                  </a:lnTo>
                  <a:lnTo>
                    <a:pt x="192477" y="14421"/>
                  </a:lnTo>
                  <a:close/>
                  <a:moveTo>
                    <a:pt x="212162" y="14421"/>
                  </a:moveTo>
                  <a:lnTo>
                    <a:pt x="221467" y="19833"/>
                  </a:lnTo>
                  <a:lnTo>
                    <a:pt x="212162" y="25209"/>
                  </a:lnTo>
                  <a:lnTo>
                    <a:pt x="202820" y="19833"/>
                  </a:lnTo>
                  <a:lnTo>
                    <a:pt x="212162" y="14421"/>
                  </a:lnTo>
                  <a:close/>
                  <a:moveTo>
                    <a:pt x="231810" y="14421"/>
                  </a:moveTo>
                  <a:lnTo>
                    <a:pt x="241153" y="19833"/>
                  </a:lnTo>
                  <a:lnTo>
                    <a:pt x="231810" y="25209"/>
                  </a:lnTo>
                  <a:lnTo>
                    <a:pt x="222505" y="19833"/>
                  </a:lnTo>
                  <a:lnTo>
                    <a:pt x="231810" y="14421"/>
                  </a:lnTo>
                  <a:close/>
                  <a:moveTo>
                    <a:pt x="251496" y="14421"/>
                  </a:moveTo>
                  <a:lnTo>
                    <a:pt x="260838" y="19833"/>
                  </a:lnTo>
                  <a:lnTo>
                    <a:pt x="251496" y="25209"/>
                  </a:lnTo>
                  <a:lnTo>
                    <a:pt x="242153" y="19833"/>
                  </a:lnTo>
                  <a:lnTo>
                    <a:pt x="251496" y="14421"/>
                  </a:lnTo>
                  <a:close/>
                  <a:moveTo>
                    <a:pt x="271181" y="14421"/>
                  </a:moveTo>
                  <a:lnTo>
                    <a:pt x="280523" y="19833"/>
                  </a:lnTo>
                  <a:lnTo>
                    <a:pt x="271181" y="25209"/>
                  </a:lnTo>
                  <a:lnTo>
                    <a:pt x="261839" y="19833"/>
                  </a:lnTo>
                  <a:lnTo>
                    <a:pt x="271181" y="14421"/>
                  </a:lnTo>
                  <a:close/>
                  <a:moveTo>
                    <a:pt x="25246" y="20130"/>
                  </a:moveTo>
                  <a:lnTo>
                    <a:pt x="34551" y="25505"/>
                  </a:lnTo>
                  <a:lnTo>
                    <a:pt x="25246" y="30881"/>
                  </a:lnTo>
                  <a:lnTo>
                    <a:pt x="15904" y="25505"/>
                  </a:lnTo>
                  <a:lnTo>
                    <a:pt x="25246" y="20130"/>
                  </a:lnTo>
                  <a:close/>
                  <a:moveTo>
                    <a:pt x="44931" y="20130"/>
                  </a:moveTo>
                  <a:lnTo>
                    <a:pt x="54236" y="25505"/>
                  </a:lnTo>
                  <a:lnTo>
                    <a:pt x="44931" y="30881"/>
                  </a:lnTo>
                  <a:lnTo>
                    <a:pt x="35589" y="25505"/>
                  </a:lnTo>
                  <a:lnTo>
                    <a:pt x="44931" y="20130"/>
                  </a:lnTo>
                  <a:close/>
                  <a:moveTo>
                    <a:pt x="64579" y="20130"/>
                  </a:moveTo>
                  <a:lnTo>
                    <a:pt x="73921" y="25505"/>
                  </a:lnTo>
                  <a:lnTo>
                    <a:pt x="64579" y="30881"/>
                  </a:lnTo>
                  <a:lnTo>
                    <a:pt x="55274" y="25505"/>
                  </a:lnTo>
                  <a:lnTo>
                    <a:pt x="64579" y="20130"/>
                  </a:lnTo>
                  <a:close/>
                  <a:moveTo>
                    <a:pt x="84264" y="20130"/>
                  </a:moveTo>
                  <a:lnTo>
                    <a:pt x="93606" y="25505"/>
                  </a:lnTo>
                  <a:lnTo>
                    <a:pt x="84264" y="30881"/>
                  </a:lnTo>
                  <a:lnTo>
                    <a:pt x="74922" y="25505"/>
                  </a:lnTo>
                  <a:lnTo>
                    <a:pt x="84264" y="20130"/>
                  </a:lnTo>
                  <a:close/>
                  <a:moveTo>
                    <a:pt x="103950" y="20130"/>
                  </a:moveTo>
                  <a:lnTo>
                    <a:pt x="113255" y="25505"/>
                  </a:lnTo>
                  <a:lnTo>
                    <a:pt x="103950" y="30881"/>
                  </a:lnTo>
                  <a:lnTo>
                    <a:pt x="94607" y="25505"/>
                  </a:lnTo>
                  <a:lnTo>
                    <a:pt x="103950" y="20130"/>
                  </a:lnTo>
                  <a:close/>
                  <a:moveTo>
                    <a:pt x="123598" y="20130"/>
                  </a:moveTo>
                  <a:lnTo>
                    <a:pt x="132940" y="25505"/>
                  </a:lnTo>
                  <a:lnTo>
                    <a:pt x="123598" y="30881"/>
                  </a:lnTo>
                  <a:lnTo>
                    <a:pt x="114293" y="25505"/>
                  </a:lnTo>
                  <a:lnTo>
                    <a:pt x="123598" y="20130"/>
                  </a:lnTo>
                  <a:close/>
                  <a:moveTo>
                    <a:pt x="143283" y="20130"/>
                  </a:moveTo>
                  <a:lnTo>
                    <a:pt x="152625" y="25505"/>
                  </a:lnTo>
                  <a:lnTo>
                    <a:pt x="143283" y="30881"/>
                  </a:lnTo>
                  <a:lnTo>
                    <a:pt x="133978" y="25505"/>
                  </a:lnTo>
                  <a:lnTo>
                    <a:pt x="143283" y="20130"/>
                  </a:lnTo>
                  <a:close/>
                  <a:moveTo>
                    <a:pt x="162968" y="20130"/>
                  </a:moveTo>
                  <a:lnTo>
                    <a:pt x="172310" y="25505"/>
                  </a:lnTo>
                  <a:lnTo>
                    <a:pt x="162968" y="30881"/>
                  </a:lnTo>
                  <a:lnTo>
                    <a:pt x="153626" y="25505"/>
                  </a:lnTo>
                  <a:lnTo>
                    <a:pt x="162968" y="20130"/>
                  </a:lnTo>
                  <a:close/>
                  <a:moveTo>
                    <a:pt x="182653" y="20130"/>
                  </a:moveTo>
                  <a:lnTo>
                    <a:pt x="191958" y="25505"/>
                  </a:lnTo>
                  <a:lnTo>
                    <a:pt x="182653" y="30881"/>
                  </a:lnTo>
                  <a:lnTo>
                    <a:pt x="173311" y="25505"/>
                  </a:lnTo>
                  <a:lnTo>
                    <a:pt x="182653" y="20130"/>
                  </a:lnTo>
                  <a:close/>
                  <a:moveTo>
                    <a:pt x="202301" y="20130"/>
                  </a:moveTo>
                  <a:lnTo>
                    <a:pt x="211643" y="25505"/>
                  </a:lnTo>
                  <a:lnTo>
                    <a:pt x="202301" y="30881"/>
                  </a:lnTo>
                  <a:lnTo>
                    <a:pt x="192996" y="25505"/>
                  </a:lnTo>
                  <a:lnTo>
                    <a:pt x="202301" y="20130"/>
                  </a:lnTo>
                  <a:close/>
                  <a:moveTo>
                    <a:pt x="221986" y="20130"/>
                  </a:moveTo>
                  <a:lnTo>
                    <a:pt x="231328" y="25505"/>
                  </a:lnTo>
                  <a:lnTo>
                    <a:pt x="221986" y="30881"/>
                  </a:lnTo>
                  <a:lnTo>
                    <a:pt x="212644" y="25505"/>
                  </a:lnTo>
                  <a:lnTo>
                    <a:pt x="221986" y="20130"/>
                  </a:lnTo>
                  <a:close/>
                  <a:moveTo>
                    <a:pt x="241672" y="20130"/>
                  </a:moveTo>
                  <a:lnTo>
                    <a:pt x="250977" y="25505"/>
                  </a:lnTo>
                  <a:lnTo>
                    <a:pt x="241672" y="30881"/>
                  </a:lnTo>
                  <a:lnTo>
                    <a:pt x="232329" y="25505"/>
                  </a:lnTo>
                  <a:lnTo>
                    <a:pt x="241672" y="20130"/>
                  </a:lnTo>
                  <a:close/>
                  <a:moveTo>
                    <a:pt x="261357" y="20130"/>
                  </a:moveTo>
                  <a:lnTo>
                    <a:pt x="270662" y="25505"/>
                  </a:lnTo>
                  <a:lnTo>
                    <a:pt x="261357" y="30881"/>
                  </a:lnTo>
                  <a:lnTo>
                    <a:pt x="252015" y="25505"/>
                  </a:lnTo>
                  <a:lnTo>
                    <a:pt x="261357" y="20130"/>
                  </a:lnTo>
                  <a:close/>
                  <a:moveTo>
                    <a:pt x="15385" y="25802"/>
                  </a:moveTo>
                  <a:lnTo>
                    <a:pt x="24727" y="31177"/>
                  </a:lnTo>
                  <a:lnTo>
                    <a:pt x="15385" y="36553"/>
                  </a:lnTo>
                  <a:lnTo>
                    <a:pt x="6080" y="31177"/>
                  </a:lnTo>
                  <a:lnTo>
                    <a:pt x="15385" y="25802"/>
                  </a:lnTo>
                  <a:close/>
                  <a:moveTo>
                    <a:pt x="35070" y="25802"/>
                  </a:moveTo>
                  <a:lnTo>
                    <a:pt x="44412" y="31177"/>
                  </a:lnTo>
                  <a:lnTo>
                    <a:pt x="35070" y="36553"/>
                  </a:lnTo>
                  <a:lnTo>
                    <a:pt x="25765" y="31177"/>
                  </a:lnTo>
                  <a:lnTo>
                    <a:pt x="35070" y="25802"/>
                  </a:lnTo>
                  <a:close/>
                  <a:moveTo>
                    <a:pt x="54755" y="25802"/>
                  </a:moveTo>
                  <a:lnTo>
                    <a:pt x="64097" y="31177"/>
                  </a:lnTo>
                  <a:lnTo>
                    <a:pt x="54755" y="36553"/>
                  </a:lnTo>
                  <a:lnTo>
                    <a:pt x="45413" y="31177"/>
                  </a:lnTo>
                  <a:lnTo>
                    <a:pt x="54755" y="25802"/>
                  </a:lnTo>
                  <a:close/>
                  <a:moveTo>
                    <a:pt x="74440" y="25802"/>
                  </a:moveTo>
                  <a:lnTo>
                    <a:pt x="83745" y="31177"/>
                  </a:lnTo>
                  <a:lnTo>
                    <a:pt x="74440" y="36553"/>
                  </a:lnTo>
                  <a:lnTo>
                    <a:pt x="65098" y="31177"/>
                  </a:lnTo>
                  <a:lnTo>
                    <a:pt x="74440" y="25802"/>
                  </a:lnTo>
                  <a:close/>
                  <a:moveTo>
                    <a:pt x="94088" y="25802"/>
                  </a:moveTo>
                  <a:lnTo>
                    <a:pt x="103431" y="31177"/>
                  </a:lnTo>
                  <a:lnTo>
                    <a:pt x="94088" y="36553"/>
                  </a:lnTo>
                  <a:lnTo>
                    <a:pt x="84783" y="31177"/>
                  </a:lnTo>
                  <a:lnTo>
                    <a:pt x="94088" y="25802"/>
                  </a:lnTo>
                  <a:close/>
                  <a:moveTo>
                    <a:pt x="113774" y="25802"/>
                  </a:moveTo>
                  <a:lnTo>
                    <a:pt x="123116" y="31177"/>
                  </a:lnTo>
                  <a:lnTo>
                    <a:pt x="113774" y="36553"/>
                  </a:lnTo>
                  <a:lnTo>
                    <a:pt x="104431" y="31177"/>
                  </a:lnTo>
                  <a:lnTo>
                    <a:pt x="113774" y="25802"/>
                  </a:lnTo>
                  <a:close/>
                  <a:moveTo>
                    <a:pt x="133459" y="25802"/>
                  </a:moveTo>
                  <a:lnTo>
                    <a:pt x="142764" y="31177"/>
                  </a:lnTo>
                  <a:lnTo>
                    <a:pt x="133459" y="36553"/>
                  </a:lnTo>
                  <a:lnTo>
                    <a:pt x="124117" y="31177"/>
                  </a:lnTo>
                  <a:lnTo>
                    <a:pt x="133459" y="25802"/>
                  </a:lnTo>
                  <a:close/>
                  <a:moveTo>
                    <a:pt x="153144" y="25802"/>
                  </a:moveTo>
                  <a:lnTo>
                    <a:pt x="162449" y="31177"/>
                  </a:lnTo>
                  <a:lnTo>
                    <a:pt x="153144" y="36553"/>
                  </a:lnTo>
                  <a:lnTo>
                    <a:pt x="143802" y="31177"/>
                  </a:lnTo>
                  <a:lnTo>
                    <a:pt x="153144" y="25802"/>
                  </a:lnTo>
                  <a:close/>
                  <a:moveTo>
                    <a:pt x="172792" y="25802"/>
                  </a:moveTo>
                  <a:lnTo>
                    <a:pt x="182134" y="31177"/>
                  </a:lnTo>
                  <a:lnTo>
                    <a:pt x="172792" y="36553"/>
                  </a:lnTo>
                  <a:lnTo>
                    <a:pt x="163487" y="31177"/>
                  </a:lnTo>
                  <a:lnTo>
                    <a:pt x="172792" y="25802"/>
                  </a:lnTo>
                  <a:close/>
                  <a:moveTo>
                    <a:pt x="192477" y="25802"/>
                  </a:moveTo>
                  <a:lnTo>
                    <a:pt x="201819" y="31177"/>
                  </a:lnTo>
                  <a:lnTo>
                    <a:pt x="192477" y="36553"/>
                  </a:lnTo>
                  <a:lnTo>
                    <a:pt x="183135" y="31177"/>
                  </a:lnTo>
                  <a:lnTo>
                    <a:pt x="192477" y="25802"/>
                  </a:lnTo>
                  <a:close/>
                  <a:moveTo>
                    <a:pt x="212162" y="25802"/>
                  </a:moveTo>
                  <a:lnTo>
                    <a:pt x="221467" y="31177"/>
                  </a:lnTo>
                  <a:lnTo>
                    <a:pt x="212162" y="36553"/>
                  </a:lnTo>
                  <a:lnTo>
                    <a:pt x="202820" y="31177"/>
                  </a:lnTo>
                  <a:lnTo>
                    <a:pt x="212162" y="25802"/>
                  </a:lnTo>
                  <a:close/>
                  <a:moveTo>
                    <a:pt x="231810" y="25802"/>
                  </a:moveTo>
                  <a:lnTo>
                    <a:pt x="241153" y="31177"/>
                  </a:lnTo>
                  <a:lnTo>
                    <a:pt x="231810" y="36553"/>
                  </a:lnTo>
                  <a:lnTo>
                    <a:pt x="222505" y="31177"/>
                  </a:lnTo>
                  <a:lnTo>
                    <a:pt x="231810" y="25802"/>
                  </a:lnTo>
                  <a:close/>
                  <a:moveTo>
                    <a:pt x="251496" y="25802"/>
                  </a:moveTo>
                  <a:lnTo>
                    <a:pt x="260838" y="31177"/>
                  </a:lnTo>
                  <a:lnTo>
                    <a:pt x="251496" y="36553"/>
                  </a:lnTo>
                  <a:lnTo>
                    <a:pt x="242153" y="31177"/>
                  </a:lnTo>
                  <a:lnTo>
                    <a:pt x="251496" y="25802"/>
                  </a:lnTo>
                  <a:close/>
                  <a:moveTo>
                    <a:pt x="271181" y="25802"/>
                  </a:moveTo>
                  <a:lnTo>
                    <a:pt x="280523" y="31177"/>
                  </a:lnTo>
                  <a:lnTo>
                    <a:pt x="271181" y="36553"/>
                  </a:lnTo>
                  <a:lnTo>
                    <a:pt x="261839" y="31177"/>
                  </a:lnTo>
                  <a:lnTo>
                    <a:pt x="271181" y="25802"/>
                  </a:lnTo>
                  <a:close/>
                  <a:moveTo>
                    <a:pt x="25246" y="31474"/>
                  </a:moveTo>
                  <a:lnTo>
                    <a:pt x="34551" y="36849"/>
                  </a:lnTo>
                  <a:lnTo>
                    <a:pt x="25246" y="42262"/>
                  </a:lnTo>
                  <a:lnTo>
                    <a:pt x="15904" y="36849"/>
                  </a:lnTo>
                  <a:lnTo>
                    <a:pt x="25246" y="31474"/>
                  </a:lnTo>
                  <a:close/>
                  <a:moveTo>
                    <a:pt x="44931" y="31474"/>
                  </a:moveTo>
                  <a:lnTo>
                    <a:pt x="54236" y="36849"/>
                  </a:lnTo>
                  <a:lnTo>
                    <a:pt x="44931" y="42262"/>
                  </a:lnTo>
                  <a:lnTo>
                    <a:pt x="35589" y="36849"/>
                  </a:lnTo>
                  <a:lnTo>
                    <a:pt x="44931" y="31474"/>
                  </a:lnTo>
                  <a:close/>
                  <a:moveTo>
                    <a:pt x="64579" y="31474"/>
                  </a:moveTo>
                  <a:lnTo>
                    <a:pt x="73921" y="36849"/>
                  </a:lnTo>
                  <a:lnTo>
                    <a:pt x="64579" y="42262"/>
                  </a:lnTo>
                  <a:lnTo>
                    <a:pt x="55274" y="36849"/>
                  </a:lnTo>
                  <a:lnTo>
                    <a:pt x="64579" y="31474"/>
                  </a:lnTo>
                  <a:close/>
                  <a:moveTo>
                    <a:pt x="84264" y="31474"/>
                  </a:moveTo>
                  <a:lnTo>
                    <a:pt x="93606" y="36849"/>
                  </a:lnTo>
                  <a:lnTo>
                    <a:pt x="84264" y="42262"/>
                  </a:lnTo>
                  <a:lnTo>
                    <a:pt x="74922" y="36849"/>
                  </a:lnTo>
                  <a:lnTo>
                    <a:pt x="84264" y="31474"/>
                  </a:lnTo>
                  <a:close/>
                  <a:moveTo>
                    <a:pt x="103950" y="31474"/>
                  </a:moveTo>
                  <a:lnTo>
                    <a:pt x="113255" y="36849"/>
                  </a:lnTo>
                  <a:lnTo>
                    <a:pt x="103950" y="42262"/>
                  </a:lnTo>
                  <a:lnTo>
                    <a:pt x="94607" y="36849"/>
                  </a:lnTo>
                  <a:lnTo>
                    <a:pt x="103950" y="31474"/>
                  </a:lnTo>
                  <a:close/>
                  <a:moveTo>
                    <a:pt x="123598" y="31474"/>
                  </a:moveTo>
                  <a:lnTo>
                    <a:pt x="132940" y="36849"/>
                  </a:lnTo>
                  <a:lnTo>
                    <a:pt x="123598" y="42262"/>
                  </a:lnTo>
                  <a:lnTo>
                    <a:pt x="114293" y="36849"/>
                  </a:lnTo>
                  <a:lnTo>
                    <a:pt x="123598" y="31474"/>
                  </a:lnTo>
                  <a:close/>
                  <a:moveTo>
                    <a:pt x="143283" y="31474"/>
                  </a:moveTo>
                  <a:lnTo>
                    <a:pt x="152625" y="36849"/>
                  </a:lnTo>
                  <a:lnTo>
                    <a:pt x="143283" y="42262"/>
                  </a:lnTo>
                  <a:lnTo>
                    <a:pt x="133978" y="36849"/>
                  </a:lnTo>
                  <a:lnTo>
                    <a:pt x="143283" y="31474"/>
                  </a:lnTo>
                  <a:close/>
                  <a:moveTo>
                    <a:pt x="162968" y="31474"/>
                  </a:moveTo>
                  <a:lnTo>
                    <a:pt x="172310" y="36849"/>
                  </a:lnTo>
                  <a:lnTo>
                    <a:pt x="162968" y="42262"/>
                  </a:lnTo>
                  <a:lnTo>
                    <a:pt x="153626" y="36849"/>
                  </a:lnTo>
                  <a:lnTo>
                    <a:pt x="162968" y="31474"/>
                  </a:lnTo>
                  <a:close/>
                  <a:moveTo>
                    <a:pt x="182653" y="31474"/>
                  </a:moveTo>
                  <a:lnTo>
                    <a:pt x="191958" y="36849"/>
                  </a:lnTo>
                  <a:lnTo>
                    <a:pt x="182653" y="42262"/>
                  </a:lnTo>
                  <a:lnTo>
                    <a:pt x="173311" y="36849"/>
                  </a:lnTo>
                  <a:lnTo>
                    <a:pt x="182653" y="31474"/>
                  </a:lnTo>
                  <a:close/>
                  <a:moveTo>
                    <a:pt x="202301" y="31474"/>
                  </a:moveTo>
                  <a:lnTo>
                    <a:pt x="211643" y="36849"/>
                  </a:lnTo>
                  <a:lnTo>
                    <a:pt x="202301" y="42262"/>
                  </a:lnTo>
                  <a:lnTo>
                    <a:pt x="192996" y="36849"/>
                  </a:lnTo>
                  <a:lnTo>
                    <a:pt x="202301" y="31474"/>
                  </a:lnTo>
                  <a:close/>
                  <a:moveTo>
                    <a:pt x="221986" y="31474"/>
                  </a:moveTo>
                  <a:lnTo>
                    <a:pt x="231328" y="36849"/>
                  </a:lnTo>
                  <a:lnTo>
                    <a:pt x="221986" y="42262"/>
                  </a:lnTo>
                  <a:lnTo>
                    <a:pt x="212644" y="36849"/>
                  </a:lnTo>
                  <a:lnTo>
                    <a:pt x="221986" y="31474"/>
                  </a:lnTo>
                  <a:close/>
                  <a:moveTo>
                    <a:pt x="241672" y="31474"/>
                  </a:moveTo>
                  <a:lnTo>
                    <a:pt x="250977" y="36849"/>
                  </a:lnTo>
                  <a:lnTo>
                    <a:pt x="241672" y="42262"/>
                  </a:lnTo>
                  <a:lnTo>
                    <a:pt x="232329" y="36849"/>
                  </a:lnTo>
                  <a:lnTo>
                    <a:pt x="241672" y="31474"/>
                  </a:lnTo>
                  <a:close/>
                  <a:moveTo>
                    <a:pt x="261357" y="31474"/>
                  </a:moveTo>
                  <a:lnTo>
                    <a:pt x="270662" y="36849"/>
                  </a:lnTo>
                  <a:lnTo>
                    <a:pt x="261357" y="42262"/>
                  </a:lnTo>
                  <a:lnTo>
                    <a:pt x="252015" y="36849"/>
                  </a:lnTo>
                  <a:lnTo>
                    <a:pt x="261357" y="31474"/>
                  </a:lnTo>
                  <a:close/>
                  <a:moveTo>
                    <a:pt x="15385" y="37146"/>
                  </a:moveTo>
                  <a:lnTo>
                    <a:pt x="24727" y="42521"/>
                  </a:lnTo>
                  <a:lnTo>
                    <a:pt x="15385" y="47934"/>
                  </a:lnTo>
                  <a:lnTo>
                    <a:pt x="6080" y="42521"/>
                  </a:lnTo>
                  <a:lnTo>
                    <a:pt x="15385" y="37146"/>
                  </a:lnTo>
                  <a:close/>
                  <a:moveTo>
                    <a:pt x="35070" y="37146"/>
                  </a:moveTo>
                  <a:lnTo>
                    <a:pt x="44412" y="42521"/>
                  </a:lnTo>
                  <a:lnTo>
                    <a:pt x="35070" y="47934"/>
                  </a:lnTo>
                  <a:lnTo>
                    <a:pt x="25765" y="42521"/>
                  </a:lnTo>
                  <a:lnTo>
                    <a:pt x="35070" y="37146"/>
                  </a:lnTo>
                  <a:close/>
                  <a:moveTo>
                    <a:pt x="54755" y="37146"/>
                  </a:moveTo>
                  <a:lnTo>
                    <a:pt x="64097" y="42521"/>
                  </a:lnTo>
                  <a:lnTo>
                    <a:pt x="54755" y="47934"/>
                  </a:lnTo>
                  <a:lnTo>
                    <a:pt x="45413" y="42521"/>
                  </a:lnTo>
                  <a:lnTo>
                    <a:pt x="54755" y="37146"/>
                  </a:lnTo>
                  <a:close/>
                  <a:moveTo>
                    <a:pt x="74440" y="37146"/>
                  </a:moveTo>
                  <a:lnTo>
                    <a:pt x="83745" y="42521"/>
                  </a:lnTo>
                  <a:lnTo>
                    <a:pt x="74440" y="47934"/>
                  </a:lnTo>
                  <a:lnTo>
                    <a:pt x="65098" y="42521"/>
                  </a:lnTo>
                  <a:lnTo>
                    <a:pt x="74440" y="37146"/>
                  </a:lnTo>
                  <a:close/>
                  <a:moveTo>
                    <a:pt x="94088" y="37146"/>
                  </a:moveTo>
                  <a:lnTo>
                    <a:pt x="103431" y="42521"/>
                  </a:lnTo>
                  <a:lnTo>
                    <a:pt x="94088" y="47934"/>
                  </a:lnTo>
                  <a:lnTo>
                    <a:pt x="84783" y="42521"/>
                  </a:lnTo>
                  <a:lnTo>
                    <a:pt x="94088" y="37146"/>
                  </a:lnTo>
                  <a:close/>
                  <a:moveTo>
                    <a:pt x="113774" y="37146"/>
                  </a:moveTo>
                  <a:lnTo>
                    <a:pt x="123116" y="42521"/>
                  </a:lnTo>
                  <a:lnTo>
                    <a:pt x="113774" y="47934"/>
                  </a:lnTo>
                  <a:lnTo>
                    <a:pt x="104431" y="42521"/>
                  </a:lnTo>
                  <a:lnTo>
                    <a:pt x="113774" y="37146"/>
                  </a:lnTo>
                  <a:close/>
                  <a:moveTo>
                    <a:pt x="133459" y="37146"/>
                  </a:moveTo>
                  <a:lnTo>
                    <a:pt x="142764" y="42521"/>
                  </a:lnTo>
                  <a:lnTo>
                    <a:pt x="133459" y="47934"/>
                  </a:lnTo>
                  <a:lnTo>
                    <a:pt x="124117" y="42521"/>
                  </a:lnTo>
                  <a:lnTo>
                    <a:pt x="133459" y="37146"/>
                  </a:lnTo>
                  <a:close/>
                  <a:moveTo>
                    <a:pt x="153144" y="37146"/>
                  </a:moveTo>
                  <a:lnTo>
                    <a:pt x="162449" y="42521"/>
                  </a:lnTo>
                  <a:lnTo>
                    <a:pt x="153144" y="47934"/>
                  </a:lnTo>
                  <a:lnTo>
                    <a:pt x="143802" y="42521"/>
                  </a:lnTo>
                  <a:lnTo>
                    <a:pt x="153144" y="37146"/>
                  </a:lnTo>
                  <a:close/>
                  <a:moveTo>
                    <a:pt x="172792" y="37146"/>
                  </a:moveTo>
                  <a:lnTo>
                    <a:pt x="182134" y="42521"/>
                  </a:lnTo>
                  <a:lnTo>
                    <a:pt x="172792" y="47934"/>
                  </a:lnTo>
                  <a:lnTo>
                    <a:pt x="163487" y="42521"/>
                  </a:lnTo>
                  <a:lnTo>
                    <a:pt x="172792" y="37146"/>
                  </a:lnTo>
                  <a:close/>
                  <a:moveTo>
                    <a:pt x="192477" y="37146"/>
                  </a:moveTo>
                  <a:lnTo>
                    <a:pt x="201819" y="42521"/>
                  </a:lnTo>
                  <a:lnTo>
                    <a:pt x="192477" y="47934"/>
                  </a:lnTo>
                  <a:lnTo>
                    <a:pt x="183135" y="42521"/>
                  </a:lnTo>
                  <a:lnTo>
                    <a:pt x="192477" y="37146"/>
                  </a:lnTo>
                  <a:close/>
                  <a:moveTo>
                    <a:pt x="212162" y="37146"/>
                  </a:moveTo>
                  <a:lnTo>
                    <a:pt x="221467" y="42521"/>
                  </a:lnTo>
                  <a:lnTo>
                    <a:pt x="212162" y="47934"/>
                  </a:lnTo>
                  <a:lnTo>
                    <a:pt x="202820" y="42521"/>
                  </a:lnTo>
                  <a:lnTo>
                    <a:pt x="212162" y="37146"/>
                  </a:lnTo>
                  <a:close/>
                  <a:moveTo>
                    <a:pt x="231810" y="37146"/>
                  </a:moveTo>
                  <a:lnTo>
                    <a:pt x="241153" y="42521"/>
                  </a:lnTo>
                  <a:lnTo>
                    <a:pt x="231810" y="47934"/>
                  </a:lnTo>
                  <a:lnTo>
                    <a:pt x="222505" y="42521"/>
                  </a:lnTo>
                  <a:lnTo>
                    <a:pt x="231810" y="37146"/>
                  </a:lnTo>
                  <a:close/>
                  <a:moveTo>
                    <a:pt x="251496" y="37146"/>
                  </a:moveTo>
                  <a:lnTo>
                    <a:pt x="260838" y="42521"/>
                  </a:lnTo>
                  <a:lnTo>
                    <a:pt x="251496" y="47934"/>
                  </a:lnTo>
                  <a:lnTo>
                    <a:pt x="242153" y="42521"/>
                  </a:lnTo>
                  <a:lnTo>
                    <a:pt x="251496" y="37146"/>
                  </a:lnTo>
                  <a:close/>
                  <a:moveTo>
                    <a:pt x="271181" y="37146"/>
                  </a:moveTo>
                  <a:lnTo>
                    <a:pt x="280523" y="42521"/>
                  </a:lnTo>
                  <a:lnTo>
                    <a:pt x="271181" y="47934"/>
                  </a:lnTo>
                  <a:lnTo>
                    <a:pt x="261839" y="42521"/>
                  </a:lnTo>
                  <a:lnTo>
                    <a:pt x="271181" y="37146"/>
                  </a:lnTo>
                  <a:close/>
                  <a:moveTo>
                    <a:pt x="25246" y="42818"/>
                  </a:moveTo>
                  <a:lnTo>
                    <a:pt x="34551" y="48230"/>
                  </a:lnTo>
                  <a:lnTo>
                    <a:pt x="25246" y="53606"/>
                  </a:lnTo>
                  <a:lnTo>
                    <a:pt x="15904" y="48230"/>
                  </a:lnTo>
                  <a:lnTo>
                    <a:pt x="25246" y="42818"/>
                  </a:lnTo>
                  <a:close/>
                  <a:moveTo>
                    <a:pt x="44931" y="42818"/>
                  </a:moveTo>
                  <a:lnTo>
                    <a:pt x="54236" y="48230"/>
                  </a:lnTo>
                  <a:lnTo>
                    <a:pt x="44931" y="53606"/>
                  </a:lnTo>
                  <a:lnTo>
                    <a:pt x="35589" y="48230"/>
                  </a:lnTo>
                  <a:lnTo>
                    <a:pt x="44931" y="42818"/>
                  </a:lnTo>
                  <a:close/>
                  <a:moveTo>
                    <a:pt x="64579" y="42818"/>
                  </a:moveTo>
                  <a:lnTo>
                    <a:pt x="73921" y="48230"/>
                  </a:lnTo>
                  <a:lnTo>
                    <a:pt x="64579" y="53606"/>
                  </a:lnTo>
                  <a:lnTo>
                    <a:pt x="55274" y="48230"/>
                  </a:lnTo>
                  <a:lnTo>
                    <a:pt x="64579" y="42818"/>
                  </a:lnTo>
                  <a:close/>
                  <a:moveTo>
                    <a:pt x="84264" y="42818"/>
                  </a:moveTo>
                  <a:lnTo>
                    <a:pt x="93606" y="48230"/>
                  </a:lnTo>
                  <a:lnTo>
                    <a:pt x="84264" y="53606"/>
                  </a:lnTo>
                  <a:lnTo>
                    <a:pt x="74922" y="48230"/>
                  </a:lnTo>
                  <a:lnTo>
                    <a:pt x="84264" y="42818"/>
                  </a:lnTo>
                  <a:close/>
                  <a:moveTo>
                    <a:pt x="103950" y="42818"/>
                  </a:moveTo>
                  <a:lnTo>
                    <a:pt x="113255" y="48230"/>
                  </a:lnTo>
                  <a:lnTo>
                    <a:pt x="103950" y="53606"/>
                  </a:lnTo>
                  <a:lnTo>
                    <a:pt x="94607" y="48230"/>
                  </a:lnTo>
                  <a:lnTo>
                    <a:pt x="103950" y="42818"/>
                  </a:lnTo>
                  <a:close/>
                  <a:moveTo>
                    <a:pt x="123598" y="42818"/>
                  </a:moveTo>
                  <a:lnTo>
                    <a:pt x="132940" y="48230"/>
                  </a:lnTo>
                  <a:lnTo>
                    <a:pt x="123598" y="53606"/>
                  </a:lnTo>
                  <a:lnTo>
                    <a:pt x="114293" y="48230"/>
                  </a:lnTo>
                  <a:lnTo>
                    <a:pt x="123598" y="42818"/>
                  </a:lnTo>
                  <a:close/>
                  <a:moveTo>
                    <a:pt x="143283" y="42818"/>
                  </a:moveTo>
                  <a:lnTo>
                    <a:pt x="152625" y="48230"/>
                  </a:lnTo>
                  <a:lnTo>
                    <a:pt x="143283" y="53606"/>
                  </a:lnTo>
                  <a:lnTo>
                    <a:pt x="133978" y="48230"/>
                  </a:lnTo>
                  <a:lnTo>
                    <a:pt x="143283" y="42818"/>
                  </a:lnTo>
                  <a:close/>
                  <a:moveTo>
                    <a:pt x="162968" y="42818"/>
                  </a:moveTo>
                  <a:lnTo>
                    <a:pt x="172310" y="48230"/>
                  </a:lnTo>
                  <a:lnTo>
                    <a:pt x="162968" y="53606"/>
                  </a:lnTo>
                  <a:lnTo>
                    <a:pt x="153626" y="48230"/>
                  </a:lnTo>
                  <a:lnTo>
                    <a:pt x="162968" y="42818"/>
                  </a:lnTo>
                  <a:close/>
                  <a:moveTo>
                    <a:pt x="182653" y="42818"/>
                  </a:moveTo>
                  <a:lnTo>
                    <a:pt x="191958" y="48230"/>
                  </a:lnTo>
                  <a:lnTo>
                    <a:pt x="182653" y="53606"/>
                  </a:lnTo>
                  <a:lnTo>
                    <a:pt x="173311" y="48230"/>
                  </a:lnTo>
                  <a:lnTo>
                    <a:pt x="182653" y="42818"/>
                  </a:lnTo>
                  <a:close/>
                  <a:moveTo>
                    <a:pt x="202301" y="42818"/>
                  </a:moveTo>
                  <a:lnTo>
                    <a:pt x="211643" y="48230"/>
                  </a:lnTo>
                  <a:lnTo>
                    <a:pt x="202301" y="53606"/>
                  </a:lnTo>
                  <a:lnTo>
                    <a:pt x="192996" y="48230"/>
                  </a:lnTo>
                  <a:lnTo>
                    <a:pt x="202301" y="42818"/>
                  </a:lnTo>
                  <a:close/>
                  <a:moveTo>
                    <a:pt x="221986" y="42818"/>
                  </a:moveTo>
                  <a:lnTo>
                    <a:pt x="231328" y="48230"/>
                  </a:lnTo>
                  <a:lnTo>
                    <a:pt x="221986" y="53606"/>
                  </a:lnTo>
                  <a:lnTo>
                    <a:pt x="212644" y="48230"/>
                  </a:lnTo>
                  <a:lnTo>
                    <a:pt x="221986" y="42818"/>
                  </a:lnTo>
                  <a:close/>
                  <a:moveTo>
                    <a:pt x="241672" y="42818"/>
                  </a:moveTo>
                  <a:lnTo>
                    <a:pt x="250977" y="48230"/>
                  </a:lnTo>
                  <a:lnTo>
                    <a:pt x="241672" y="53606"/>
                  </a:lnTo>
                  <a:lnTo>
                    <a:pt x="232329" y="48230"/>
                  </a:lnTo>
                  <a:lnTo>
                    <a:pt x="241672" y="42818"/>
                  </a:lnTo>
                  <a:close/>
                  <a:moveTo>
                    <a:pt x="261357" y="42818"/>
                  </a:moveTo>
                  <a:lnTo>
                    <a:pt x="270662" y="48230"/>
                  </a:lnTo>
                  <a:lnTo>
                    <a:pt x="261357" y="53606"/>
                  </a:lnTo>
                  <a:lnTo>
                    <a:pt x="252015" y="48230"/>
                  </a:lnTo>
                  <a:lnTo>
                    <a:pt x="261357" y="42818"/>
                  </a:lnTo>
                  <a:close/>
                  <a:moveTo>
                    <a:pt x="15385" y="48527"/>
                  </a:moveTo>
                  <a:lnTo>
                    <a:pt x="24727" y="53902"/>
                  </a:lnTo>
                  <a:lnTo>
                    <a:pt x="15385" y="59278"/>
                  </a:lnTo>
                  <a:lnTo>
                    <a:pt x="6080" y="53902"/>
                  </a:lnTo>
                  <a:lnTo>
                    <a:pt x="15385" y="48527"/>
                  </a:lnTo>
                  <a:close/>
                  <a:moveTo>
                    <a:pt x="35070" y="48527"/>
                  </a:moveTo>
                  <a:lnTo>
                    <a:pt x="44412" y="53902"/>
                  </a:lnTo>
                  <a:lnTo>
                    <a:pt x="35070" y="59278"/>
                  </a:lnTo>
                  <a:lnTo>
                    <a:pt x="25765" y="53902"/>
                  </a:lnTo>
                  <a:lnTo>
                    <a:pt x="35070" y="48527"/>
                  </a:lnTo>
                  <a:close/>
                  <a:moveTo>
                    <a:pt x="54755" y="48527"/>
                  </a:moveTo>
                  <a:lnTo>
                    <a:pt x="64097" y="53902"/>
                  </a:lnTo>
                  <a:lnTo>
                    <a:pt x="54755" y="59278"/>
                  </a:lnTo>
                  <a:lnTo>
                    <a:pt x="45413" y="53902"/>
                  </a:lnTo>
                  <a:lnTo>
                    <a:pt x="54755" y="48527"/>
                  </a:lnTo>
                  <a:close/>
                  <a:moveTo>
                    <a:pt x="74440" y="48527"/>
                  </a:moveTo>
                  <a:lnTo>
                    <a:pt x="83745" y="53902"/>
                  </a:lnTo>
                  <a:lnTo>
                    <a:pt x="74440" y="59278"/>
                  </a:lnTo>
                  <a:lnTo>
                    <a:pt x="65098" y="53902"/>
                  </a:lnTo>
                  <a:lnTo>
                    <a:pt x="74440" y="48527"/>
                  </a:lnTo>
                  <a:close/>
                  <a:moveTo>
                    <a:pt x="94088" y="48527"/>
                  </a:moveTo>
                  <a:lnTo>
                    <a:pt x="103431" y="53902"/>
                  </a:lnTo>
                  <a:lnTo>
                    <a:pt x="94088" y="59278"/>
                  </a:lnTo>
                  <a:lnTo>
                    <a:pt x="84783" y="53902"/>
                  </a:lnTo>
                  <a:lnTo>
                    <a:pt x="94088" y="48527"/>
                  </a:lnTo>
                  <a:close/>
                  <a:moveTo>
                    <a:pt x="113774" y="48527"/>
                  </a:moveTo>
                  <a:lnTo>
                    <a:pt x="123116" y="53902"/>
                  </a:lnTo>
                  <a:lnTo>
                    <a:pt x="113774" y="59278"/>
                  </a:lnTo>
                  <a:lnTo>
                    <a:pt x="104431" y="53902"/>
                  </a:lnTo>
                  <a:lnTo>
                    <a:pt x="113774" y="48527"/>
                  </a:lnTo>
                  <a:close/>
                  <a:moveTo>
                    <a:pt x="133459" y="48527"/>
                  </a:moveTo>
                  <a:lnTo>
                    <a:pt x="142764" y="53902"/>
                  </a:lnTo>
                  <a:lnTo>
                    <a:pt x="133459" y="59278"/>
                  </a:lnTo>
                  <a:lnTo>
                    <a:pt x="124117" y="53902"/>
                  </a:lnTo>
                  <a:lnTo>
                    <a:pt x="133459" y="48527"/>
                  </a:lnTo>
                  <a:close/>
                  <a:moveTo>
                    <a:pt x="153144" y="48527"/>
                  </a:moveTo>
                  <a:lnTo>
                    <a:pt x="162449" y="53902"/>
                  </a:lnTo>
                  <a:lnTo>
                    <a:pt x="153144" y="59278"/>
                  </a:lnTo>
                  <a:lnTo>
                    <a:pt x="143802" y="53902"/>
                  </a:lnTo>
                  <a:lnTo>
                    <a:pt x="153144" y="48527"/>
                  </a:lnTo>
                  <a:close/>
                  <a:moveTo>
                    <a:pt x="172792" y="48527"/>
                  </a:moveTo>
                  <a:lnTo>
                    <a:pt x="182134" y="53902"/>
                  </a:lnTo>
                  <a:lnTo>
                    <a:pt x="172792" y="59278"/>
                  </a:lnTo>
                  <a:lnTo>
                    <a:pt x="163487" y="53902"/>
                  </a:lnTo>
                  <a:lnTo>
                    <a:pt x="172792" y="48527"/>
                  </a:lnTo>
                  <a:close/>
                  <a:moveTo>
                    <a:pt x="192477" y="48527"/>
                  </a:moveTo>
                  <a:lnTo>
                    <a:pt x="201819" y="53902"/>
                  </a:lnTo>
                  <a:lnTo>
                    <a:pt x="192477" y="59278"/>
                  </a:lnTo>
                  <a:lnTo>
                    <a:pt x="183135" y="53902"/>
                  </a:lnTo>
                  <a:lnTo>
                    <a:pt x="192477" y="48527"/>
                  </a:lnTo>
                  <a:close/>
                  <a:moveTo>
                    <a:pt x="212162" y="48527"/>
                  </a:moveTo>
                  <a:lnTo>
                    <a:pt x="221467" y="53902"/>
                  </a:lnTo>
                  <a:lnTo>
                    <a:pt x="212162" y="59278"/>
                  </a:lnTo>
                  <a:lnTo>
                    <a:pt x="202820" y="53902"/>
                  </a:lnTo>
                  <a:lnTo>
                    <a:pt x="212162" y="48527"/>
                  </a:lnTo>
                  <a:close/>
                  <a:moveTo>
                    <a:pt x="231810" y="48527"/>
                  </a:moveTo>
                  <a:lnTo>
                    <a:pt x="241153" y="53902"/>
                  </a:lnTo>
                  <a:lnTo>
                    <a:pt x="231810" y="59278"/>
                  </a:lnTo>
                  <a:lnTo>
                    <a:pt x="222505" y="53902"/>
                  </a:lnTo>
                  <a:lnTo>
                    <a:pt x="231810" y="48527"/>
                  </a:lnTo>
                  <a:close/>
                  <a:moveTo>
                    <a:pt x="251496" y="48527"/>
                  </a:moveTo>
                  <a:lnTo>
                    <a:pt x="260838" y="53902"/>
                  </a:lnTo>
                  <a:lnTo>
                    <a:pt x="251496" y="59278"/>
                  </a:lnTo>
                  <a:lnTo>
                    <a:pt x="242153" y="53902"/>
                  </a:lnTo>
                  <a:lnTo>
                    <a:pt x="251496" y="48527"/>
                  </a:lnTo>
                  <a:close/>
                  <a:moveTo>
                    <a:pt x="271181" y="48527"/>
                  </a:moveTo>
                  <a:lnTo>
                    <a:pt x="280523" y="53902"/>
                  </a:lnTo>
                  <a:lnTo>
                    <a:pt x="271181" y="59278"/>
                  </a:lnTo>
                  <a:lnTo>
                    <a:pt x="261839" y="53902"/>
                  </a:lnTo>
                  <a:lnTo>
                    <a:pt x="271181" y="48527"/>
                  </a:lnTo>
                  <a:close/>
                  <a:moveTo>
                    <a:pt x="25246" y="54199"/>
                  </a:moveTo>
                  <a:lnTo>
                    <a:pt x="34588" y="59574"/>
                  </a:lnTo>
                  <a:lnTo>
                    <a:pt x="25246" y="64950"/>
                  </a:lnTo>
                  <a:lnTo>
                    <a:pt x="15904" y="59574"/>
                  </a:lnTo>
                  <a:lnTo>
                    <a:pt x="25246" y="54199"/>
                  </a:lnTo>
                  <a:close/>
                  <a:moveTo>
                    <a:pt x="44931" y="54199"/>
                  </a:moveTo>
                  <a:lnTo>
                    <a:pt x="54236" y="59574"/>
                  </a:lnTo>
                  <a:lnTo>
                    <a:pt x="44931" y="64950"/>
                  </a:lnTo>
                  <a:lnTo>
                    <a:pt x="35589" y="59574"/>
                  </a:lnTo>
                  <a:lnTo>
                    <a:pt x="44931" y="54199"/>
                  </a:lnTo>
                  <a:close/>
                  <a:moveTo>
                    <a:pt x="64579" y="54199"/>
                  </a:moveTo>
                  <a:lnTo>
                    <a:pt x="73921" y="59574"/>
                  </a:lnTo>
                  <a:lnTo>
                    <a:pt x="64579" y="64950"/>
                  </a:lnTo>
                  <a:lnTo>
                    <a:pt x="55274" y="59574"/>
                  </a:lnTo>
                  <a:lnTo>
                    <a:pt x="64579" y="54199"/>
                  </a:lnTo>
                  <a:close/>
                  <a:moveTo>
                    <a:pt x="84264" y="54199"/>
                  </a:moveTo>
                  <a:lnTo>
                    <a:pt x="93606" y="59574"/>
                  </a:lnTo>
                  <a:lnTo>
                    <a:pt x="84264" y="64950"/>
                  </a:lnTo>
                  <a:lnTo>
                    <a:pt x="74922" y="59574"/>
                  </a:lnTo>
                  <a:lnTo>
                    <a:pt x="84264" y="54199"/>
                  </a:lnTo>
                  <a:close/>
                  <a:moveTo>
                    <a:pt x="103950" y="54199"/>
                  </a:moveTo>
                  <a:lnTo>
                    <a:pt x="113255" y="59574"/>
                  </a:lnTo>
                  <a:lnTo>
                    <a:pt x="103950" y="64950"/>
                  </a:lnTo>
                  <a:lnTo>
                    <a:pt x="94607" y="59574"/>
                  </a:lnTo>
                  <a:lnTo>
                    <a:pt x="103950" y="54199"/>
                  </a:lnTo>
                  <a:close/>
                  <a:moveTo>
                    <a:pt x="123598" y="54199"/>
                  </a:moveTo>
                  <a:lnTo>
                    <a:pt x="132940" y="59574"/>
                  </a:lnTo>
                  <a:lnTo>
                    <a:pt x="123598" y="64950"/>
                  </a:lnTo>
                  <a:lnTo>
                    <a:pt x="114293" y="59574"/>
                  </a:lnTo>
                  <a:lnTo>
                    <a:pt x="123598" y="54199"/>
                  </a:lnTo>
                  <a:close/>
                  <a:moveTo>
                    <a:pt x="143283" y="54199"/>
                  </a:moveTo>
                  <a:lnTo>
                    <a:pt x="152625" y="59574"/>
                  </a:lnTo>
                  <a:lnTo>
                    <a:pt x="143283" y="64950"/>
                  </a:lnTo>
                  <a:lnTo>
                    <a:pt x="133978" y="59574"/>
                  </a:lnTo>
                  <a:lnTo>
                    <a:pt x="143283" y="54199"/>
                  </a:lnTo>
                  <a:close/>
                  <a:moveTo>
                    <a:pt x="162968" y="54199"/>
                  </a:moveTo>
                  <a:lnTo>
                    <a:pt x="172310" y="59574"/>
                  </a:lnTo>
                  <a:lnTo>
                    <a:pt x="162968" y="64950"/>
                  </a:lnTo>
                  <a:lnTo>
                    <a:pt x="153626" y="59574"/>
                  </a:lnTo>
                  <a:lnTo>
                    <a:pt x="162968" y="54199"/>
                  </a:lnTo>
                  <a:close/>
                  <a:moveTo>
                    <a:pt x="182653" y="54199"/>
                  </a:moveTo>
                  <a:lnTo>
                    <a:pt x="191958" y="59574"/>
                  </a:lnTo>
                  <a:lnTo>
                    <a:pt x="182653" y="64950"/>
                  </a:lnTo>
                  <a:lnTo>
                    <a:pt x="173311" y="59574"/>
                  </a:lnTo>
                  <a:lnTo>
                    <a:pt x="182653" y="54199"/>
                  </a:lnTo>
                  <a:close/>
                  <a:moveTo>
                    <a:pt x="202301" y="54199"/>
                  </a:moveTo>
                  <a:lnTo>
                    <a:pt x="211643" y="59574"/>
                  </a:lnTo>
                  <a:lnTo>
                    <a:pt x="202301" y="64950"/>
                  </a:lnTo>
                  <a:lnTo>
                    <a:pt x="192996" y="59574"/>
                  </a:lnTo>
                  <a:lnTo>
                    <a:pt x="202301" y="54199"/>
                  </a:lnTo>
                  <a:close/>
                  <a:moveTo>
                    <a:pt x="221986" y="54199"/>
                  </a:moveTo>
                  <a:lnTo>
                    <a:pt x="231328" y="59574"/>
                  </a:lnTo>
                  <a:lnTo>
                    <a:pt x="221986" y="64950"/>
                  </a:lnTo>
                  <a:lnTo>
                    <a:pt x="212644" y="59574"/>
                  </a:lnTo>
                  <a:lnTo>
                    <a:pt x="221986" y="54199"/>
                  </a:lnTo>
                  <a:close/>
                  <a:moveTo>
                    <a:pt x="241672" y="54199"/>
                  </a:moveTo>
                  <a:lnTo>
                    <a:pt x="250977" y="59574"/>
                  </a:lnTo>
                  <a:lnTo>
                    <a:pt x="241672" y="64950"/>
                  </a:lnTo>
                  <a:lnTo>
                    <a:pt x="232329" y="59574"/>
                  </a:lnTo>
                  <a:lnTo>
                    <a:pt x="241672" y="54199"/>
                  </a:lnTo>
                  <a:close/>
                  <a:moveTo>
                    <a:pt x="261357" y="54199"/>
                  </a:moveTo>
                  <a:lnTo>
                    <a:pt x="270662" y="59574"/>
                  </a:lnTo>
                  <a:lnTo>
                    <a:pt x="261357" y="64950"/>
                  </a:lnTo>
                  <a:lnTo>
                    <a:pt x="252015" y="59574"/>
                  </a:lnTo>
                  <a:lnTo>
                    <a:pt x="261357" y="54199"/>
                  </a:lnTo>
                  <a:close/>
                  <a:moveTo>
                    <a:pt x="15385" y="59871"/>
                  </a:moveTo>
                  <a:lnTo>
                    <a:pt x="24727" y="65246"/>
                  </a:lnTo>
                  <a:lnTo>
                    <a:pt x="15385" y="70659"/>
                  </a:lnTo>
                  <a:lnTo>
                    <a:pt x="6080" y="65246"/>
                  </a:lnTo>
                  <a:lnTo>
                    <a:pt x="15385" y="59871"/>
                  </a:lnTo>
                  <a:close/>
                  <a:moveTo>
                    <a:pt x="35070" y="59871"/>
                  </a:moveTo>
                  <a:lnTo>
                    <a:pt x="44412" y="65246"/>
                  </a:lnTo>
                  <a:lnTo>
                    <a:pt x="35070" y="70659"/>
                  </a:lnTo>
                  <a:lnTo>
                    <a:pt x="25765" y="65246"/>
                  </a:lnTo>
                  <a:lnTo>
                    <a:pt x="35070" y="59871"/>
                  </a:lnTo>
                  <a:close/>
                  <a:moveTo>
                    <a:pt x="54755" y="59871"/>
                  </a:moveTo>
                  <a:lnTo>
                    <a:pt x="64097" y="65246"/>
                  </a:lnTo>
                  <a:lnTo>
                    <a:pt x="54755" y="70659"/>
                  </a:lnTo>
                  <a:lnTo>
                    <a:pt x="45413" y="65246"/>
                  </a:lnTo>
                  <a:lnTo>
                    <a:pt x="54755" y="59871"/>
                  </a:lnTo>
                  <a:close/>
                  <a:moveTo>
                    <a:pt x="74440" y="59871"/>
                  </a:moveTo>
                  <a:lnTo>
                    <a:pt x="83745" y="65246"/>
                  </a:lnTo>
                  <a:lnTo>
                    <a:pt x="74440" y="70659"/>
                  </a:lnTo>
                  <a:lnTo>
                    <a:pt x="65098" y="65246"/>
                  </a:lnTo>
                  <a:lnTo>
                    <a:pt x="74440" y="59871"/>
                  </a:lnTo>
                  <a:close/>
                  <a:moveTo>
                    <a:pt x="94088" y="59871"/>
                  </a:moveTo>
                  <a:lnTo>
                    <a:pt x="103431" y="65246"/>
                  </a:lnTo>
                  <a:lnTo>
                    <a:pt x="94088" y="70659"/>
                  </a:lnTo>
                  <a:lnTo>
                    <a:pt x="84783" y="65246"/>
                  </a:lnTo>
                  <a:lnTo>
                    <a:pt x="94088" y="59871"/>
                  </a:lnTo>
                  <a:close/>
                  <a:moveTo>
                    <a:pt x="113774" y="59871"/>
                  </a:moveTo>
                  <a:lnTo>
                    <a:pt x="123116" y="65246"/>
                  </a:lnTo>
                  <a:lnTo>
                    <a:pt x="113774" y="70659"/>
                  </a:lnTo>
                  <a:lnTo>
                    <a:pt x="104431" y="65246"/>
                  </a:lnTo>
                  <a:lnTo>
                    <a:pt x="113774" y="59871"/>
                  </a:lnTo>
                  <a:close/>
                  <a:moveTo>
                    <a:pt x="133459" y="59871"/>
                  </a:moveTo>
                  <a:lnTo>
                    <a:pt x="142764" y="65246"/>
                  </a:lnTo>
                  <a:lnTo>
                    <a:pt x="133459" y="70659"/>
                  </a:lnTo>
                  <a:lnTo>
                    <a:pt x="124117" y="65246"/>
                  </a:lnTo>
                  <a:lnTo>
                    <a:pt x="133459" y="59871"/>
                  </a:lnTo>
                  <a:close/>
                  <a:moveTo>
                    <a:pt x="153144" y="59871"/>
                  </a:moveTo>
                  <a:lnTo>
                    <a:pt x="162449" y="65246"/>
                  </a:lnTo>
                  <a:lnTo>
                    <a:pt x="153144" y="70659"/>
                  </a:lnTo>
                  <a:lnTo>
                    <a:pt x="143802" y="65246"/>
                  </a:lnTo>
                  <a:lnTo>
                    <a:pt x="153144" y="59871"/>
                  </a:lnTo>
                  <a:close/>
                  <a:moveTo>
                    <a:pt x="172792" y="59871"/>
                  </a:moveTo>
                  <a:lnTo>
                    <a:pt x="182134" y="65246"/>
                  </a:lnTo>
                  <a:lnTo>
                    <a:pt x="172792" y="70659"/>
                  </a:lnTo>
                  <a:lnTo>
                    <a:pt x="163487" y="65246"/>
                  </a:lnTo>
                  <a:lnTo>
                    <a:pt x="172792" y="59871"/>
                  </a:lnTo>
                  <a:close/>
                  <a:moveTo>
                    <a:pt x="192477" y="59871"/>
                  </a:moveTo>
                  <a:lnTo>
                    <a:pt x="201819" y="65246"/>
                  </a:lnTo>
                  <a:lnTo>
                    <a:pt x="192477" y="70659"/>
                  </a:lnTo>
                  <a:lnTo>
                    <a:pt x="183135" y="65246"/>
                  </a:lnTo>
                  <a:lnTo>
                    <a:pt x="192477" y="59871"/>
                  </a:lnTo>
                  <a:close/>
                  <a:moveTo>
                    <a:pt x="212162" y="59871"/>
                  </a:moveTo>
                  <a:lnTo>
                    <a:pt x="221467" y="65246"/>
                  </a:lnTo>
                  <a:lnTo>
                    <a:pt x="212162" y="70659"/>
                  </a:lnTo>
                  <a:lnTo>
                    <a:pt x="202820" y="65246"/>
                  </a:lnTo>
                  <a:lnTo>
                    <a:pt x="212162" y="59871"/>
                  </a:lnTo>
                  <a:close/>
                  <a:moveTo>
                    <a:pt x="231810" y="59871"/>
                  </a:moveTo>
                  <a:lnTo>
                    <a:pt x="241153" y="65246"/>
                  </a:lnTo>
                  <a:lnTo>
                    <a:pt x="231810" y="70659"/>
                  </a:lnTo>
                  <a:lnTo>
                    <a:pt x="222505" y="65246"/>
                  </a:lnTo>
                  <a:lnTo>
                    <a:pt x="231810" y="59871"/>
                  </a:lnTo>
                  <a:close/>
                  <a:moveTo>
                    <a:pt x="251496" y="59871"/>
                  </a:moveTo>
                  <a:lnTo>
                    <a:pt x="260838" y="65246"/>
                  </a:lnTo>
                  <a:lnTo>
                    <a:pt x="251496" y="70659"/>
                  </a:lnTo>
                  <a:lnTo>
                    <a:pt x="242153" y="65246"/>
                  </a:lnTo>
                  <a:lnTo>
                    <a:pt x="251496" y="59871"/>
                  </a:lnTo>
                  <a:close/>
                  <a:moveTo>
                    <a:pt x="271181" y="59871"/>
                  </a:moveTo>
                  <a:lnTo>
                    <a:pt x="280523" y="65246"/>
                  </a:lnTo>
                  <a:lnTo>
                    <a:pt x="271181" y="70659"/>
                  </a:lnTo>
                  <a:lnTo>
                    <a:pt x="261839" y="65246"/>
                  </a:lnTo>
                  <a:lnTo>
                    <a:pt x="271181" y="59871"/>
                  </a:lnTo>
                  <a:close/>
                  <a:moveTo>
                    <a:pt x="25246" y="65543"/>
                  </a:moveTo>
                  <a:lnTo>
                    <a:pt x="34551" y="70918"/>
                  </a:lnTo>
                  <a:lnTo>
                    <a:pt x="25246" y="76331"/>
                  </a:lnTo>
                  <a:lnTo>
                    <a:pt x="15904" y="70918"/>
                  </a:lnTo>
                  <a:lnTo>
                    <a:pt x="25246" y="65543"/>
                  </a:lnTo>
                  <a:close/>
                  <a:moveTo>
                    <a:pt x="44931" y="65543"/>
                  </a:moveTo>
                  <a:lnTo>
                    <a:pt x="54236" y="70918"/>
                  </a:lnTo>
                  <a:lnTo>
                    <a:pt x="44931" y="76331"/>
                  </a:lnTo>
                  <a:lnTo>
                    <a:pt x="35589" y="70918"/>
                  </a:lnTo>
                  <a:lnTo>
                    <a:pt x="44931" y="65543"/>
                  </a:lnTo>
                  <a:close/>
                  <a:moveTo>
                    <a:pt x="64579" y="65543"/>
                  </a:moveTo>
                  <a:lnTo>
                    <a:pt x="73921" y="70918"/>
                  </a:lnTo>
                  <a:lnTo>
                    <a:pt x="64579" y="76331"/>
                  </a:lnTo>
                  <a:lnTo>
                    <a:pt x="55274" y="70918"/>
                  </a:lnTo>
                  <a:lnTo>
                    <a:pt x="64579" y="65543"/>
                  </a:lnTo>
                  <a:close/>
                  <a:moveTo>
                    <a:pt x="84264" y="65543"/>
                  </a:moveTo>
                  <a:lnTo>
                    <a:pt x="93606" y="70918"/>
                  </a:lnTo>
                  <a:lnTo>
                    <a:pt x="84264" y="76331"/>
                  </a:lnTo>
                  <a:lnTo>
                    <a:pt x="74922" y="70918"/>
                  </a:lnTo>
                  <a:lnTo>
                    <a:pt x="84264" y="65543"/>
                  </a:lnTo>
                  <a:close/>
                  <a:moveTo>
                    <a:pt x="103950" y="65543"/>
                  </a:moveTo>
                  <a:lnTo>
                    <a:pt x="113255" y="70918"/>
                  </a:lnTo>
                  <a:lnTo>
                    <a:pt x="103950" y="76331"/>
                  </a:lnTo>
                  <a:lnTo>
                    <a:pt x="94607" y="70918"/>
                  </a:lnTo>
                  <a:lnTo>
                    <a:pt x="103950" y="65543"/>
                  </a:lnTo>
                  <a:close/>
                  <a:moveTo>
                    <a:pt x="123598" y="65543"/>
                  </a:moveTo>
                  <a:lnTo>
                    <a:pt x="132940" y="70918"/>
                  </a:lnTo>
                  <a:lnTo>
                    <a:pt x="123598" y="76331"/>
                  </a:lnTo>
                  <a:lnTo>
                    <a:pt x="114293" y="70918"/>
                  </a:lnTo>
                  <a:lnTo>
                    <a:pt x="123598" y="65543"/>
                  </a:lnTo>
                  <a:close/>
                  <a:moveTo>
                    <a:pt x="143283" y="65543"/>
                  </a:moveTo>
                  <a:lnTo>
                    <a:pt x="152625" y="70918"/>
                  </a:lnTo>
                  <a:lnTo>
                    <a:pt x="143283" y="76331"/>
                  </a:lnTo>
                  <a:lnTo>
                    <a:pt x="133978" y="70918"/>
                  </a:lnTo>
                  <a:lnTo>
                    <a:pt x="143283" y="65543"/>
                  </a:lnTo>
                  <a:close/>
                  <a:moveTo>
                    <a:pt x="162968" y="65543"/>
                  </a:moveTo>
                  <a:lnTo>
                    <a:pt x="172310" y="70918"/>
                  </a:lnTo>
                  <a:lnTo>
                    <a:pt x="162968" y="76331"/>
                  </a:lnTo>
                  <a:lnTo>
                    <a:pt x="153626" y="70918"/>
                  </a:lnTo>
                  <a:lnTo>
                    <a:pt x="162968" y="65543"/>
                  </a:lnTo>
                  <a:close/>
                  <a:moveTo>
                    <a:pt x="182653" y="65543"/>
                  </a:moveTo>
                  <a:lnTo>
                    <a:pt x="191958" y="70918"/>
                  </a:lnTo>
                  <a:lnTo>
                    <a:pt x="182653" y="76331"/>
                  </a:lnTo>
                  <a:lnTo>
                    <a:pt x="173311" y="70918"/>
                  </a:lnTo>
                  <a:lnTo>
                    <a:pt x="182653" y="65543"/>
                  </a:lnTo>
                  <a:close/>
                  <a:moveTo>
                    <a:pt x="202301" y="65543"/>
                  </a:moveTo>
                  <a:lnTo>
                    <a:pt x="211643" y="70918"/>
                  </a:lnTo>
                  <a:lnTo>
                    <a:pt x="202301" y="76331"/>
                  </a:lnTo>
                  <a:lnTo>
                    <a:pt x="192996" y="70918"/>
                  </a:lnTo>
                  <a:lnTo>
                    <a:pt x="202301" y="65543"/>
                  </a:lnTo>
                  <a:close/>
                  <a:moveTo>
                    <a:pt x="221986" y="65543"/>
                  </a:moveTo>
                  <a:lnTo>
                    <a:pt x="231328" y="70918"/>
                  </a:lnTo>
                  <a:lnTo>
                    <a:pt x="221986" y="76331"/>
                  </a:lnTo>
                  <a:lnTo>
                    <a:pt x="212644" y="70918"/>
                  </a:lnTo>
                  <a:lnTo>
                    <a:pt x="221986" y="65543"/>
                  </a:lnTo>
                  <a:close/>
                  <a:moveTo>
                    <a:pt x="241672" y="65543"/>
                  </a:moveTo>
                  <a:lnTo>
                    <a:pt x="250977" y="70918"/>
                  </a:lnTo>
                  <a:lnTo>
                    <a:pt x="241672" y="76331"/>
                  </a:lnTo>
                  <a:lnTo>
                    <a:pt x="232329" y="70918"/>
                  </a:lnTo>
                  <a:lnTo>
                    <a:pt x="241672" y="65543"/>
                  </a:lnTo>
                  <a:close/>
                  <a:moveTo>
                    <a:pt x="261357" y="65543"/>
                  </a:moveTo>
                  <a:lnTo>
                    <a:pt x="270662" y="70956"/>
                  </a:lnTo>
                  <a:lnTo>
                    <a:pt x="261357" y="76331"/>
                  </a:lnTo>
                  <a:lnTo>
                    <a:pt x="252015" y="70918"/>
                  </a:lnTo>
                  <a:lnTo>
                    <a:pt x="261357" y="65543"/>
                  </a:lnTo>
                  <a:close/>
                  <a:moveTo>
                    <a:pt x="15385" y="71215"/>
                  </a:moveTo>
                  <a:lnTo>
                    <a:pt x="24727" y="76627"/>
                  </a:lnTo>
                  <a:lnTo>
                    <a:pt x="15385" y="82003"/>
                  </a:lnTo>
                  <a:lnTo>
                    <a:pt x="6080" y="76627"/>
                  </a:lnTo>
                  <a:lnTo>
                    <a:pt x="15385" y="71215"/>
                  </a:lnTo>
                  <a:close/>
                  <a:moveTo>
                    <a:pt x="35070" y="71215"/>
                  </a:moveTo>
                  <a:lnTo>
                    <a:pt x="44412" y="76627"/>
                  </a:lnTo>
                  <a:lnTo>
                    <a:pt x="35070" y="82003"/>
                  </a:lnTo>
                  <a:lnTo>
                    <a:pt x="25765" y="76627"/>
                  </a:lnTo>
                  <a:lnTo>
                    <a:pt x="35070" y="71215"/>
                  </a:lnTo>
                  <a:close/>
                  <a:moveTo>
                    <a:pt x="54755" y="71215"/>
                  </a:moveTo>
                  <a:lnTo>
                    <a:pt x="64097" y="76627"/>
                  </a:lnTo>
                  <a:lnTo>
                    <a:pt x="54755" y="82003"/>
                  </a:lnTo>
                  <a:lnTo>
                    <a:pt x="45413" y="76627"/>
                  </a:lnTo>
                  <a:lnTo>
                    <a:pt x="54755" y="71215"/>
                  </a:lnTo>
                  <a:close/>
                  <a:moveTo>
                    <a:pt x="74440" y="71215"/>
                  </a:moveTo>
                  <a:lnTo>
                    <a:pt x="83745" y="76627"/>
                  </a:lnTo>
                  <a:lnTo>
                    <a:pt x="74440" y="82003"/>
                  </a:lnTo>
                  <a:lnTo>
                    <a:pt x="65098" y="76627"/>
                  </a:lnTo>
                  <a:lnTo>
                    <a:pt x="74440" y="71215"/>
                  </a:lnTo>
                  <a:close/>
                  <a:moveTo>
                    <a:pt x="94088" y="71215"/>
                  </a:moveTo>
                  <a:lnTo>
                    <a:pt x="103431" y="76627"/>
                  </a:lnTo>
                  <a:lnTo>
                    <a:pt x="94088" y="82003"/>
                  </a:lnTo>
                  <a:lnTo>
                    <a:pt x="84783" y="76627"/>
                  </a:lnTo>
                  <a:lnTo>
                    <a:pt x="94088" y="71215"/>
                  </a:lnTo>
                  <a:close/>
                  <a:moveTo>
                    <a:pt x="113774" y="71215"/>
                  </a:moveTo>
                  <a:lnTo>
                    <a:pt x="123116" y="76627"/>
                  </a:lnTo>
                  <a:lnTo>
                    <a:pt x="113774" y="82003"/>
                  </a:lnTo>
                  <a:lnTo>
                    <a:pt x="104431" y="76627"/>
                  </a:lnTo>
                  <a:lnTo>
                    <a:pt x="113774" y="71215"/>
                  </a:lnTo>
                  <a:close/>
                  <a:moveTo>
                    <a:pt x="133459" y="71215"/>
                  </a:moveTo>
                  <a:lnTo>
                    <a:pt x="142764" y="76627"/>
                  </a:lnTo>
                  <a:lnTo>
                    <a:pt x="133459" y="82003"/>
                  </a:lnTo>
                  <a:lnTo>
                    <a:pt x="124117" y="76627"/>
                  </a:lnTo>
                  <a:lnTo>
                    <a:pt x="133459" y="71215"/>
                  </a:lnTo>
                  <a:close/>
                  <a:moveTo>
                    <a:pt x="153144" y="71215"/>
                  </a:moveTo>
                  <a:lnTo>
                    <a:pt x="162449" y="76627"/>
                  </a:lnTo>
                  <a:lnTo>
                    <a:pt x="153144" y="82003"/>
                  </a:lnTo>
                  <a:lnTo>
                    <a:pt x="143802" y="76627"/>
                  </a:lnTo>
                  <a:lnTo>
                    <a:pt x="153144" y="71215"/>
                  </a:lnTo>
                  <a:close/>
                  <a:moveTo>
                    <a:pt x="172792" y="71215"/>
                  </a:moveTo>
                  <a:lnTo>
                    <a:pt x="182134" y="76627"/>
                  </a:lnTo>
                  <a:lnTo>
                    <a:pt x="172792" y="82003"/>
                  </a:lnTo>
                  <a:lnTo>
                    <a:pt x="163487" y="76627"/>
                  </a:lnTo>
                  <a:lnTo>
                    <a:pt x="172792" y="71215"/>
                  </a:lnTo>
                  <a:close/>
                  <a:moveTo>
                    <a:pt x="192477" y="71215"/>
                  </a:moveTo>
                  <a:lnTo>
                    <a:pt x="201819" y="76627"/>
                  </a:lnTo>
                  <a:lnTo>
                    <a:pt x="192477" y="82003"/>
                  </a:lnTo>
                  <a:lnTo>
                    <a:pt x="183135" y="76627"/>
                  </a:lnTo>
                  <a:lnTo>
                    <a:pt x="192477" y="71215"/>
                  </a:lnTo>
                  <a:close/>
                  <a:moveTo>
                    <a:pt x="212162" y="71215"/>
                  </a:moveTo>
                  <a:lnTo>
                    <a:pt x="221467" y="76627"/>
                  </a:lnTo>
                  <a:lnTo>
                    <a:pt x="212162" y="82003"/>
                  </a:lnTo>
                  <a:lnTo>
                    <a:pt x="202820" y="76627"/>
                  </a:lnTo>
                  <a:lnTo>
                    <a:pt x="212162" y="71215"/>
                  </a:lnTo>
                  <a:close/>
                  <a:moveTo>
                    <a:pt x="231810" y="71215"/>
                  </a:moveTo>
                  <a:lnTo>
                    <a:pt x="241153" y="76627"/>
                  </a:lnTo>
                  <a:lnTo>
                    <a:pt x="231810" y="82003"/>
                  </a:lnTo>
                  <a:lnTo>
                    <a:pt x="222505" y="76627"/>
                  </a:lnTo>
                  <a:lnTo>
                    <a:pt x="231810" y="71215"/>
                  </a:lnTo>
                  <a:close/>
                  <a:moveTo>
                    <a:pt x="251496" y="71215"/>
                  </a:moveTo>
                  <a:lnTo>
                    <a:pt x="260838" y="76627"/>
                  </a:lnTo>
                  <a:lnTo>
                    <a:pt x="251496" y="82003"/>
                  </a:lnTo>
                  <a:lnTo>
                    <a:pt x="242153" y="76627"/>
                  </a:lnTo>
                  <a:lnTo>
                    <a:pt x="251496" y="71215"/>
                  </a:lnTo>
                  <a:close/>
                  <a:moveTo>
                    <a:pt x="271181" y="71215"/>
                  </a:moveTo>
                  <a:lnTo>
                    <a:pt x="280523" y="76627"/>
                  </a:lnTo>
                  <a:lnTo>
                    <a:pt x="271181" y="82003"/>
                  </a:lnTo>
                  <a:lnTo>
                    <a:pt x="261839" y="76627"/>
                  </a:lnTo>
                  <a:lnTo>
                    <a:pt x="271181" y="71215"/>
                  </a:lnTo>
                  <a:close/>
                  <a:moveTo>
                    <a:pt x="25246" y="76924"/>
                  </a:moveTo>
                  <a:lnTo>
                    <a:pt x="34551" y="82299"/>
                  </a:lnTo>
                  <a:lnTo>
                    <a:pt x="25246" y="87675"/>
                  </a:lnTo>
                  <a:lnTo>
                    <a:pt x="15904" y="82299"/>
                  </a:lnTo>
                  <a:lnTo>
                    <a:pt x="25246" y="76924"/>
                  </a:lnTo>
                  <a:close/>
                  <a:moveTo>
                    <a:pt x="44931" y="76924"/>
                  </a:moveTo>
                  <a:lnTo>
                    <a:pt x="54236" y="82299"/>
                  </a:lnTo>
                  <a:lnTo>
                    <a:pt x="44931" y="87675"/>
                  </a:lnTo>
                  <a:lnTo>
                    <a:pt x="35589" y="82299"/>
                  </a:lnTo>
                  <a:lnTo>
                    <a:pt x="44931" y="76924"/>
                  </a:lnTo>
                  <a:close/>
                  <a:moveTo>
                    <a:pt x="64579" y="76924"/>
                  </a:moveTo>
                  <a:lnTo>
                    <a:pt x="73921" y="82299"/>
                  </a:lnTo>
                  <a:lnTo>
                    <a:pt x="64579" y="87675"/>
                  </a:lnTo>
                  <a:lnTo>
                    <a:pt x="55274" y="82299"/>
                  </a:lnTo>
                  <a:lnTo>
                    <a:pt x="64579" y="76924"/>
                  </a:lnTo>
                  <a:close/>
                  <a:moveTo>
                    <a:pt x="84264" y="76924"/>
                  </a:moveTo>
                  <a:lnTo>
                    <a:pt x="93606" y="82299"/>
                  </a:lnTo>
                  <a:lnTo>
                    <a:pt x="84264" y="87675"/>
                  </a:lnTo>
                  <a:lnTo>
                    <a:pt x="74922" y="82299"/>
                  </a:lnTo>
                  <a:lnTo>
                    <a:pt x="84264" y="76924"/>
                  </a:lnTo>
                  <a:close/>
                  <a:moveTo>
                    <a:pt x="103950" y="76924"/>
                  </a:moveTo>
                  <a:lnTo>
                    <a:pt x="113255" y="82299"/>
                  </a:lnTo>
                  <a:lnTo>
                    <a:pt x="103950" y="87675"/>
                  </a:lnTo>
                  <a:lnTo>
                    <a:pt x="94607" y="82299"/>
                  </a:lnTo>
                  <a:lnTo>
                    <a:pt x="103950" y="76924"/>
                  </a:lnTo>
                  <a:close/>
                  <a:moveTo>
                    <a:pt x="123598" y="76924"/>
                  </a:moveTo>
                  <a:lnTo>
                    <a:pt x="132940" y="82299"/>
                  </a:lnTo>
                  <a:lnTo>
                    <a:pt x="123598" y="87675"/>
                  </a:lnTo>
                  <a:lnTo>
                    <a:pt x="114293" y="82299"/>
                  </a:lnTo>
                  <a:lnTo>
                    <a:pt x="123598" y="76924"/>
                  </a:lnTo>
                  <a:close/>
                  <a:moveTo>
                    <a:pt x="143283" y="76924"/>
                  </a:moveTo>
                  <a:lnTo>
                    <a:pt x="152625" y="82299"/>
                  </a:lnTo>
                  <a:lnTo>
                    <a:pt x="143283" y="87675"/>
                  </a:lnTo>
                  <a:lnTo>
                    <a:pt x="133978" y="82299"/>
                  </a:lnTo>
                  <a:lnTo>
                    <a:pt x="143283" y="76924"/>
                  </a:lnTo>
                  <a:close/>
                  <a:moveTo>
                    <a:pt x="162968" y="76924"/>
                  </a:moveTo>
                  <a:lnTo>
                    <a:pt x="172310" y="82299"/>
                  </a:lnTo>
                  <a:lnTo>
                    <a:pt x="162968" y="87675"/>
                  </a:lnTo>
                  <a:lnTo>
                    <a:pt x="153626" y="82299"/>
                  </a:lnTo>
                  <a:lnTo>
                    <a:pt x="162968" y="76924"/>
                  </a:lnTo>
                  <a:close/>
                  <a:moveTo>
                    <a:pt x="182653" y="76924"/>
                  </a:moveTo>
                  <a:lnTo>
                    <a:pt x="191958" y="82299"/>
                  </a:lnTo>
                  <a:lnTo>
                    <a:pt x="182653" y="87675"/>
                  </a:lnTo>
                  <a:lnTo>
                    <a:pt x="173311" y="82299"/>
                  </a:lnTo>
                  <a:lnTo>
                    <a:pt x="182653" y="76924"/>
                  </a:lnTo>
                  <a:close/>
                  <a:moveTo>
                    <a:pt x="202301" y="76924"/>
                  </a:moveTo>
                  <a:lnTo>
                    <a:pt x="211643" y="82299"/>
                  </a:lnTo>
                  <a:lnTo>
                    <a:pt x="202301" y="87675"/>
                  </a:lnTo>
                  <a:lnTo>
                    <a:pt x="192996" y="82299"/>
                  </a:lnTo>
                  <a:lnTo>
                    <a:pt x="202301" y="76924"/>
                  </a:lnTo>
                  <a:close/>
                  <a:moveTo>
                    <a:pt x="221986" y="76924"/>
                  </a:moveTo>
                  <a:lnTo>
                    <a:pt x="231328" y="82299"/>
                  </a:lnTo>
                  <a:lnTo>
                    <a:pt x="221986" y="87675"/>
                  </a:lnTo>
                  <a:lnTo>
                    <a:pt x="212644" y="82299"/>
                  </a:lnTo>
                  <a:lnTo>
                    <a:pt x="221986" y="76924"/>
                  </a:lnTo>
                  <a:close/>
                  <a:moveTo>
                    <a:pt x="241672" y="76924"/>
                  </a:moveTo>
                  <a:lnTo>
                    <a:pt x="250977" y="82299"/>
                  </a:lnTo>
                  <a:lnTo>
                    <a:pt x="241672" y="87675"/>
                  </a:lnTo>
                  <a:lnTo>
                    <a:pt x="232329" y="82299"/>
                  </a:lnTo>
                  <a:lnTo>
                    <a:pt x="241672" y="76924"/>
                  </a:lnTo>
                  <a:close/>
                  <a:moveTo>
                    <a:pt x="261357" y="76924"/>
                  </a:moveTo>
                  <a:lnTo>
                    <a:pt x="270662" y="82299"/>
                  </a:lnTo>
                  <a:lnTo>
                    <a:pt x="261357" y="87675"/>
                  </a:lnTo>
                  <a:lnTo>
                    <a:pt x="252015" y="82299"/>
                  </a:lnTo>
                  <a:lnTo>
                    <a:pt x="261357" y="76924"/>
                  </a:lnTo>
                  <a:close/>
                  <a:moveTo>
                    <a:pt x="15385" y="82596"/>
                  </a:moveTo>
                  <a:lnTo>
                    <a:pt x="24727" y="87971"/>
                  </a:lnTo>
                  <a:lnTo>
                    <a:pt x="15385" y="93347"/>
                  </a:lnTo>
                  <a:lnTo>
                    <a:pt x="6080" y="87971"/>
                  </a:lnTo>
                  <a:lnTo>
                    <a:pt x="15385" y="82596"/>
                  </a:lnTo>
                  <a:close/>
                  <a:moveTo>
                    <a:pt x="35070" y="82596"/>
                  </a:moveTo>
                  <a:lnTo>
                    <a:pt x="44412" y="87971"/>
                  </a:lnTo>
                  <a:lnTo>
                    <a:pt x="35070" y="93347"/>
                  </a:lnTo>
                  <a:lnTo>
                    <a:pt x="25765" y="87971"/>
                  </a:lnTo>
                  <a:lnTo>
                    <a:pt x="35070" y="82596"/>
                  </a:lnTo>
                  <a:close/>
                  <a:moveTo>
                    <a:pt x="54755" y="82596"/>
                  </a:moveTo>
                  <a:lnTo>
                    <a:pt x="64097" y="87971"/>
                  </a:lnTo>
                  <a:lnTo>
                    <a:pt x="54755" y="93347"/>
                  </a:lnTo>
                  <a:lnTo>
                    <a:pt x="45413" y="87971"/>
                  </a:lnTo>
                  <a:lnTo>
                    <a:pt x="54755" y="82596"/>
                  </a:lnTo>
                  <a:close/>
                  <a:moveTo>
                    <a:pt x="74440" y="82596"/>
                  </a:moveTo>
                  <a:lnTo>
                    <a:pt x="83745" y="87971"/>
                  </a:lnTo>
                  <a:lnTo>
                    <a:pt x="74440" y="93347"/>
                  </a:lnTo>
                  <a:lnTo>
                    <a:pt x="65098" y="87971"/>
                  </a:lnTo>
                  <a:lnTo>
                    <a:pt x="74440" y="82596"/>
                  </a:lnTo>
                  <a:close/>
                  <a:moveTo>
                    <a:pt x="94088" y="82596"/>
                  </a:moveTo>
                  <a:lnTo>
                    <a:pt x="103431" y="87971"/>
                  </a:lnTo>
                  <a:lnTo>
                    <a:pt x="94088" y="93347"/>
                  </a:lnTo>
                  <a:lnTo>
                    <a:pt x="84783" y="87971"/>
                  </a:lnTo>
                  <a:lnTo>
                    <a:pt x="94088" y="82596"/>
                  </a:lnTo>
                  <a:close/>
                  <a:moveTo>
                    <a:pt x="113774" y="82596"/>
                  </a:moveTo>
                  <a:lnTo>
                    <a:pt x="123116" y="87971"/>
                  </a:lnTo>
                  <a:lnTo>
                    <a:pt x="113774" y="93347"/>
                  </a:lnTo>
                  <a:lnTo>
                    <a:pt x="104431" y="87971"/>
                  </a:lnTo>
                  <a:lnTo>
                    <a:pt x="113774" y="82596"/>
                  </a:lnTo>
                  <a:close/>
                  <a:moveTo>
                    <a:pt x="133459" y="82596"/>
                  </a:moveTo>
                  <a:lnTo>
                    <a:pt x="142764" y="87971"/>
                  </a:lnTo>
                  <a:lnTo>
                    <a:pt x="133459" y="93347"/>
                  </a:lnTo>
                  <a:lnTo>
                    <a:pt x="124117" y="87971"/>
                  </a:lnTo>
                  <a:lnTo>
                    <a:pt x="133459" y="82596"/>
                  </a:lnTo>
                  <a:close/>
                  <a:moveTo>
                    <a:pt x="153144" y="82596"/>
                  </a:moveTo>
                  <a:lnTo>
                    <a:pt x="162449" y="87971"/>
                  </a:lnTo>
                  <a:lnTo>
                    <a:pt x="153144" y="93347"/>
                  </a:lnTo>
                  <a:lnTo>
                    <a:pt x="143802" y="87971"/>
                  </a:lnTo>
                  <a:lnTo>
                    <a:pt x="153144" y="82596"/>
                  </a:lnTo>
                  <a:close/>
                  <a:moveTo>
                    <a:pt x="172792" y="82596"/>
                  </a:moveTo>
                  <a:lnTo>
                    <a:pt x="182134" y="87971"/>
                  </a:lnTo>
                  <a:lnTo>
                    <a:pt x="172792" y="93347"/>
                  </a:lnTo>
                  <a:lnTo>
                    <a:pt x="163487" y="87971"/>
                  </a:lnTo>
                  <a:lnTo>
                    <a:pt x="172792" y="82596"/>
                  </a:lnTo>
                  <a:close/>
                  <a:moveTo>
                    <a:pt x="192477" y="82596"/>
                  </a:moveTo>
                  <a:lnTo>
                    <a:pt x="201819" y="87971"/>
                  </a:lnTo>
                  <a:lnTo>
                    <a:pt x="192477" y="93347"/>
                  </a:lnTo>
                  <a:lnTo>
                    <a:pt x="183135" y="87971"/>
                  </a:lnTo>
                  <a:lnTo>
                    <a:pt x="192477" y="82596"/>
                  </a:lnTo>
                  <a:close/>
                  <a:moveTo>
                    <a:pt x="212162" y="82596"/>
                  </a:moveTo>
                  <a:lnTo>
                    <a:pt x="221467" y="87971"/>
                  </a:lnTo>
                  <a:lnTo>
                    <a:pt x="212162" y="93347"/>
                  </a:lnTo>
                  <a:lnTo>
                    <a:pt x="202820" y="87971"/>
                  </a:lnTo>
                  <a:lnTo>
                    <a:pt x="212162" y="82596"/>
                  </a:lnTo>
                  <a:close/>
                  <a:moveTo>
                    <a:pt x="231810" y="82596"/>
                  </a:moveTo>
                  <a:lnTo>
                    <a:pt x="241153" y="87971"/>
                  </a:lnTo>
                  <a:lnTo>
                    <a:pt x="231810" y="93347"/>
                  </a:lnTo>
                  <a:lnTo>
                    <a:pt x="222505" y="87971"/>
                  </a:lnTo>
                  <a:lnTo>
                    <a:pt x="231810" y="82596"/>
                  </a:lnTo>
                  <a:close/>
                  <a:moveTo>
                    <a:pt x="251496" y="82596"/>
                  </a:moveTo>
                  <a:lnTo>
                    <a:pt x="260838" y="87971"/>
                  </a:lnTo>
                  <a:lnTo>
                    <a:pt x="251496" y="93347"/>
                  </a:lnTo>
                  <a:lnTo>
                    <a:pt x="242153" y="87971"/>
                  </a:lnTo>
                  <a:lnTo>
                    <a:pt x="251496" y="82596"/>
                  </a:lnTo>
                  <a:close/>
                  <a:moveTo>
                    <a:pt x="271181" y="82596"/>
                  </a:moveTo>
                  <a:lnTo>
                    <a:pt x="280523" y="87971"/>
                  </a:lnTo>
                  <a:lnTo>
                    <a:pt x="271181" y="93347"/>
                  </a:lnTo>
                  <a:lnTo>
                    <a:pt x="261839" y="87971"/>
                  </a:lnTo>
                  <a:lnTo>
                    <a:pt x="271181" y="82596"/>
                  </a:lnTo>
                  <a:close/>
                  <a:moveTo>
                    <a:pt x="25246" y="88268"/>
                  </a:moveTo>
                  <a:lnTo>
                    <a:pt x="34551" y="93643"/>
                  </a:lnTo>
                  <a:lnTo>
                    <a:pt x="25246" y="99056"/>
                  </a:lnTo>
                  <a:lnTo>
                    <a:pt x="15904" y="93643"/>
                  </a:lnTo>
                  <a:lnTo>
                    <a:pt x="25246" y="88268"/>
                  </a:lnTo>
                  <a:close/>
                  <a:moveTo>
                    <a:pt x="44931" y="88268"/>
                  </a:moveTo>
                  <a:lnTo>
                    <a:pt x="54236" y="93643"/>
                  </a:lnTo>
                  <a:lnTo>
                    <a:pt x="44931" y="99056"/>
                  </a:lnTo>
                  <a:lnTo>
                    <a:pt x="35589" y="93643"/>
                  </a:lnTo>
                  <a:lnTo>
                    <a:pt x="44931" y="88268"/>
                  </a:lnTo>
                  <a:close/>
                  <a:moveTo>
                    <a:pt x="64579" y="88268"/>
                  </a:moveTo>
                  <a:lnTo>
                    <a:pt x="73921" y="93643"/>
                  </a:lnTo>
                  <a:lnTo>
                    <a:pt x="64579" y="99056"/>
                  </a:lnTo>
                  <a:lnTo>
                    <a:pt x="55274" y="93643"/>
                  </a:lnTo>
                  <a:lnTo>
                    <a:pt x="64579" y="88268"/>
                  </a:lnTo>
                  <a:close/>
                  <a:moveTo>
                    <a:pt x="84264" y="88268"/>
                  </a:moveTo>
                  <a:lnTo>
                    <a:pt x="93606" y="93643"/>
                  </a:lnTo>
                  <a:lnTo>
                    <a:pt x="84264" y="99056"/>
                  </a:lnTo>
                  <a:lnTo>
                    <a:pt x="74922" y="93643"/>
                  </a:lnTo>
                  <a:lnTo>
                    <a:pt x="84264" y="88268"/>
                  </a:lnTo>
                  <a:close/>
                  <a:moveTo>
                    <a:pt x="103950" y="88268"/>
                  </a:moveTo>
                  <a:lnTo>
                    <a:pt x="113255" y="93643"/>
                  </a:lnTo>
                  <a:lnTo>
                    <a:pt x="103950" y="99056"/>
                  </a:lnTo>
                  <a:lnTo>
                    <a:pt x="94607" y="93643"/>
                  </a:lnTo>
                  <a:lnTo>
                    <a:pt x="103950" y="88268"/>
                  </a:lnTo>
                  <a:close/>
                  <a:moveTo>
                    <a:pt x="123598" y="88268"/>
                  </a:moveTo>
                  <a:lnTo>
                    <a:pt x="132940" y="93643"/>
                  </a:lnTo>
                  <a:lnTo>
                    <a:pt x="123598" y="99056"/>
                  </a:lnTo>
                  <a:lnTo>
                    <a:pt x="114293" y="93643"/>
                  </a:lnTo>
                  <a:lnTo>
                    <a:pt x="123598" y="88268"/>
                  </a:lnTo>
                  <a:close/>
                  <a:moveTo>
                    <a:pt x="143283" y="88268"/>
                  </a:moveTo>
                  <a:lnTo>
                    <a:pt x="152625" y="93643"/>
                  </a:lnTo>
                  <a:lnTo>
                    <a:pt x="143283" y="99056"/>
                  </a:lnTo>
                  <a:lnTo>
                    <a:pt x="133978" y="93643"/>
                  </a:lnTo>
                  <a:lnTo>
                    <a:pt x="143283" y="88268"/>
                  </a:lnTo>
                  <a:close/>
                  <a:moveTo>
                    <a:pt x="162968" y="88268"/>
                  </a:moveTo>
                  <a:lnTo>
                    <a:pt x="172310" y="93643"/>
                  </a:lnTo>
                  <a:lnTo>
                    <a:pt x="162968" y="99056"/>
                  </a:lnTo>
                  <a:lnTo>
                    <a:pt x="153626" y="93643"/>
                  </a:lnTo>
                  <a:lnTo>
                    <a:pt x="162968" y="88268"/>
                  </a:lnTo>
                  <a:close/>
                  <a:moveTo>
                    <a:pt x="182653" y="88268"/>
                  </a:moveTo>
                  <a:lnTo>
                    <a:pt x="191958" y="93643"/>
                  </a:lnTo>
                  <a:lnTo>
                    <a:pt x="182653" y="99056"/>
                  </a:lnTo>
                  <a:lnTo>
                    <a:pt x="173311" y="93643"/>
                  </a:lnTo>
                  <a:lnTo>
                    <a:pt x="182653" y="88268"/>
                  </a:lnTo>
                  <a:close/>
                  <a:moveTo>
                    <a:pt x="202301" y="88268"/>
                  </a:moveTo>
                  <a:lnTo>
                    <a:pt x="211643" y="93643"/>
                  </a:lnTo>
                  <a:lnTo>
                    <a:pt x="202301" y="99056"/>
                  </a:lnTo>
                  <a:lnTo>
                    <a:pt x="192996" y="93643"/>
                  </a:lnTo>
                  <a:lnTo>
                    <a:pt x="202301" y="88268"/>
                  </a:lnTo>
                  <a:close/>
                  <a:moveTo>
                    <a:pt x="221986" y="88268"/>
                  </a:moveTo>
                  <a:lnTo>
                    <a:pt x="231328" y="93643"/>
                  </a:lnTo>
                  <a:lnTo>
                    <a:pt x="221986" y="99056"/>
                  </a:lnTo>
                  <a:lnTo>
                    <a:pt x="212644" y="93643"/>
                  </a:lnTo>
                  <a:lnTo>
                    <a:pt x="221986" y="88268"/>
                  </a:lnTo>
                  <a:close/>
                  <a:moveTo>
                    <a:pt x="241672" y="88268"/>
                  </a:moveTo>
                  <a:lnTo>
                    <a:pt x="250977" y="93643"/>
                  </a:lnTo>
                  <a:lnTo>
                    <a:pt x="241672" y="99056"/>
                  </a:lnTo>
                  <a:lnTo>
                    <a:pt x="232329" y="93643"/>
                  </a:lnTo>
                  <a:lnTo>
                    <a:pt x="241672" y="88268"/>
                  </a:lnTo>
                  <a:close/>
                  <a:moveTo>
                    <a:pt x="261357" y="88268"/>
                  </a:moveTo>
                  <a:lnTo>
                    <a:pt x="270662" y="93643"/>
                  </a:lnTo>
                  <a:lnTo>
                    <a:pt x="261357" y="99056"/>
                  </a:lnTo>
                  <a:lnTo>
                    <a:pt x="252015" y="93643"/>
                  </a:lnTo>
                  <a:lnTo>
                    <a:pt x="261357" y="88268"/>
                  </a:lnTo>
                  <a:close/>
                  <a:moveTo>
                    <a:pt x="15385" y="93940"/>
                  </a:moveTo>
                  <a:lnTo>
                    <a:pt x="24727" y="99353"/>
                  </a:lnTo>
                  <a:lnTo>
                    <a:pt x="15385" y="104728"/>
                  </a:lnTo>
                  <a:lnTo>
                    <a:pt x="6080" y="99353"/>
                  </a:lnTo>
                  <a:lnTo>
                    <a:pt x="15385" y="93940"/>
                  </a:lnTo>
                  <a:close/>
                  <a:moveTo>
                    <a:pt x="35070" y="93940"/>
                  </a:moveTo>
                  <a:lnTo>
                    <a:pt x="44412" y="99353"/>
                  </a:lnTo>
                  <a:lnTo>
                    <a:pt x="35070" y="104728"/>
                  </a:lnTo>
                  <a:lnTo>
                    <a:pt x="25765" y="99353"/>
                  </a:lnTo>
                  <a:lnTo>
                    <a:pt x="35070" y="93940"/>
                  </a:lnTo>
                  <a:close/>
                  <a:moveTo>
                    <a:pt x="54755" y="93940"/>
                  </a:moveTo>
                  <a:lnTo>
                    <a:pt x="64097" y="99353"/>
                  </a:lnTo>
                  <a:lnTo>
                    <a:pt x="54755" y="104728"/>
                  </a:lnTo>
                  <a:lnTo>
                    <a:pt x="45413" y="99353"/>
                  </a:lnTo>
                  <a:lnTo>
                    <a:pt x="54755" y="93940"/>
                  </a:lnTo>
                  <a:close/>
                  <a:moveTo>
                    <a:pt x="74440" y="93940"/>
                  </a:moveTo>
                  <a:lnTo>
                    <a:pt x="83745" y="99353"/>
                  </a:lnTo>
                  <a:lnTo>
                    <a:pt x="74440" y="104728"/>
                  </a:lnTo>
                  <a:lnTo>
                    <a:pt x="65098" y="99353"/>
                  </a:lnTo>
                  <a:lnTo>
                    <a:pt x="74440" y="93940"/>
                  </a:lnTo>
                  <a:close/>
                  <a:moveTo>
                    <a:pt x="94088" y="93940"/>
                  </a:moveTo>
                  <a:lnTo>
                    <a:pt x="103431" y="99353"/>
                  </a:lnTo>
                  <a:lnTo>
                    <a:pt x="94088" y="104728"/>
                  </a:lnTo>
                  <a:lnTo>
                    <a:pt x="84783" y="99353"/>
                  </a:lnTo>
                  <a:lnTo>
                    <a:pt x="94088" y="93940"/>
                  </a:lnTo>
                  <a:close/>
                  <a:moveTo>
                    <a:pt x="113774" y="93940"/>
                  </a:moveTo>
                  <a:lnTo>
                    <a:pt x="123116" y="99353"/>
                  </a:lnTo>
                  <a:lnTo>
                    <a:pt x="113774" y="104728"/>
                  </a:lnTo>
                  <a:lnTo>
                    <a:pt x="104431" y="99353"/>
                  </a:lnTo>
                  <a:lnTo>
                    <a:pt x="113774" y="93940"/>
                  </a:lnTo>
                  <a:close/>
                  <a:moveTo>
                    <a:pt x="133459" y="93940"/>
                  </a:moveTo>
                  <a:lnTo>
                    <a:pt x="142764" y="99353"/>
                  </a:lnTo>
                  <a:lnTo>
                    <a:pt x="133459" y="104728"/>
                  </a:lnTo>
                  <a:lnTo>
                    <a:pt x="124117" y="99353"/>
                  </a:lnTo>
                  <a:lnTo>
                    <a:pt x="133459" y="93940"/>
                  </a:lnTo>
                  <a:close/>
                  <a:moveTo>
                    <a:pt x="153144" y="93940"/>
                  </a:moveTo>
                  <a:lnTo>
                    <a:pt x="162449" y="99353"/>
                  </a:lnTo>
                  <a:lnTo>
                    <a:pt x="153144" y="104728"/>
                  </a:lnTo>
                  <a:lnTo>
                    <a:pt x="143802" y="99353"/>
                  </a:lnTo>
                  <a:lnTo>
                    <a:pt x="153144" y="93940"/>
                  </a:lnTo>
                  <a:close/>
                  <a:moveTo>
                    <a:pt x="172792" y="93940"/>
                  </a:moveTo>
                  <a:lnTo>
                    <a:pt x="182134" y="99353"/>
                  </a:lnTo>
                  <a:lnTo>
                    <a:pt x="172792" y="104728"/>
                  </a:lnTo>
                  <a:lnTo>
                    <a:pt x="163487" y="99353"/>
                  </a:lnTo>
                  <a:lnTo>
                    <a:pt x="172792" y="93940"/>
                  </a:lnTo>
                  <a:close/>
                  <a:moveTo>
                    <a:pt x="192477" y="93940"/>
                  </a:moveTo>
                  <a:lnTo>
                    <a:pt x="201819" y="99353"/>
                  </a:lnTo>
                  <a:lnTo>
                    <a:pt x="192477" y="104728"/>
                  </a:lnTo>
                  <a:lnTo>
                    <a:pt x="183135" y="99353"/>
                  </a:lnTo>
                  <a:lnTo>
                    <a:pt x="192477" y="93940"/>
                  </a:lnTo>
                  <a:close/>
                  <a:moveTo>
                    <a:pt x="212162" y="93940"/>
                  </a:moveTo>
                  <a:lnTo>
                    <a:pt x="221467" y="99353"/>
                  </a:lnTo>
                  <a:lnTo>
                    <a:pt x="212162" y="104728"/>
                  </a:lnTo>
                  <a:lnTo>
                    <a:pt x="202820" y="99353"/>
                  </a:lnTo>
                  <a:lnTo>
                    <a:pt x="212162" y="93940"/>
                  </a:lnTo>
                  <a:close/>
                  <a:moveTo>
                    <a:pt x="231810" y="93940"/>
                  </a:moveTo>
                  <a:lnTo>
                    <a:pt x="241153" y="99353"/>
                  </a:lnTo>
                  <a:lnTo>
                    <a:pt x="231810" y="104728"/>
                  </a:lnTo>
                  <a:lnTo>
                    <a:pt x="222505" y="99353"/>
                  </a:lnTo>
                  <a:lnTo>
                    <a:pt x="231810" y="93940"/>
                  </a:lnTo>
                  <a:close/>
                  <a:moveTo>
                    <a:pt x="251496" y="93940"/>
                  </a:moveTo>
                  <a:lnTo>
                    <a:pt x="260838" y="99353"/>
                  </a:lnTo>
                  <a:lnTo>
                    <a:pt x="251496" y="104728"/>
                  </a:lnTo>
                  <a:lnTo>
                    <a:pt x="242153" y="99353"/>
                  </a:lnTo>
                  <a:lnTo>
                    <a:pt x="251496" y="93940"/>
                  </a:lnTo>
                  <a:close/>
                  <a:moveTo>
                    <a:pt x="271181" y="93940"/>
                  </a:moveTo>
                  <a:lnTo>
                    <a:pt x="280523" y="99353"/>
                  </a:lnTo>
                  <a:lnTo>
                    <a:pt x="271181" y="104728"/>
                  </a:lnTo>
                  <a:lnTo>
                    <a:pt x="261839" y="99353"/>
                  </a:lnTo>
                  <a:lnTo>
                    <a:pt x="271181" y="93940"/>
                  </a:lnTo>
                  <a:close/>
                  <a:moveTo>
                    <a:pt x="25246" y="99612"/>
                  </a:moveTo>
                  <a:lnTo>
                    <a:pt x="34551" y="105025"/>
                  </a:lnTo>
                  <a:lnTo>
                    <a:pt x="25246" y="110400"/>
                  </a:lnTo>
                  <a:lnTo>
                    <a:pt x="15904" y="105025"/>
                  </a:lnTo>
                  <a:lnTo>
                    <a:pt x="25246" y="99612"/>
                  </a:lnTo>
                  <a:close/>
                  <a:moveTo>
                    <a:pt x="44931" y="99612"/>
                  </a:moveTo>
                  <a:lnTo>
                    <a:pt x="54236" y="105025"/>
                  </a:lnTo>
                  <a:lnTo>
                    <a:pt x="44931" y="110400"/>
                  </a:lnTo>
                  <a:lnTo>
                    <a:pt x="35589" y="105025"/>
                  </a:lnTo>
                  <a:lnTo>
                    <a:pt x="44931" y="99612"/>
                  </a:lnTo>
                  <a:close/>
                  <a:moveTo>
                    <a:pt x="64579" y="99612"/>
                  </a:moveTo>
                  <a:lnTo>
                    <a:pt x="73921" y="105025"/>
                  </a:lnTo>
                  <a:lnTo>
                    <a:pt x="64579" y="110400"/>
                  </a:lnTo>
                  <a:lnTo>
                    <a:pt x="55274" y="105025"/>
                  </a:lnTo>
                  <a:lnTo>
                    <a:pt x="64579" y="99612"/>
                  </a:lnTo>
                  <a:close/>
                  <a:moveTo>
                    <a:pt x="84264" y="99612"/>
                  </a:moveTo>
                  <a:lnTo>
                    <a:pt x="93606" y="105025"/>
                  </a:lnTo>
                  <a:lnTo>
                    <a:pt x="84264" y="110400"/>
                  </a:lnTo>
                  <a:lnTo>
                    <a:pt x="74922" y="105025"/>
                  </a:lnTo>
                  <a:lnTo>
                    <a:pt x="84264" y="99612"/>
                  </a:lnTo>
                  <a:close/>
                  <a:moveTo>
                    <a:pt x="103950" y="99612"/>
                  </a:moveTo>
                  <a:lnTo>
                    <a:pt x="113255" y="105025"/>
                  </a:lnTo>
                  <a:lnTo>
                    <a:pt x="103950" y="110400"/>
                  </a:lnTo>
                  <a:lnTo>
                    <a:pt x="94607" y="105025"/>
                  </a:lnTo>
                  <a:lnTo>
                    <a:pt x="103950" y="99612"/>
                  </a:lnTo>
                  <a:close/>
                  <a:moveTo>
                    <a:pt x="123598" y="99612"/>
                  </a:moveTo>
                  <a:lnTo>
                    <a:pt x="132940" y="105025"/>
                  </a:lnTo>
                  <a:lnTo>
                    <a:pt x="123598" y="110400"/>
                  </a:lnTo>
                  <a:lnTo>
                    <a:pt x="114293" y="105025"/>
                  </a:lnTo>
                  <a:lnTo>
                    <a:pt x="123598" y="99612"/>
                  </a:lnTo>
                  <a:close/>
                  <a:moveTo>
                    <a:pt x="143283" y="99612"/>
                  </a:moveTo>
                  <a:lnTo>
                    <a:pt x="152625" y="105025"/>
                  </a:lnTo>
                  <a:lnTo>
                    <a:pt x="143283" y="110400"/>
                  </a:lnTo>
                  <a:lnTo>
                    <a:pt x="133978" y="105025"/>
                  </a:lnTo>
                  <a:lnTo>
                    <a:pt x="143283" y="99612"/>
                  </a:lnTo>
                  <a:close/>
                  <a:moveTo>
                    <a:pt x="162968" y="99612"/>
                  </a:moveTo>
                  <a:lnTo>
                    <a:pt x="172310" y="105025"/>
                  </a:lnTo>
                  <a:lnTo>
                    <a:pt x="162968" y="110400"/>
                  </a:lnTo>
                  <a:lnTo>
                    <a:pt x="153626" y="105025"/>
                  </a:lnTo>
                  <a:lnTo>
                    <a:pt x="162968" y="99612"/>
                  </a:lnTo>
                  <a:close/>
                  <a:moveTo>
                    <a:pt x="182653" y="99612"/>
                  </a:moveTo>
                  <a:lnTo>
                    <a:pt x="191958" y="105025"/>
                  </a:lnTo>
                  <a:lnTo>
                    <a:pt x="182653" y="110400"/>
                  </a:lnTo>
                  <a:lnTo>
                    <a:pt x="173311" y="105025"/>
                  </a:lnTo>
                  <a:lnTo>
                    <a:pt x="182653" y="99612"/>
                  </a:lnTo>
                  <a:close/>
                  <a:moveTo>
                    <a:pt x="202301" y="99612"/>
                  </a:moveTo>
                  <a:lnTo>
                    <a:pt x="211643" y="105025"/>
                  </a:lnTo>
                  <a:lnTo>
                    <a:pt x="202301" y="110400"/>
                  </a:lnTo>
                  <a:lnTo>
                    <a:pt x="192996" y="105025"/>
                  </a:lnTo>
                  <a:lnTo>
                    <a:pt x="202301" y="99612"/>
                  </a:lnTo>
                  <a:close/>
                  <a:moveTo>
                    <a:pt x="221986" y="99612"/>
                  </a:moveTo>
                  <a:lnTo>
                    <a:pt x="231328" y="105025"/>
                  </a:lnTo>
                  <a:lnTo>
                    <a:pt x="221986" y="110400"/>
                  </a:lnTo>
                  <a:lnTo>
                    <a:pt x="212644" y="105025"/>
                  </a:lnTo>
                  <a:lnTo>
                    <a:pt x="221986" y="99612"/>
                  </a:lnTo>
                  <a:close/>
                  <a:moveTo>
                    <a:pt x="241672" y="99612"/>
                  </a:moveTo>
                  <a:lnTo>
                    <a:pt x="250977" y="105025"/>
                  </a:lnTo>
                  <a:lnTo>
                    <a:pt x="241672" y="110400"/>
                  </a:lnTo>
                  <a:lnTo>
                    <a:pt x="232329" y="105025"/>
                  </a:lnTo>
                  <a:lnTo>
                    <a:pt x="241672" y="99612"/>
                  </a:lnTo>
                  <a:close/>
                  <a:moveTo>
                    <a:pt x="261357" y="99612"/>
                  </a:moveTo>
                  <a:lnTo>
                    <a:pt x="270662" y="105025"/>
                  </a:lnTo>
                  <a:lnTo>
                    <a:pt x="261357" y="110400"/>
                  </a:lnTo>
                  <a:lnTo>
                    <a:pt x="252015" y="105025"/>
                  </a:lnTo>
                  <a:lnTo>
                    <a:pt x="261357" y="99612"/>
                  </a:lnTo>
                  <a:close/>
                  <a:moveTo>
                    <a:pt x="15385" y="105321"/>
                  </a:moveTo>
                  <a:lnTo>
                    <a:pt x="24727" y="110697"/>
                  </a:lnTo>
                  <a:lnTo>
                    <a:pt x="15385" y="116072"/>
                  </a:lnTo>
                  <a:lnTo>
                    <a:pt x="6080" y="110697"/>
                  </a:lnTo>
                  <a:lnTo>
                    <a:pt x="15385" y="105321"/>
                  </a:lnTo>
                  <a:close/>
                  <a:moveTo>
                    <a:pt x="35070" y="105321"/>
                  </a:moveTo>
                  <a:lnTo>
                    <a:pt x="44412" y="110697"/>
                  </a:lnTo>
                  <a:lnTo>
                    <a:pt x="35070" y="116072"/>
                  </a:lnTo>
                  <a:lnTo>
                    <a:pt x="25765" y="110697"/>
                  </a:lnTo>
                  <a:lnTo>
                    <a:pt x="35070" y="105321"/>
                  </a:lnTo>
                  <a:close/>
                  <a:moveTo>
                    <a:pt x="54755" y="105321"/>
                  </a:moveTo>
                  <a:lnTo>
                    <a:pt x="64097" y="110697"/>
                  </a:lnTo>
                  <a:lnTo>
                    <a:pt x="54755" y="116072"/>
                  </a:lnTo>
                  <a:lnTo>
                    <a:pt x="45413" y="110697"/>
                  </a:lnTo>
                  <a:lnTo>
                    <a:pt x="54755" y="105321"/>
                  </a:lnTo>
                  <a:close/>
                  <a:moveTo>
                    <a:pt x="74440" y="105321"/>
                  </a:moveTo>
                  <a:lnTo>
                    <a:pt x="83745" y="110697"/>
                  </a:lnTo>
                  <a:lnTo>
                    <a:pt x="74440" y="116072"/>
                  </a:lnTo>
                  <a:lnTo>
                    <a:pt x="65098" y="110697"/>
                  </a:lnTo>
                  <a:lnTo>
                    <a:pt x="74440" y="105321"/>
                  </a:lnTo>
                  <a:close/>
                  <a:moveTo>
                    <a:pt x="94088" y="105321"/>
                  </a:moveTo>
                  <a:lnTo>
                    <a:pt x="103431" y="110697"/>
                  </a:lnTo>
                  <a:lnTo>
                    <a:pt x="94088" y="116072"/>
                  </a:lnTo>
                  <a:lnTo>
                    <a:pt x="84783" y="110697"/>
                  </a:lnTo>
                  <a:lnTo>
                    <a:pt x="94088" y="105321"/>
                  </a:lnTo>
                  <a:close/>
                  <a:moveTo>
                    <a:pt x="113774" y="105321"/>
                  </a:moveTo>
                  <a:lnTo>
                    <a:pt x="123116" y="110697"/>
                  </a:lnTo>
                  <a:lnTo>
                    <a:pt x="113774" y="116072"/>
                  </a:lnTo>
                  <a:lnTo>
                    <a:pt x="104431" y="110697"/>
                  </a:lnTo>
                  <a:lnTo>
                    <a:pt x="113774" y="105321"/>
                  </a:lnTo>
                  <a:close/>
                  <a:moveTo>
                    <a:pt x="133459" y="105321"/>
                  </a:moveTo>
                  <a:lnTo>
                    <a:pt x="142764" y="110697"/>
                  </a:lnTo>
                  <a:lnTo>
                    <a:pt x="133459" y="116072"/>
                  </a:lnTo>
                  <a:lnTo>
                    <a:pt x="124117" y="110697"/>
                  </a:lnTo>
                  <a:lnTo>
                    <a:pt x="133459" y="105321"/>
                  </a:lnTo>
                  <a:close/>
                  <a:moveTo>
                    <a:pt x="153144" y="105321"/>
                  </a:moveTo>
                  <a:lnTo>
                    <a:pt x="162449" y="110697"/>
                  </a:lnTo>
                  <a:lnTo>
                    <a:pt x="153144" y="116072"/>
                  </a:lnTo>
                  <a:lnTo>
                    <a:pt x="143802" y="110697"/>
                  </a:lnTo>
                  <a:lnTo>
                    <a:pt x="153144" y="105321"/>
                  </a:lnTo>
                  <a:close/>
                  <a:moveTo>
                    <a:pt x="172792" y="105321"/>
                  </a:moveTo>
                  <a:lnTo>
                    <a:pt x="182134" y="110697"/>
                  </a:lnTo>
                  <a:lnTo>
                    <a:pt x="172792" y="116072"/>
                  </a:lnTo>
                  <a:lnTo>
                    <a:pt x="163487" y="110697"/>
                  </a:lnTo>
                  <a:lnTo>
                    <a:pt x="172792" y="105321"/>
                  </a:lnTo>
                  <a:close/>
                  <a:moveTo>
                    <a:pt x="192477" y="105321"/>
                  </a:moveTo>
                  <a:lnTo>
                    <a:pt x="201819" y="110697"/>
                  </a:lnTo>
                  <a:lnTo>
                    <a:pt x="192477" y="116072"/>
                  </a:lnTo>
                  <a:lnTo>
                    <a:pt x="183135" y="110697"/>
                  </a:lnTo>
                  <a:lnTo>
                    <a:pt x="192477" y="105321"/>
                  </a:lnTo>
                  <a:close/>
                  <a:moveTo>
                    <a:pt x="212162" y="105321"/>
                  </a:moveTo>
                  <a:lnTo>
                    <a:pt x="221467" y="110697"/>
                  </a:lnTo>
                  <a:lnTo>
                    <a:pt x="212162" y="116072"/>
                  </a:lnTo>
                  <a:lnTo>
                    <a:pt x="202820" y="110697"/>
                  </a:lnTo>
                  <a:lnTo>
                    <a:pt x="212162" y="105321"/>
                  </a:lnTo>
                  <a:close/>
                  <a:moveTo>
                    <a:pt x="231810" y="105321"/>
                  </a:moveTo>
                  <a:lnTo>
                    <a:pt x="241153" y="110697"/>
                  </a:lnTo>
                  <a:lnTo>
                    <a:pt x="231810" y="116072"/>
                  </a:lnTo>
                  <a:lnTo>
                    <a:pt x="222505" y="110697"/>
                  </a:lnTo>
                  <a:lnTo>
                    <a:pt x="231810" y="105321"/>
                  </a:lnTo>
                  <a:close/>
                  <a:moveTo>
                    <a:pt x="251496" y="105321"/>
                  </a:moveTo>
                  <a:lnTo>
                    <a:pt x="260838" y="110697"/>
                  </a:lnTo>
                  <a:lnTo>
                    <a:pt x="251496" y="116072"/>
                  </a:lnTo>
                  <a:lnTo>
                    <a:pt x="242153" y="110697"/>
                  </a:lnTo>
                  <a:lnTo>
                    <a:pt x="251496" y="105321"/>
                  </a:lnTo>
                  <a:close/>
                  <a:moveTo>
                    <a:pt x="271181" y="105321"/>
                  </a:moveTo>
                  <a:lnTo>
                    <a:pt x="280523" y="110697"/>
                  </a:lnTo>
                  <a:lnTo>
                    <a:pt x="271181" y="116072"/>
                  </a:lnTo>
                  <a:lnTo>
                    <a:pt x="261839" y="110697"/>
                  </a:lnTo>
                  <a:lnTo>
                    <a:pt x="271181" y="105321"/>
                  </a:lnTo>
                  <a:close/>
                  <a:moveTo>
                    <a:pt x="25246" y="110993"/>
                  </a:moveTo>
                  <a:lnTo>
                    <a:pt x="34588" y="116369"/>
                  </a:lnTo>
                  <a:lnTo>
                    <a:pt x="25246" y="121744"/>
                  </a:lnTo>
                  <a:lnTo>
                    <a:pt x="15904" y="116369"/>
                  </a:lnTo>
                  <a:lnTo>
                    <a:pt x="25246" y="110993"/>
                  </a:lnTo>
                  <a:close/>
                  <a:moveTo>
                    <a:pt x="44931" y="110993"/>
                  </a:moveTo>
                  <a:lnTo>
                    <a:pt x="54236" y="116369"/>
                  </a:lnTo>
                  <a:lnTo>
                    <a:pt x="44931" y="121744"/>
                  </a:lnTo>
                  <a:lnTo>
                    <a:pt x="35589" y="116369"/>
                  </a:lnTo>
                  <a:lnTo>
                    <a:pt x="44931" y="110993"/>
                  </a:lnTo>
                  <a:close/>
                  <a:moveTo>
                    <a:pt x="64579" y="110993"/>
                  </a:moveTo>
                  <a:lnTo>
                    <a:pt x="73921" y="116369"/>
                  </a:lnTo>
                  <a:lnTo>
                    <a:pt x="64579" y="121744"/>
                  </a:lnTo>
                  <a:lnTo>
                    <a:pt x="55274" y="116369"/>
                  </a:lnTo>
                  <a:lnTo>
                    <a:pt x="64579" y="110993"/>
                  </a:lnTo>
                  <a:close/>
                  <a:moveTo>
                    <a:pt x="84264" y="110993"/>
                  </a:moveTo>
                  <a:lnTo>
                    <a:pt x="93606" y="116369"/>
                  </a:lnTo>
                  <a:lnTo>
                    <a:pt x="84264" y="121744"/>
                  </a:lnTo>
                  <a:lnTo>
                    <a:pt x="74922" y="116369"/>
                  </a:lnTo>
                  <a:lnTo>
                    <a:pt x="84264" y="110993"/>
                  </a:lnTo>
                  <a:close/>
                  <a:moveTo>
                    <a:pt x="103950" y="110993"/>
                  </a:moveTo>
                  <a:lnTo>
                    <a:pt x="113255" y="116369"/>
                  </a:lnTo>
                  <a:lnTo>
                    <a:pt x="103950" y="121744"/>
                  </a:lnTo>
                  <a:lnTo>
                    <a:pt x="94607" y="116369"/>
                  </a:lnTo>
                  <a:lnTo>
                    <a:pt x="103950" y="110993"/>
                  </a:lnTo>
                  <a:close/>
                  <a:moveTo>
                    <a:pt x="123598" y="110993"/>
                  </a:moveTo>
                  <a:lnTo>
                    <a:pt x="132940" y="116369"/>
                  </a:lnTo>
                  <a:lnTo>
                    <a:pt x="123598" y="121744"/>
                  </a:lnTo>
                  <a:lnTo>
                    <a:pt x="114293" y="116369"/>
                  </a:lnTo>
                  <a:lnTo>
                    <a:pt x="123598" y="110993"/>
                  </a:lnTo>
                  <a:close/>
                  <a:moveTo>
                    <a:pt x="143283" y="110993"/>
                  </a:moveTo>
                  <a:lnTo>
                    <a:pt x="152625" y="116369"/>
                  </a:lnTo>
                  <a:lnTo>
                    <a:pt x="143283" y="121744"/>
                  </a:lnTo>
                  <a:lnTo>
                    <a:pt x="133978" y="116369"/>
                  </a:lnTo>
                  <a:lnTo>
                    <a:pt x="143283" y="110993"/>
                  </a:lnTo>
                  <a:close/>
                  <a:moveTo>
                    <a:pt x="162968" y="110993"/>
                  </a:moveTo>
                  <a:lnTo>
                    <a:pt x="172310" y="116369"/>
                  </a:lnTo>
                  <a:lnTo>
                    <a:pt x="162968" y="121744"/>
                  </a:lnTo>
                  <a:lnTo>
                    <a:pt x="153626" y="116369"/>
                  </a:lnTo>
                  <a:lnTo>
                    <a:pt x="162968" y="110993"/>
                  </a:lnTo>
                  <a:close/>
                  <a:moveTo>
                    <a:pt x="182653" y="110993"/>
                  </a:moveTo>
                  <a:lnTo>
                    <a:pt x="191958" y="116369"/>
                  </a:lnTo>
                  <a:lnTo>
                    <a:pt x="182653" y="121744"/>
                  </a:lnTo>
                  <a:lnTo>
                    <a:pt x="173311" y="116369"/>
                  </a:lnTo>
                  <a:lnTo>
                    <a:pt x="182653" y="110993"/>
                  </a:lnTo>
                  <a:close/>
                  <a:moveTo>
                    <a:pt x="202301" y="110993"/>
                  </a:moveTo>
                  <a:lnTo>
                    <a:pt x="211643" y="116369"/>
                  </a:lnTo>
                  <a:lnTo>
                    <a:pt x="202301" y="121744"/>
                  </a:lnTo>
                  <a:lnTo>
                    <a:pt x="192996" y="116369"/>
                  </a:lnTo>
                  <a:lnTo>
                    <a:pt x="202301" y="110993"/>
                  </a:lnTo>
                  <a:close/>
                  <a:moveTo>
                    <a:pt x="221986" y="110993"/>
                  </a:moveTo>
                  <a:lnTo>
                    <a:pt x="231328" y="116369"/>
                  </a:lnTo>
                  <a:lnTo>
                    <a:pt x="221986" y="121744"/>
                  </a:lnTo>
                  <a:lnTo>
                    <a:pt x="212644" y="116369"/>
                  </a:lnTo>
                  <a:lnTo>
                    <a:pt x="221986" y="110993"/>
                  </a:lnTo>
                  <a:close/>
                  <a:moveTo>
                    <a:pt x="241672" y="110993"/>
                  </a:moveTo>
                  <a:lnTo>
                    <a:pt x="250977" y="116369"/>
                  </a:lnTo>
                  <a:lnTo>
                    <a:pt x="241672" y="121744"/>
                  </a:lnTo>
                  <a:lnTo>
                    <a:pt x="232329" y="116369"/>
                  </a:lnTo>
                  <a:lnTo>
                    <a:pt x="241672" y="110993"/>
                  </a:lnTo>
                  <a:close/>
                  <a:moveTo>
                    <a:pt x="261357" y="110993"/>
                  </a:moveTo>
                  <a:lnTo>
                    <a:pt x="270662" y="116369"/>
                  </a:lnTo>
                  <a:lnTo>
                    <a:pt x="261357" y="121744"/>
                  </a:lnTo>
                  <a:lnTo>
                    <a:pt x="252015" y="116369"/>
                  </a:lnTo>
                  <a:lnTo>
                    <a:pt x="261357" y="110993"/>
                  </a:lnTo>
                  <a:close/>
                  <a:moveTo>
                    <a:pt x="15385" y="116665"/>
                  </a:moveTo>
                  <a:lnTo>
                    <a:pt x="24727" y="122040"/>
                  </a:lnTo>
                  <a:lnTo>
                    <a:pt x="15385" y="127453"/>
                  </a:lnTo>
                  <a:lnTo>
                    <a:pt x="6080" y="122040"/>
                  </a:lnTo>
                  <a:lnTo>
                    <a:pt x="15385" y="116665"/>
                  </a:lnTo>
                  <a:close/>
                  <a:moveTo>
                    <a:pt x="35070" y="116665"/>
                  </a:moveTo>
                  <a:lnTo>
                    <a:pt x="44412" y="122040"/>
                  </a:lnTo>
                  <a:lnTo>
                    <a:pt x="35070" y="127453"/>
                  </a:lnTo>
                  <a:lnTo>
                    <a:pt x="25765" y="122040"/>
                  </a:lnTo>
                  <a:lnTo>
                    <a:pt x="35070" y="116665"/>
                  </a:lnTo>
                  <a:close/>
                  <a:moveTo>
                    <a:pt x="54755" y="116665"/>
                  </a:moveTo>
                  <a:lnTo>
                    <a:pt x="64097" y="122040"/>
                  </a:lnTo>
                  <a:lnTo>
                    <a:pt x="54755" y="127453"/>
                  </a:lnTo>
                  <a:lnTo>
                    <a:pt x="45413" y="122040"/>
                  </a:lnTo>
                  <a:lnTo>
                    <a:pt x="54755" y="116665"/>
                  </a:lnTo>
                  <a:close/>
                  <a:moveTo>
                    <a:pt x="74440" y="116665"/>
                  </a:moveTo>
                  <a:lnTo>
                    <a:pt x="83745" y="122040"/>
                  </a:lnTo>
                  <a:lnTo>
                    <a:pt x="74440" y="127453"/>
                  </a:lnTo>
                  <a:lnTo>
                    <a:pt x="65098" y="122040"/>
                  </a:lnTo>
                  <a:lnTo>
                    <a:pt x="74440" y="116665"/>
                  </a:lnTo>
                  <a:close/>
                  <a:moveTo>
                    <a:pt x="94088" y="116665"/>
                  </a:moveTo>
                  <a:lnTo>
                    <a:pt x="103431" y="122040"/>
                  </a:lnTo>
                  <a:lnTo>
                    <a:pt x="94088" y="127453"/>
                  </a:lnTo>
                  <a:lnTo>
                    <a:pt x="84783" y="122040"/>
                  </a:lnTo>
                  <a:lnTo>
                    <a:pt x="94088" y="116665"/>
                  </a:lnTo>
                  <a:close/>
                  <a:moveTo>
                    <a:pt x="113774" y="116665"/>
                  </a:moveTo>
                  <a:lnTo>
                    <a:pt x="123116" y="122040"/>
                  </a:lnTo>
                  <a:lnTo>
                    <a:pt x="113774" y="127453"/>
                  </a:lnTo>
                  <a:lnTo>
                    <a:pt x="104431" y="122040"/>
                  </a:lnTo>
                  <a:lnTo>
                    <a:pt x="113774" y="116665"/>
                  </a:lnTo>
                  <a:close/>
                  <a:moveTo>
                    <a:pt x="133459" y="116665"/>
                  </a:moveTo>
                  <a:lnTo>
                    <a:pt x="142764" y="122040"/>
                  </a:lnTo>
                  <a:lnTo>
                    <a:pt x="133459" y="127453"/>
                  </a:lnTo>
                  <a:lnTo>
                    <a:pt x="124117" y="122040"/>
                  </a:lnTo>
                  <a:lnTo>
                    <a:pt x="133459" y="116665"/>
                  </a:lnTo>
                  <a:close/>
                  <a:moveTo>
                    <a:pt x="153144" y="116665"/>
                  </a:moveTo>
                  <a:lnTo>
                    <a:pt x="162449" y="122040"/>
                  </a:lnTo>
                  <a:lnTo>
                    <a:pt x="153144" y="127453"/>
                  </a:lnTo>
                  <a:lnTo>
                    <a:pt x="143802" y="122040"/>
                  </a:lnTo>
                  <a:lnTo>
                    <a:pt x="153144" y="116665"/>
                  </a:lnTo>
                  <a:close/>
                  <a:moveTo>
                    <a:pt x="172792" y="116665"/>
                  </a:moveTo>
                  <a:lnTo>
                    <a:pt x="182134" y="122040"/>
                  </a:lnTo>
                  <a:lnTo>
                    <a:pt x="172792" y="127453"/>
                  </a:lnTo>
                  <a:lnTo>
                    <a:pt x="163487" y="122040"/>
                  </a:lnTo>
                  <a:lnTo>
                    <a:pt x="172792" y="116665"/>
                  </a:lnTo>
                  <a:close/>
                  <a:moveTo>
                    <a:pt x="192477" y="116665"/>
                  </a:moveTo>
                  <a:lnTo>
                    <a:pt x="201819" y="122040"/>
                  </a:lnTo>
                  <a:lnTo>
                    <a:pt x="192477" y="127453"/>
                  </a:lnTo>
                  <a:lnTo>
                    <a:pt x="183135" y="122040"/>
                  </a:lnTo>
                  <a:lnTo>
                    <a:pt x="192477" y="116665"/>
                  </a:lnTo>
                  <a:close/>
                  <a:moveTo>
                    <a:pt x="212162" y="116665"/>
                  </a:moveTo>
                  <a:lnTo>
                    <a:pt x="221467" y="122040"/>
                  </a:lnTo>
                  <a:lnTo>
                    <a:pt x="212162" y="127453"/>
                  </a:lnTo>
                  <a:lnTo>
                    <a:pt x="202820" y="122040"/>
                  </a:lnTo>
                  <a:lnTo>
                    <a:pt x="212162" y="116665"/>
                  </a:lnTo>
                  <a:close/>
                  <a:moveTo>
                    <a:pt x="231810" y="116665"/>
                  </a:moveTo>
                  <a:lnTo>
                    <a:pt x="241153" y="122040"/>
                  </a:lnTo>
                  <a:lnTo>
                    <a:pt x="231810" y="127453"/>
                  </a:lnTo>
                  <a:lnTo>
                    <a:pt x="222505" y="122040"/>
                  </a:lnTo>
                  <a:lnTo>
                    <a:pt x="231810" y="116665"/>
                  </a:lnTo>
                  <a:close/>
                  <a:moveTo>
                    <a:pt x="251496" y="116665"/>
                  </a:moveTo>
                  <a:lnTo>
                    <a:pt x="260838" y="122040"/>
                  </a:lnTo>
                  <a:lnTo>
                    <a:pt x="251496" y="127453"/>
                  </a:lnTo>
                  <a:lnTo>
                    <a:pt x="242153" y="122040"/>
                  </a:lnTo>
                  <a:lnTo>
                    <a:pt x="251496" y="116665"/>
                  </a:lnTo>
                  <a:close/>
                  <a:moveTo>
                    <a:pt x="271181" y="116665"/>
                  </a:moveTo>
                  <a:lnTo>
                    <a:pt x="280523" y="122040"/>
                  </a:lnTo>
                  <a:lnTo>
                    <a:pt x="271181" y="127453"/>
                  </a:lnTo>
                  <a:lnTo>
                    <a:pt x="261839" y="122040"/>
                  </a:lnTo>
                  <a:lnTo>
                    <a:pt x="271181" y="116665"/>
                  </a:lnTo>
                  <a:close/>
                  <a:moveTo>
                    <a:pt x="25246" y="122337"/>
                  </a:moveTo>
                  <a:lnTo>
                    <a:pt x="34588" y="127750"/>
                  </a:lnTo>
                  <a:lnTo>
                    <a:pt x="25246" y="133125"/>
                  </a:lnTo>
                  <a:lnTo>
                    <a:pt x="15904" y="127750"/>
                  </a:lnTo>
                  <a:lnTo>
                    <a:pt x="25246" y="122337"/>
                  </a:lnTo>
                  <a:close/>
                  <a:moveTo>
                    <a:pt x="44931" y="122337"/>
                  </a:moveTo>
                  <a:lnTo>
                    <a:pt x="54236" y="127750"/>
                  </a:lnTo>
                  <a:lnTo>
                    <a:pt x="44931" y="133125"/>
                  </a:lnTo>
                  <a:lnTo>
                    <a:pt x="35589" y="127750"/>
                  </a:lnTo>
                  <a:lnTo>
                    <a:pt x="44931" y="122337"/>
                  </a:lnTo>
                  <a:close/>
                  <a:moveTo>
                    <a:pt x="64579" y="122337"/>
                  </a:moveTo>
                  <a:lnTo>
                    <a:pt x="73921" y="127750"/>
                  </a:lnTo>
                  <a:lnTo>
                    <a:pt x="64579" y="133125"/>
                  </a:lnTo>
                  <a:lnTo>
                    <a:pt x="55274" y="127750"/>
                  </a:lnTo>
                  <a:lnTo>
                    <a:pt x="64579" y="122337"/>
                  </a:lnTo>
                  <a:close/>
                  <a:moveTo>
                    <a:pt x="84264" y="122337"/>
                  </a:moveTo>
                  <a:lnTo>
                    <a:pt x="93606" y="127750"/>
                  </a:lnTo>
                  <a:lnTo>
                    <a:pt x="84264" y="133125"/>
                  </a:lnTo>
                  <a:lnTo>
                    <a:pt x="74922" y="127750"/>
                  </a:lnTo>
                  <a:lnTo>
                    <a:pt x="84264" y="122337"/>
                  </a:lnTo>
                  <a:close/>
                  <a:moveTo>
                    <a:pt x="103950" y="122337"/>
                  </a:moveTo>
                  <a:lnTo>
                    <a:pt x="113255" y="127750"/>
                  </a:lnTo>
                  <a:lnTo>
                    <a:pt x="103950" y="133125"/>
                  </a:lnTo>
                  <a:lnTo>
                    <a:pt x="94607" y="127750"/>
                  </a:lnTo>
                  <a:lnTo>
                    <a:pt x="103950" y="122337"/>
                  </a:lnTo>
                  <a:close/>
                  <a:moveTo>
                    <a:pt x="123598" y="122337"/>
                  </a:moveTo>
                  <a:lnTo>
                    <a:pt x="132940" y="127750"/>
                  </a:lnTo>
                  <a:lnTo>
                    <a:pt x="123598" y="133125"/>
                  </a:lnTo>
                  <a:lnTo>
                    <a:pt x="114293" y="127750"/>
                  </a:lnTo>
                  <a:lnTo>
                    <a:pt x="123598" y="122337"/>
                  </a:lnTo>
                  <a:close/>
                  <a:moveTo>
                    <a:pt x="143283" y="122337"/>
                  </a:moveTo>
                  <a:lnTo>
                    <a:pt x="152625" y="127750"/>
                  </a:lnTo>
                  <a:lnTo>
                    <a:pt x="143283" y="133125"/>
                  </a:lnTo>
                  <a:lnTo>
                    <a:pt x="133978" y="127750"/>
                  </a:lnTo>
                  <a:lnTo>
                    <a:pt x="143283" y="122337"/>
                  </a:lnTo>
                  <a:close/>
                  <a:moveTo>
                    <a:pt x="162968" y="122337"/>
                  </a:moveTo>
                  <a:lnTo>
                    <a:pt x="172310" y="127750"/>
                  </a:lnTo>
                  <a:lnTo>
                    <a:pt x="162968" y="133125"/>
                  </a:lnTo>
                  <a:lnTo>
                    <a:pt x="153626" y="127750"/>
                  </a:lnTo>
                  <a:lnTo>
                    <a:pt x="162968" y="122337"/>
                  </a:lnTo>
                  <a:close/>
                  <a:moveTo>
                    <a:pt x="182653" y="122337"/>
                  </a:moveTo>
                  <a:lnTo>
                    <a:pt x="191958" y="127750"/>
                  </a:lnTo>
                  <a:lnTo>
                    <a:pt x="182653" y="133125"/>
                  </a:lnTo>
                  <a:lnTo>
                    <a:pt x="173311" y="127750"/>
                  </a:lnTo>
                  <a:lnTo>
                    <a:pt x="182653" y="122337"/>
                  </a:lnTo>
                  <a:close/>
                  <a:moveTo>
                    <a:pt x="202301" y="122337"/>
                  </a:moveTo>
                  <a:lnTo>
                    <a:pt x="211643" y="127750"/>
                  </a:lnTo>
                  <a:lnTo>
                    <a:pt x="202301" y="133125"/>
                  </a:lnTo>
                  <a:lnTo>
                    <a:pt x="192996" y="127750"/>
                  </a:lnTo>
                  <a:lnTo>
                    <a:pt x="202301" y="122337"/>
                  </a:lnTo>
                  <a:close/>
                  <a:moveTo>
                    <a:pt x="221986" y="122337"/>
                  </a:moveTo>
                  <a:lnTo>
                    <a:pt x="231328" y="127750"/>
                  </a:lnTo>
                  <a:lnTo>
                    <a:pt x="221986" y="133125"/>
                  </a:lnTo>
                  <a:lnTo>
                    <a:pt x="212644" y="127750"/>
                  </a:lnTo>
                  <a:lnTo>
                    <a:pt x="221986" y="122337"/>
                  </a:lnTo>
                  <a:close/>
                  <a:moveTo>
                    <a:pt x="241672" y="122337"/>
                  </a:moveTo>
                  <a:lnTo>
                    <a:pt x="250977" y="127750"/>
                  </a:lnTo>
                  <a:lnTo>
                    <a:pt x="241672" y="133125"/>
                  </a:lnTo>
                  <a:lnTo>
                    <a:pt x="232329" y="127750"/>
                  </a:lnTo>
                  <a:lnTo>
                    <a:pt x="241672" y="122337"/>
                  </a:lnTo>
                  <a:close/>
                  <a:moveTo>
                    <a:pt x="261357" y="122337"/>
                  </a:moveTo>
                  <a:lnTo>
                    <a:pt x="270662" y="127750"/>
                  </a:lnTo>
                  <a:lnTo>
                    <a:pt x="261357" y="133125"/>
                  </a:lnTo>
                  <a:lnTo>
                    <a:pt x="252015" y="127750"/>
                  </a:lnTo>
                  <a:lnTo>
                    <a:pt x="261357" y="122337"/>
                  </a:lnTo>
                  <a:close/>
                  <a:moveTo>
                    <a:pt x="15385" y="128009"/>
                  </a:moveTo>
                  <a:lnTo>
                    <a:pt x="24727" y="133422"/>
                  </a:lnTo>
                  <a:lnTo>
                    <a:pt x="15385" y="138797"/>
                  </a:lnTo>
                  <a:lnTo>
                    <a:pt x="6080" y="133422"/>
                  </a:lnTo>
                  <a:lnTo>
                    <a:pt x="15385" y="128009"/>
                  </a:lnTo>
                  <a:close/>
                  <a:moveTo>
                    <a:pt x="35070" y="128009"/>
                  </a:moveTo>
                  <a:lnTo>
                    <a:pt x="44412" y="133422"/>
                  </a:lnTo>
                  <a:lnTo>
                    <a:pt x="35070" y="138797"/>
                  </a:lnTo>
                  <a:lnTo>
                    <a:pt x="25765" y="133422"/>
                  </a:lnTo>
                  <a:lnTo>
                    <a:pt x="35070" y="128009"/>
                  </a:lnTo>
                  <a:close/>
                  <a:moveTo>
                    <a:pt x="54755" y="128009"/>
                  </a:moveTo>
                  <a:lnTo>
                    <a:pt x="64097" y="133422"/>
                  </a:lnTo>
                  <a:lnTo>
                    <a:pt x="54755" y="138797"/>
                  </a:lnTo>
                  <a:lnTo>
                    <a:pt x="45413" y="133422"/>
                  </a:lnTo>
                  <a:lnTo>
                    <a:pt x="54755" y="128009"/>
                  </a:lnTo>
                  <a:close/>
                  <a:moveTo>
                    <a:pt x="74440" y="128009"/>
                  </a:moveTo>
                  <a:lnTo>
                    <a:pt x="83745" y="133422"/>
                  </a:lnTo>
                  <a:lnTo>
                    <a:pt x="74440" y="138797"/>
                  </a:lnTo>
                  <a:lnTo>
                    <a:pt x="65098" y="133422"/>
                  </a:lnTo>
                  <a:lnTo>
                    <a:pt x="74440" y="128009"/>
                  </a:lnTo>
                  <a:close/>
                  <a:moveTo>
                    <a:pt x="94088" y="128009"/>
                  </a:moveTo>
                  <a:lnTo>
                    <a:pt x="103431" y="133422"/>
                  </a:lnTo>
                  <a:lnTo>
                    <a:pt x="94088" y="138797"/>
                  </a:lnTo>
                  <a:lnTo>
                    <a:pt x="84783" y="133422"/>
                  </a:lnTo>
                  <a:lnTo>
                    <a:pt x="94088" y="128009"/>
                  </a:lnTo>
                  <a:close/>
                  <a:moveTo>
                    <a:pt x="113774" y="128009"/>
                  </a:moveTo>
                  <a:lnTo>
                    <a:pt x="123116" y="133422"/>
                  </a:lnTo>
                  <a:lnTo>
                    <a:pt x="113774" y="138797"/>
                  </a:lnTo>
                  <a:lnTo>
                    <a:pt x="104431" y="133422"/>
                  </a:lnTo>
                  <a:lnTo>
                    <a:pt x="113774" y="128009"/>
                  </a:lnTo>
                  <a:close/>
                  <a:moveTo>
                    <a:pt x="133459" y="128009"/>
                  </a:moveTo>
                  <a:lnTo>
                    <a:pt x="142764" y="133422"/>
                  </a:lnTo>
                  <a:lnTo>
                    <a:pt x="133459" y="138797"/>
                  </a:lnTo>
                  <a:lnTo>
                    <a:pt x="124117" y="133422"/>
                  </a:lnTo>
                  <a:lnTo>
                    <a:pt x="133459" y="128009"/>
                  </a:lnTo>
                  <a:close/>
                  <a:moveTo>
                    <a:pt x="153144" y="128009"/>
                  </a:moveTo>
                  <a:lnTo>
                    <a:pt x="162449" y="133422"/>
                  </a:lnTo>
                  <a:lnTo>
                    <a:pt x="153144" y="138797"/>
                  </a:lnTo>
                  <a:lnTo>
                    <a:pt x="143802" y="133422"/>
                  </a:lnTo>
                  <a:lnTo>
                    <a:pt x="153144" y="128009"/>
                  </a:lnTo>
                  <a:close/>
                  <a:moveTo>
                    <a:pt x="172792" y="128009"/>
                  </a:moveTo>
                  <a:lnTo>
                    <a:pt x="182134" y="133422"/>
                  </a:lnTo>
                  <a:lnTo>
                    <a:pt x="172792" y="138797"/>
                  </a:lnTo>
                  <a:lnTo>
                    <a:pt x="163487" y="133422"/>
                  </a:lnTo>
                  <a:lnTo>
                    <a:pt x="172792" y="128009"/>
                  </a:lnTo>
                  <a:close/>
                  <a:moveTo>
                    <a:pt x="192477" y="128009"/>
                  </a:moveTo>
                  <a:lnTo>
                    <a:pt x="201819" y="133422"/>
                  </a:lnTo>
                  <a:lnTo>
                    <a:pt x="192477" y="138797"/>
                  </a:lnTo>
                  <a:lnTo>
                    <a:pt x="183135" y="133422"/>
                  </a:lnTo>
                  <a:lnTo>
                    <a:pt x="192477" y="128009"/>
                  </a:lnTo>
                  <a:close/>
                  <a:moveTo>
                    <a:pt x="212162" y="128009"/>
                  </a:moveTo>
                  <a:lnTo>
                    <a:pt x="221467" y="133422"/>
                  </a:lnTo>
                  <a:lnTo>
                    <a:pt x="212162" y="138797"/>
                  </a:lnTo>
                  <a:lnTo>
                    <a:pt x="202820" y="133422"/>
                  </a:lnTo>
                  <a:lnTo>
                    <a:pt x="212162" y="128009"/>
                  </a:lnTo>
                  <a:close/>
                  <a:moveTo>
                    <a:pt x="231810" y="128009"/>
                  </a:moveTo>
                  <a:lnTo>
                    <a:pt x="241153" y="133422"/>
                  </a:lnTo>
                  <a:lnTo>
                    <a:pt x="231810" y="138797"/>
                  </a:lnTo>
                  <a:lnTo>
                    <a:pt x="222505" y="133422"/>
                  </a:lnTo>
                  <a:lnTo>
                    <a:pt x="231810" y="128009"/>
                  </a:lnTo>
                  <a:close/>
                  <a:moveTo>
                    <a:pt x="251496" y="128009"/>
                  </a:moveTo>
                  <a:lnTo>
                    <a:pt x="260838" y="133422"/>
                  </a:lnTo>
                  <a:lnTo>
                    <a:pt x="251496" y="138797"/>
                  </a:lnTo>
                  <a:lnTo>
                    <a:pt x="242153" y="133422"/>
                  </a:lnTo>
                  <a:lnTo>
                    <a:pt x="251496" y="128009"/>
                  </a:lnTo>
                  <a:close/>
                  <a:moveTo>
                    <a:pt x="271181" y="128009"/>
                  </a:moveTo>
                  <a:lnTo>
                    <a:pt x="280523" y="133422"/>
                  </a:lnTo>
                  <a:lnTo>
                    <a:pt x="271181" y="138797"/>
                  </a:lnTo>
                  <a:lnTo>
                    <a:pt x="261839" y="133422"/>
                  </a:lnTo>
                  <a:lnTo>
                    <a:pt x="271181" y="128009"/>
                  </a:lnTo>
                  <a:close/>
                  <a:moveTo>
                    <a:pt x="25246" y="133718"/>
                  </a:moveTo>
                  <a:lnTo>
                    <a:pt x="34588" y="139094"/>
                  </a:lnTo>
                  <a:lnTo>
                    <a:pt x="25246" y="144469"/>
                  </a:lnTo>
                  <a:lnTo>
                    <a:pt x="15904" y="139094"/>
                  </a:lnTo>
                  <a:lnTo>
                    <a:pt x="25246" y="133718"/>
                  </a:lnTo>
                  <a:close/>
                  <a:moveTo>
                    <a:pt x="44931" y="133718"/>
                  </a:moveTo>
                  <a:lnTo>
                    <a:pt x="54236" y="139094"/>
                  </a:lnTo>
                  <a:lnTo>
                    <a:pt x="44931" y="144469"/>
                  </a:lnTo>
                  <a:lnTo>
                    <a:pt x="35589" y="139094"/>
                  </a:lnTo>
                  <a:lnTo>
                    <a:pt x="44931" y="133718"/>
                  </a:lnTo>
                  <a:close/>
                  <a:moveTo>
                    <a:pt x="64579" y="133718"/>
                  </a:moveTo>
                  <a:lnTo>
                    <a:pt x="73921" y="139094"/>
                  </a:lnTo>
                  <a:lnTo>
                    <a:pt x="64579" y="144469"/>
                  </a:lnTo>
                  <a:lnTo>
                    <a:pt x="55274" y="139094"/>
                  </a:lnTo>
                  <a:lnTo>
                    <a:pt x="64579" y="133718"/>
                  </a:lnTo>
                  <a:close/>
                  <a:moveTo>
                    <a:pt x="84264" y="133718"/>
                  </a:moveTo>
                  <a:lnTo>
                    <a:pt x="93606" y="139094"/>
                  </a:lnTo>
                  <a:lnTo>
                    <a:pt x="84264" y="144469"/>
                  </a:lnTo>
                  <a:lnTo>
                    <a:pt x="74922" y="139094"/>
                  </a:lnTo>
                  <a:lnTo>
                    <a:pt x="84264" y="133718"/>
                  </a:lnTo>
                  <a:close/>
                  <a:moveTo>
                    <a:pt x="103950" y="133718"/>
                  </a:moveTo>
                  <a:lnTo>
                    <a:pt x="113255" y="139094"/>
                  </a:lnTo>
                  <a:lnTo>
                    <a:pt x="103950" y="144469"/>
                  </a:lnTo>
                  <a:lnTo>
                    <a:pt x="94607" y="139094"/>
                  </a:lnTo>
                  <a:lnTo>
                    <a:pt x="103950" y="133718"/>
                  </a:lnTo>
                  <a:close/>
                  <a:moveTo>
                    <a:pt x="123598" y="133718"/>
                  </a:moveTo>
                  <a:lnTo>
                    <a:pt x="132940" y="139094"/>
                  </a:lnTo>
                  <a:lnTo>
                    <a:pt x="123598" y="144469"/>
                  </a:lnTo>
                  <a:lnTo>
                    <a:pt x="114293" y="139094"/>
                  </a:lnTo>
                  <a:lnTo>
                    <a:pt x="123598" y="133718"/>
                  </a:lnTo>
                  <a:close/>
                  <a:moveTo>
                    <a:pt x="143283" y="133718"/>
                  </a:moveTo>
                  <a:lnTo>
                    <a:pt x="152625" y="139094"/>
                  </a:lnTo>
                  <a:lnTo>
                    <a:pt x="143283" y="144469"/>
                  </a:lnTo>
                  <a:lnTo>
                    <a:pt x="133978" y="139094"/>
                  </a:lnTo>
                  <a:lnTo>
                    <a:pt x="143283" y="133718"/>
                  </a:lnTo>
                  <a:close/>
                  <a:moveTo>
                    <a:pt x="162968" y="133718"/>
                  </a:moveTo>
                  <a:lnTo>
                    <a:pt x="172310" y="139094"/>
                  </a:lnTo>
                  <a:lnTo>
                    <a:pt x="162968" y="144469"/>
                  </a:lnTo>
                  <a:lnTo>
                    <a:pt x="153626" y="139094"/>
                  </a:lnTo>
                  <a:lnTo>
                    <a:pt x="162968" y="133718"/>
                  </a:lnTo>
                  <a:close/>
                  <a:moveTo>
                    <a:pt x="182653" y="133718"/>
                  </a:moveTo>
                  <a:lnTo>
                    <a:pt x="191958" y="139094"/>
                  </a:lnTo>
                  <a:lnTo>
                    <a:pt x="182653" y="144469"/>
                  </a:lnTo>
                  <a:lnTo>
                    <a:pt x="173311" y="139094"/>
                  </a:lnTo>
                  <a:lnTo>
                    <a:pt x="182653" y="133718"/>
                  </a:lnTo>
                  <a:close/>
                  <a:moveTo>
                    <a:pt x="202301" y="133718"/>
                  </a:moveTo>
                  <a:lnTo>
                    <a:pt x="211643" y="139094"/>
                  </a:lnTo>
                  <a:lnTo>
                    <a:pt x="202301" y="144469"/>
                  </a:lnTo>
                  <a:lnTo>
                    <a:pt x="192996" y="139094"/>
                  </a:lnTo>
                  <a:lnTo>
                    <a:pt x="202301" y="133718"/>
                  </a:lnTo>
                  <a:close/>
                  <a:moveTo>
                    <a:pt x="221986" y="133718"/>
                  </a:moveTo>
                  <a:lnTo>
                    <a:pt x="231328" y="139094"/>
                  </a:lnTo>
                  <a:lnTo>
                    <a:pt x="221986" y="144469"/>
                  </a:lnTo>
                  <a:lnTo>
                    <a:pt x="212644" y="139094"/>
                  </a:lnTo>
                  <a:lnTo>
                    <a:pt x="221986" y="133718"/>
                  </a:lnTo>
                  <a:close/>
                  <a:moveTo>
                    <a:pt x="241672" y="133718"/>
                  </a:moveTo>
                  <a:lnTo>
                    <a:pt x="250977" y="139094"/>
                  </a:lnTo>
                  <a:lnTo>
                    <a:pt x="241672" y="144469"/>
                  </a:lnTo>
                  <a:lnTo>
                    <a:pt x="232329" y="139094"/>
                  </a:lnTo>
                  <a:lnTo>
                    <a:pt x="241672" y="133718"/>
                  </a:lnTo>
                  <a:close/>
                  <a:moveTo>
                    <a:pt x="261357" y="133718"/>
                  </a:moveTo>
                  <a:lnTo>
                    <a:pt x="270662" y="139094"/>
                  </a:lnTo>
                  <a:lnTo>
                    <a:pt x="261357" y="144469"/>
                  </a:lnTo>
                  <a:lnTo>
                    <a:pt x="252015" y="139094"/>
                  </a:lnTo>
                  <a:lnTo>
                    <a:pt x="261357" y="133718"/>
                  </a:lnTo>
                  <a:close/>
                  <a:moveTo>
                    <a:pt x="15385" y="139390"/>
                  </a:moveTo>
                  <a:lnTo>
                    <a:pt x="24727" y="144766"/>
                  </a:lnTo>
                  <a:lnTo>
                    <a:pt x="15385" y="150141"/>
                  </a:lnTo>
                  <a:lnTo>
                    <a:pt x="6080" y="144766"/>
                  </a:lnTo>
                  <a:lnTo>
                    <a:pt x="15385" y="139390"/>
                  </a:lnTo>
                  <a:close/>
                  <a:moveTo>
                    <a:pt x="35070" y="139390"/>
                  </a:moveTo>
                  <a:lnTo>
                    <a:pt x="44412" y="144766"/>
                  </a:lnTo>
                  <a:lnTo>
                    <a:pt x="35070" y="150141"/>
                  </a:lnTo>
                  <a:lnTo>
                    <a:pt x="25765" y="144766"/>
                  </a:lnTo>
                  <a:lnTo>
                    <a:pt x="35070" y="139390"/>
                  </a:lnTo>
                  <a:close/>
                  <a:moveTo>
                    <a:pt x="54755" y="139390"/>
                  </a:moveTo>
                  <a:lnTo>
                    <a:pt x="64097" y="144766"/>
                  </a:lnTo>
                  <a:lnTo>
                    <a:pt x="54755" y="150141"/>
                  </a:lnTo>
                  <a:lnTo>
                    <a:pt x="45413" y="144766"/>
                  </a:lnTo>
                  <a:lnTo>
                    <a:pt x="54755" y="139390"/>
                  </a:lnTo>
                  <a:close/>
                  <a:moveTo>
                    <a:pt x="74440" y="139390"/>
                  </a:moveTo>
                  <a:lnTo>
                    <a:pt x="83745" y="144766"/>
                  </a:lnTo>
                  <a:lnTo>
                    <a:pt x="74440" y="150141"/>
                  </a:lnTo>
                  <a:lnTo>
                    <a:pt x="65098" y="144766"/>
                  </a:lnTo>
                  <a:lnTo>
                    <a:pt x="74440" y="139390"/>
                  </a:lnTo>
                  <a:close/>
                  <a:moveTo>
                    <a:pt x="94088" y="139390"/>
                  </a:moveTo>
                  <a:lnTo>
                    <a:pt x="103431" y="144766"/>
                  </a:lnTo>
                  <a:lnTo>
                    <a:pt x="94088" y="150141"/>
                  </a:lnTo>
                  <a:lnTo>
                    <a:pt x="84783" y="144766"/>
                  </a:lnTo>
                  <a:lnTo>
                    <a:pt x="94088" y="139390"/>
                  </a:lnTo>
                  <a:close/>
                  <a:moveTo>
                    <a:pt x="113774" y="139390"/>
                  </a:moveTo>
                  <a:lnTo>
                    <a:pt x="123116" y="144766"/>
                  </a:lnTo>
                  <a:lnTo>
                    <a:pt x="113774" y="150141"/>
                  </a:lnTo>
                  <a:lnTo>
                    <a:pt x="104431" y="144766"/>
                  </a:lnTo>
                  <a:lnTo>
                    <a:pt x="113774" y="139390"/>
                  </a:lnTo>
                  <a:close/>
                  <a:moveTo>
                    <a:pt x="133459" y="139390"/>
                  </a:moveTo>
                  <a:lnTo>
                    <a:pt x="142764" y="144766"/>
                  </a:lnTo>
                  <a:lnTo>
                    <a:pt x="133459" y="150141"/>
                  </a:lnTo>
                  <a:lnTo>
                    <a:pt x="124117" y="144766"/>
                  </a:lnTo>
                  <a:lnTo>
                    <a:pt x="133459" y="139390"/>
                  </a:lnTo>
                  <a:close/>
                  <a:moveTo>
                    <a:pt x="153144" y="139390"/>
                  </a:moveTo>
                  <a:lnTo>
                    <a:pt x="162449" y="144766"/>
                  </a:lnTo>
                  <a:lnTo>
                    <a:pt x="153144" y="150141"/>
                  </a:lnTo>
                  <a:lnTo>
                    <a:pt x="143802" y="144766"/>
                  </a:lnTo>
                  <a:lnTo>
                    <a:pt x="153144" y="139390"/>
                  </a:lnTo>
                  <a:close/>
                  <a:moveTo>
                    <a:pt x="172792" y="139390"/>
                  </a:moveTo>
                  <a:lnTo>
                    <a:pt x="182134" y="144766"/>
                  </a:lnTo>
                  <a:lnTo>
                    <a:pt x="172792" y="150141"/>
                  </a:lnTo>
                  <a:lnTo>
                    <a:pt x="163487" y="144766"/>
                  </a:lnTo>
                  <a:lnTo>
                    <a:pt x="172792" y="139390"/>
                  </a:lnTo>
                  <a:close/>
                  <a:moveTo>
                    <a:pt x="192477" y="139390"/>
                  </a:moveTo>
                  <a:lnTo>
                    <a:pt x="201819" y="144766"/>
                  </a:lnTo>
                  <a:lnTo>
                    <a:pt x="192477" y="150141"/>
                  </a:lnTo>
                  <a:lnTo>
                    <a:pt x="183135" y="144766"/>
                  </a:lnTo>
                  <a:lnTo>
                    <a:pt x="192477" y="139390"/>
                  </a:lnTo>
                  <a:close/>
                  <a:moveTo>
                    <a:pt x="212162" y="139390"/>
                  </a:moveTo>
                  <a:lnTo>
                    <a:pt x="221467" y="144766"/>
                  </a:lnTo>
                  <a:lnTo>
                    <a:pt x="212162" y="150141"/>
                  </a:lnTo>
                  <a:lnTo>
                    <a:pt x="202820" y="144766"/>
                  </a:lnTo>
                  <a:lnTo>
                    <a:pt x="212162" y="139390"/>
                  </a:lnTo>
                  <a:close/>
                  <a:moveTo>
                    <a:pt x="231810" y="139390"/>
                  </a:moveTo>
                  <a:lnTo>
                    <a:pt x="241153" y="144766"/>
                  </a:lnTo>
                  <a:lnTo>
                    <a:pt x="231810" y="150141"/>
                  </a:lnTo>
                  <a:lnTo>
                    <a:pt x="222505" y="144766"/>
                  </a:lnTo>
                  <a:lnTo>
                    <a:pt x="231810" y="139390"/>
                  </a:lnTo>
                  <a:close/>
                  <a:moveTo>
                    <a:pt x="251496" y="139390"/>
                  </a:moveTo>
                  <a:lnTo>
                    <a:pt x="260838" y="144766"/>
                  </a:lnTo>
                  <a:lnTo>
                    <a:pt x="251496" y="150141"/>
                  </a:lnTo>
                  <a:lnTo>
                    <a:pt x="242153" y="144766"/>
                  </a:lnTo>
                  <a:lnTo>
                    <a:pt x="251496" y="139390"/>
                  </a:lnTo>
                  <a:close/>
                  <a:moveTo>
                    <a:pt x="271181" y="139390"/>
                  </a:moveTo>
                  <a:lnTo>
                    <a:pt x="280523" y="144766"/>
                  </a:lnTo>
                  <a:lnTo>
                    <a:pt x="271181" y="150141"/>
                  </a:lnTo>
                  <a:lnTo>
                    <a:pt x="261839" y="144766"/>
                  </a:lnTo>
                  <a:lnTo>
                    <a:pt x="271181" y="139390"/>
                  </a:lnTo>
                  <a:close/>
                  <a:moveTo>
                    <a:pt x="25246" y="145062"/>
                  </a:moveTo>
                  <a:lnTo>
                    <a:pt x="34588" y="150438"/>
                  </a:lnTo>
                  <a:lnTo>
                    <a:pt x="25246" y="155850"/>
                  </a:lnTo>
                  <a:lnTo>
                    <a:pt x="15904" y="150438"/>
                  </a:lnTo>
                  <a:lnTo>
                    <a:pt x="25246" y="145062"/>
                  </a:lnTo>
                  <a:close/>
                  <a:moveTo>
                    <a:pt x="44931" y="145062"/>
                  </a:moveTo>
                  <a:lnTo>
                    <a:pt x="54236" y="150438"/>
                  </a:lnTo>
                  <a:lnTo>
                    <a:pt x="44931" y="155850"/>
                  </a:lnTo>
                  <a:lnTo>
                    <a:pt x="35589" y="150438"/>
                  </a:lnTo>
                  <a:lnTo>
                    <a:pt x="44931" y="145062"/>
                  </a:lnTo>
                  <a:close/>
                  <a:moveTo>
                    <a:pt x="64579" y="145062"/>
                  </a:moveTo>
                  <a:lnTo>
                    <a:pt x="73921" y="150438"/>
                  </a:lnTo>
                  <a:lnTo>
                    <a:pt x="64579" y="155850"/>
                  </a:lnTo>
                  <a:lnTo>
                    <a:pt x="55274" y="150438"/>
                  </a:lnTo>
                  <a:lnTo>
                    <a:pt x="64579" y="145062"/>
                  </a:lnTo>
                  <a:close/>
                  <a:moveTo>
                    <a:pt x="84264" y="145062"/>
                  </a:moveTo>
                  <a:lnTo>
                    <a:pt x="93606" y="150438"/>
                  </a:lnTo>
                  <a:lnTo>
                    <a:pt x="84264" y="155850"/>
                  </a:lnTo>
                  <a:lnTo>
                    <a:pt x="74922" y="150438"/>
                  </a:lnTo>
                  <a:lnTo>
                    <a:pt x="84264" y="145062"/>
                  </a:lnTo>
                  <a:close/>
                  <a:moveTo>
                    <a:pt x="103950" y="145062"/>
                  </a:moveTo>
                  <a:lnTo>
                    <a:pt x="113255" y="150438"/>
                  </a:lnTo>
                  <a:lnTo>
                    <a:pt x="103950" y="155850"/>
                  </a:lnTo>
                  <a:lnTo>
                    <a:pt x="94607" y="150438"/>
                  </a:lnTo>
                  <a:lnTo>
                    <a:pt x="103950" y="145062"/>
                  </a:lnTo>
                  <a:close/>
                  <a:moveTo>
                    <a:pt x="123598" y="145062"/>
                  </a:moveTo>
                  <a:lnTo>
                    <a:pt x="132940" y="150438"/>
                  </a:lnTo>
                  <a:lnTo>
                    <a:pt x="123598" y="155850"/>
                  </a:lnTo>
                  <a:lnTo>
                    <a:pt x="114293" y="150438"/>
                  </a:lnTo>
                  <a:lnTo>
                    <a:pt x="123598" y="145062"/>
                  </a:lnTo>
                  <a:close/>
                  <a:moveTo>
                    <a:pt x="143283" y="145062"/>
                  </a:moveTo>
                  <a:lnTo>
                    <a:pt x="152625" y="150438"/>
                  </a:lnTo>
                  <a:lnTo>
                    <a:pt x="143283" y="155850"/>
                  </a:lnTo>
                  <a:lnTo>
                    <a:pt x="133978" y="150438"/>
                  </a:lnTo>
                  <a:lnTo>
                    <a:pt x="143283" y="145062"/>
                  </a:lnTo>
                  <a:close/>
                  <a:moveTo>
                    <a:pt x="162968" y="145062"/>
                  </a:moveTo>
                  <a:lnTo>
                    <a:pt x="172310" y="150438"/>
                  </a:lnTo>
                  <a:lnTo>
                    <a:pt x="162968" y="155850"/>
                  </a:lnTo>
                  <a:lnTo>
                    <a:pt x="153626" y="150438"/>
                  </a:lnTo>
                  <a:lnTo>
                    <a:pt x="162968" y="145062"/>
                  </a:lnTo>
                  <a:close/>
                  <a:moveTo>
                    <a:pt x="182653" y="145062"/>
                  </a:moveTo>
                  <a:lnTo>
                    <a:pt x="191958" y="150438"/>
                  </a:lnTo>
                  <a:lnTo>
                    <a:pt x="182653" y="155850"/>
                  </a:lnTo>
                  <a:lnTo>
                    <a:pt x="173311" y="150438"/>
                  </a:lnTo>
                  <a:lnTo>
                    <a:pt x="182653" y="145062"/>
                  </a:lnTo>
                  <a:close/>
                  <a:moveTo>
                    <a:pt x="202301" y="145062"/>
                  </a:moveTo>
                  <a:lnTo>
                    <a:pt x="211643" y="150438"/>
                  </a:lnTo>
                  <a:lnTo>
                    <a:pt x="202301" y="155850"/>
                  </a:lnTo>
                  <a:lnTo>
                    <a:pt x="192996" y="150438"/>
                  </a:lnTo>
                  <a:lnTo>
                    <a:pt x="202301" y="145062"/>
                  </a:lnTo>
                  <a:close/>
                  <a:moveTo>
                    <a:pt x="221986" y="145062"/>
                  </a:moveTo>
                  <a:lnTo>
                    <a:pt x="231328" y="150438"/>
                  </a:lnTo>
                  <a:lnTo>
                    <a:pt x="221986" y="155850"/>
                  </a:lnTo>
                  <a:lnTo>
                    <a:pt x="212644" y="150438"/>
                  </a:lnTo>
                  <a:lnTo>
                    <a:pt x="221986" y="145062"/>
                  </a:lnTo>
                  <a:close/>
                  <a:moveTo>
                    <a:pt x="241672" y="145062"/>
                  </a:moveTo>
                  <a:lnTo>
                    <a:pt x="250977" y="150438"/>
                  </a:lnTo>
                  <a:lnTo>
                    <a:pt x="241672" y="155850"/>
                  </a:lnTo>
                  <a:lnTo>
                    <a:pt x="232329" y="150438"/>
                  </a:lnTo>
                  <a:lnTo>
                    <a:pt x="241672" y="145062"/>
                  </a:lnTo>
                  <a:close/>
                  <a:moveTo>
                    <a:pt x="261357" y="145062"/>
                  </a:moveTo>
                  <a:lnTo>
                    <a:pt x="270662" y="150438"/>
                  </a:lnTo>
                  <a:lnTo>
                    <a:pt x="261357" y="155850"/>
                  </a:lnTo>
                  <a:lnTo>
                    <a:pt x="252015" y="150438"/>
                  </a:lnTo>
                  <a:lnTo>
                    <a:pt x="261357" y="145062"/>
                  </a:lnTo>
                  <a:close/>
                  <a:moveTo>
                    <a:pt x="10121" y="0"/>
                  </a:move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5385" y="161522"/>
                  </a:lnTo>
                  <a:lnTo>
                    <a:pt x="6080" y="156147"/>
                  </a:lnTo>
                  <a:lnTo>
                    <a:pt x="15385" y="150734"/>
                  </a:lnTo>
                  <a:lnTo>
                    <a:pt x="24727" y="156147"/>
                  </a:lnTo>
                  <a:lnTo>
                    <a:pt x="15385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5070" y="161522"/>
                  </a:lnTo>
                  <a:lnTo>
                    <a:pt x="25765" y="156147"/>
                  </a:lnTo>
                  <a:lnTo>
                    <a:pt x="35070" y="150734"/>
                  </a:lnTo>
                  <a:lnTo>
                    <a:pt x="44412" y="156147"/>
                  </a:lnTo>
                  <a:lnTo>
                    <a:pt x="35070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4755" y="161522"/>
                  </a:lnTo>
                  <a:lnTo>
                    <a:pt x="45413" y="156147"/>
                  </a:lnTo>
                  <a:lnTo>
                    <a:pt x="54755" y="150734"/>
                  </a:lnTo>
                  <a:lnTo>
                    <a:pt x="64097" y="156147"/>
                  </a:lnTo>
                  <a:lnTo>
                    <a:pt x="54755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4440" y="161522"/>
                  </a:lnTo>
                  <a:lnTo>
                    <a:pt x="65098" y="156147"/>
                  </a:lnTo>
                  <a:lnTo>
                    <a:pt x="74440" y="150734"/>
                  </a:lnTo>
                  <a:lnTo>
                    <a:pt x="83745" y="156147"/>
                  </a:lnTo>
                  <a:lnTo>
                    <a:pt x="74440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4088" y="161522"/>
                  </a:lnTo>
                  <a:lnTo>
                    <a:pt x="84783" y="156147"/>
                  </a:lnTo>
                  <a:lnTo>
                    <a:pt x="94088" y="150734"/>
                  </a:lnTo>
                  <a:lnTo>
                    <a:pt x="103431" y="156147"/>
                  </a:lnTo>
                  <a:lnTo>
                    <a:pt x="94088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3774" y="161522"/>
                  </a:lnTo>
                  <a:lnTo>
                    <a:pt x="104431" y="156147"/>
                  </a:lnTo>
                  <a:lnTo>
                    <a:pt x="113774" y="150734"/>
                  </a:lnTo>
                  <a:lnTo>
                    <a:pt x="123116" y="156147"/>
                  </a:lnTo>
                  <a:lnTo>
                    <a:pt x="113774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3459" y="161522"/>
                  </a:lnTo>
                  <a:lnTo>
                    <a:pt x="124117" y="156147"/>
                  </a:lnTo>
                  <a:lnTo>
                    <a:pt x="133459" y="150734"/>
                  </a:lnTo>
                  <a:lnTo>
                    <a:pt x="142764" y="156147"/>
                  </a:lnTo>
                  <a:lnTo>
                    <a:pt x="133459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3144" y="161522"/>
                  </a:lnTo>
                  <a:lnTo>
                    <a:pt x="143802" y="156147"/>
                  </a:lnTo>
                  <a:lnTo>
                    <a:pt x="153144" y="150734"/>
                  </a:lnTo>
                  <a:lnTo>
                    <a:pt x="162449" y="156147"/>
                  </a:lnTo>
                  <a:lnTo>
                    <a:pt x="153144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2792" y="161522"/>
                  </a:lnTo>
                  <a:lnTo>
                    <a:pt x="163487" y="156147"/>
                  </a:lnTo>
                  <a:lnTo>
                    <a:pt x="172792" y="150734"/>
                  </a:lnTo>
                  <a:lnTo>
                    <a:pt x="182134" y="156147"/>
                  </a:lnTo>
                  <a:lnTo>
                    <a:pt x="172792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2477" y="161522"/>
                  </a:lnTo>
                  <a:lnTo>
                    <a:pt x="183135" y="156147"/>
                  </a:lnTo>
                  <a:lnTo>
                    <a:pt x="192477" y="150734"/>
                  </a:lnTo>
                  <a:lnTo>
                    <a:pt x="201819" y="156147"/>
                  </a:lnTo>
                  <a:lnTo>
                    <a:pt x="192477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2162" y="161522"/>
                  </a:lnTo>
                  <a:lnTo>
                    <a:pt x="202820" y="156147"/>
                  </a:lnTo>
                  <a:lnTo>
                    <a:pt x="212162" y="150734"/>
                  </a:lnTo>
                  <a:lnTo>
                    <a:pt x="221467" y="156147"/>
                  </a:lnTo>
                  <a:lnTo>
                    <a:pt x="212162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1810" y="161522"/>
                  </a:lnTo>
                  <a:lnTo>
                    <a:pt x="222505" y="156147"/>
                  </a:lnTo>
                  <a:lnTo>
                    <a:pt x="231810" y="150734"/>
                  </a:lnTo>
                  <a:lnTo>
                    <a:pt x="241153" y="156147"/>
                  </a:lnTo>
                  <a:lnTo>
                    <a:pt x="231810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1496" y="161522"/>
                  </a:lnTo>
                  <a:lnTo>
                    <a:pt x="242153" y="156147"/>
                  </a:lnTo>
                  <a:lnTo>
                    <a:pt x="251496" y="150734"/>
                  </a:lnTo>
                  <a:lnTo>
                    <a:pt x="260838" y="156147"/>
                  </a:lnTo>
                  <a:lnTo>
                    <a:pt x="251496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1181" y="161522"/>
                  </a:lnTo>
                  <a:lnTo>
                    <a:pt x="261839" y="156147"/>
                  </a:lnTo>
                  <a:lnTo>
                    <a:pt x="271181" y="150734"/>
                  </a:lnTo>
                  <a:lnTo>
                    <a:pt x="280523" y="156147"/>
                  </a:lnTo>
                  <a:lnTo>
                    <a:pt x="271181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28"/>
            <p:cNvSpPr/>
            <p:nvPr/>
          </p:nvSpPr>
          <p:spPr>
            <a:xfrm>
              <a:off x="6784075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28"/>
            <p:cNvSpPr/>
            <p:nvPr/>
          </p:nvSpPr>
          <p:spPr>
            <a:xfrm>
              <a:off x="432527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28"/>
            <p:cNvSpPr/>
            <p:nvPr/>
          </p:nvSpPr>
          <p:spPr>
            <a:xfrm>
              <a:off x="33410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28"/>
            <p:cNvSpPr/>
            <p:nvPr/>
          </p:nvSpPr>
          <p:spPr>
            <a:xfrm>
              <a:off x="38331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28"/>
            <p:cNvSpPr/>
            <p:nvPr/>
          </p:nvSpPr>
          <p:spPr>
            <a:xfrm>
              <a:off x="3901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28"/>
            <p:cNvSpPr/>
            <p:nvPr/>
          </p:nvSpPr>
          <p:spPr>
            <a:xfrm>
              <a:off x="62919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28"/>
            <p:cNvSpPr/>
            <p:nvPr/>
          </p:nvSpPr>
          <p:spPr>
            <a:xfrm>
              <a:off x="48165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28"/>
            <p:cNvSpPr/>
            <p:nvPr/>
          </p:nvSpPr>
          <p:spPr>
            <a:xfrm>
              <a:off x="530862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28"/>
            <p:cNvSpPr/>
            <p:nvPr/>
          </p:nvSpPr>
          <p:spPr>
            <a:xfrm>
              <a:off x="580075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28"/>
            <p:cNvSpPr/>
            <p:nvPr/>
          </p:nvSpPr>
          <p:spPr>
            <a:xfrm>
              <a:off x="882225" y="460682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28"/>
            <p:cNvSpPr/>
            <p:nvPr/>
          </p:nvSpPr>
          <p:spPr>
            <a:xfrm>
              <a:off x="137345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28"/>
            <p:cNvSpPr/>
            <p:nvPr/>
          </p:nvSpPr>
          <p:spPr>
            <a:xfrm>
              <a:off x="1865575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28"/>
            <p:cNvSpPr/>
            <p:nvPr/>
          </p:nvSpPr>
          <p:spPr>
            <a:xfrm>
              <a:off x="2357700" y="460682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28"/>
            <p:cNvSpPr/>
            <p:nvPr/>
          </p:nvSpPr>
          <p:spPr>
            <a:xfrm>
              <a:off x="2848900" y="460682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28"/>
            <p:cNvSpPr/>
            <p:nvPr/>
          </p:nvSpPr>
          <p:spPr>
            <a:xfrm>
              <a:off x="35875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28"/>
            <p:cNvSpPr/>
            <p:nvPr/>
          </p:nvSpPr>
          <p:spPr>
            <a:xfrm>
              <a:off x="407875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28"/>
            <p:cNvSpPr/>
            <p:nvPr/>
          </p:nvSpPr>
          <p:spPr>
            <a:xfrm>
              <a:off x="65384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28"/>
            <p:cNvSpPr/>
            <p:nvPr/>
          </p:nvSpPr>
          <p:spPr>
            <a:xfrm>
              <a:off x="45709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28"/>
            <p:cNvSpPr/>
            <p:nvPr/>
          </p:nvSpPr>
          <p:spPr>
            <a:xfrm>
              <a:off x="50630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28"/>
            <p:cNvSpPr/>
            <p:nvPr/>
          </p:nvSpPr>
          <p:spPr>
            <a:xfrm>
              <a:off x="555422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28"/>
            <p:cNvSpPr/>
            <p:nvPr/>
          </p:nvSpPr>
          <p:spPr>
            <a:xfrm>
              <a:off x="60463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28"/>
            <p:cNvSpPr/>
            <p:nvPr/>
          </p:nvSpPr>
          <p:spPr>
            <a:xfrm>
              <a:off x="260330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8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28"/>
            <p:cNvSpPr/>
            <p:nvPr/>
          </p:nvSpPr>
          <p:spPr>
            <a:xfrm>
              <a:off x="309542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8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28"/>
            <p:cNvSpPr/>
            <p:nvPr/>
          </p:nvSpPr>
          <p:spPr>
            <a:xfrm>
              <a:off x="635700" y="446502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8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28"/>
            <p:cNvSpPr/>
            <p:nvPr/>
          </p:nvSpPr>
          <p:spPr>
            <a:xfrm>
              <a:off x="1127850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28"/>
            <p:cNvSpPr/>
            <p:nvPr/>
          </p:nvSpPr>
          <p:spPr>
            <a:xfrm>
              <a:off x="1619975" y="446502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8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28"/>
            <p:cNvSpPr/>
            <p:nvPr/>
          </p:nvSpPr>
          <p:spPr>
            <a:xfrm>
              <a:off x="2111175" y="446502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8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28"/>
            <p:cNvSpPr/>
            <p:nvPr/>
          </p:nvSpPr>
          <p:spPr>
            <a:xfrm>
              <a:off x="38331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28"/>
            <p:cNvSpPr/>
            <p:nvPr/>
          </p:nvSpPr>
          <p:spPr>
            <a:xfrm>
              <a:off x="53086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28"/>
            <p:cNvSpPr/>
            <p:nvPr/>
          </p:nvSpPr>
          <p:spPr>
            <a:xfrm>
              <a:off x="580075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28"/>
            <p:cNvSpPr/>
            <p:nvPr/>
          </p:nvSpPr>
          <p:spPr>
            <a:xfrm>
              <a:off x="62919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28"/>
            <p:cNvSpPr/>
            <p:nvPr/>
          </p:nvSpPr>
          <p:spPr>
            <a:xfrm>
              <a:off x="28489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28"/>
            <p:cNvSpPr/>
            <p:nvPr/>
          </p:nvSpPr>
          <p:spPr>
            <a:xfrm>
              <a:off x="334102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28"/>
            <p:cNvSpPr/>
            <p:nvPr/>
          </p:nvSpPr>
          <p:spPr>
            <a:xfrm>
              <a:off x="432527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28"/>
            <p:cNvSpPr/>
            <p:nvPr/>
          </p:nvSpPr>
          <p:spPr>
            <a:xfrm>
              <a:off x="481650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28"/>
            <p:cNvSpPr/>
            <p:nvPr/>
          </p:nvSpPr>
          <p:spPr>
            <a:xfrm>
              <a:off x="6784075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28"/>
            <p:cNvSpPr/>
            <p:nvPr/>
          </p:nvSpPr>
          <p:spPr>
            <a:xfrm>
              <a:off x="1373450" y="43232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28"/>
            <p:cNvSpPr/>
            <p:nvPr/>
          </p:nvSpPr>
          <p:spPr>
            <a:xfrm>
              <a:off x="1865575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28"/>
            <p:cNvSpPr/>
            <p:nvPr/>
          </p:nvSpPr>
          <p:spPr>
            <a:xfrm>
              <a:off x="23577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28"/>
            <p:cNvSpPr/>
            <p:nvPr/>
          </p:nvSpPr>
          <p:spPr>
            <a:xfrm>
              <a:off x="882225" y="43232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28"/>
            <p:cNvSpPr/>
            <p:nvPr/>
          </p:nvSpPr>
          <p:spPr>
            <a:xfrm>
              <a:off x="390100" y="43232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28"/>
            <p:cNvSpPr/>
            <p:nvPr/>
          </p:nvSpPr>
          <p:spPr>
            <a:xfrm>
              <a:off x="555422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28"/>
            <p:cNvSpPr/>
            <p:nvPr/>
          </p:nvSpPr>
          <p:spPr>
            <a:xfrm>
              <a:off x="60463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28"/>
            <p:cNvSpPr/>
            <p:nvPr/>
          </p:nvSpPr>
          <p:spPr>
            <a:xfrm>
              <a:off x="30954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28"/>
            <p:cNvSpPr/>
            <p:nvPr/>
          </p:nvSpPr>
          <p:spPr>
            <a:xfrm>
              <a:off x="35875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28"/>
            <p:cNvSpPr/>
            <p:nvPr/>
          </p:nvSpPr>
          <p:spPr>
            <a:xfrm>
              <a:off x="407875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28"/>
            <p:cNvSpPr/>
            <p:nvPr/>
          </p:nvSpPr>
          <p:spPr>
            <a:xfrm>
              <a:off x="45709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28"/>
            <p:cNvSpPr/>
            <p:nvPr/>
          </p:nvSpPr>
          <p:spPr>
            <a:xfrm>
              <a:off x="506302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28"/>
            <p:cNvSpPr/>
            <p:nvPr/>
          </p:nvSpPr>
          <p:spPr>
            <a:xfrm>
              <a:off x="65384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28"/>
            <p:cNvSpPr/>
            <p:nvPr/>
          </p:nvSpPr>
          <p:spPr>
            <a:xfrm>
              <a:off x="112785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28"/>
            <p:cNvSpPr/>
            <p:nvPr/>
          </p:nvSpPr>
          <p:spPr>
            <a:xfrm>
              <a:off x="1619975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28"/>
            <p:cNvSpPr/>
            <p:nvPr/>
          </p:nvSpPr>
          <p:spPr>
            <a:xfrm>
              <a:off x="2111175" y="41814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28"/>
            <p:cNvSpPr/>
            <p:nvPr/>
          </p:nvSpPr>
          <p:spPr>
            <a:xfrm>
              <a:off x="2603300" y="41814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28"/>
            <p:cNvSpPr/>
            <p:nvPr/>
          </p:nvSpPr>
          <p:spPr>
            <a:xfrm>
              <a:off x="635700" y="41814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28"/>
            <p:cNvSpPr/>
            <p:nvPr/>
          </p:nvSpPr>
          <p:spPr>
            <a:xfrm>
              <a:off x="33410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28"/>
            <p:cNvSpPr/>
            <p:nvPr/>
          </p:nvSpPr>
          <p:spPr>
            <a:xfrm>
              <a:off x="432527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28"/>
            <p:cNvSpPr/>
            <p:nvPr/>
          </p:nvSpPr>
          <p:spPr>
            <a:xfrm>
              <a:off x="48165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28"/>
            <p:cNvSpPr/>
            <p:nvPr/>
          </p:nvSpPr>
          <p:spPr>
            <a:xfrm>
              <a:off x="530862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28"/>
            <p:cNvSpPr/>
            <p:nvPr/>
          </p:nvSpPr>
          <p:spPr>
            <a:xfrm>
              <a:off x="58007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28"/>
            <p:cNvSpPr/>
            <p:nvPr/>
          </p:nvSpPr>
          <p:spPr>
            <a:xfrm>
              <a:off x="62919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28"/>
            <p:cNvSpPr/>
            <p:nvPr/>
          </p:nvSpPr>
          <p:spPr>
            <a:xfrm>
              <a:off x="6784075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28"/>
            <p:cNvSpPr/>
            <p:nvPr/>
          </p:nvSpPr>
          <p:spPr>
            <a:xfrm>
              <a:off x="1865575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28"/>
            <p:cNvSpPr/>
            <p:nvPr/>
          </p:nvSpPr>
          <p:spPr>
            <a:xfrm>
              <a:off x="23577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28"/>
            <p:cNvSpPr/>
            <p:nvPr/>
          </p:nvSpPr>
          <p:spPr>
            <a:xfrm>
              <a:off x="284890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28"/>
            <p:cNvSpPr/>
            <p:nvPr/>
          </p:nvSpPr>
          <p:spPr>
            <a:xfrm>
              <a:off x="882225" y="40387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28"/>
            <p:cNvSpPr/>
            <p:nvPr/>
          </p:nvSpPr>
          <p:spPr>
            <a:xfrm>
              <a:off x="1373450" y="40387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28"/>
            <p:cNvSpPr/>
            <p:nvPr/>
          </p:nvSpPr>
          <p:spPr>
            <a:xfrm>
              <a:off x="383315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28"/>
            <p:cNvSpPr/>
            <p:nvPr/>
          </p:nvSpPr>
          <p:spPr>
            <a:xfrm>
              <a:off x="390100" y="40387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28"/>
            <p:cNvSpPr/>
            <p:nvPr/>
          </p:nvSpPr>
          <p:spPr>
            <a:xfrm>
              <a:off x="45709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28"/>
            <p:cNvSpPr/>
            <p:nvPr/>
          </p:nvSpPr>
          <p:spPr>
            <a:xfrm>
              <a:off x="50630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28"/>
            <p:cNvSpPr/>
            <p:nvPr/>
          </p:nvSpPr>
          <p:spPr>
            <a:xfrm>
              <a:off x="555422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28"/>
            <p:cNvSpPr/>
            <p:nvPr/>
          </p:nvSpPr>
          <p:spPr>
            <a:xfrm>
              <a:off x="16199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0" name="Google Shape;9860;p28"/>
            <p:cNvSpPr/>
            <p:nvPr/>
          </p:nvSpPr>
          <p:spPr>
            <a:xfrm>
              <a:off x="2111175" y="38969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28"/>
            <p:cNvSpPr/>
            <p:nvPr/>
          </p:nvSpPr>
          <p:spPr>
            <a:xfrm>
              <a:off x="260330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28"/>
            <p:cNvSpPr/>
            <p:nvPr/>
          </p:nvSpPr>
          <p:spPr>
            <a:xfrm>
              <a:off x="309542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28"/>
            <p:cNvSpPr/>
            <p:nvPr/>
          </p:nvSpPr>
          <p:spPr>
            <a:xfrm>
              <a:off x="60463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28"/>
            <p:cNvSpPr/>
            <p:nvPr/>
          </p:nvSpPr>
          <p:spPr>
            <a:xfrm>
              <a:off x="6538475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28"/>
            <p:cNvSpPr/>
            <p:nvPr/>
          </p:nvSpPr>
          <p:spPr>
            <a:xfrm>
              <a:off x="11278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28"/>
            <p:cNvSpPr/>
            <p:nvPr/>
          </p:nvSpPr>
          <p:spPr>
            <a:xfrm>
              <a:off x="407875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28"/>
            <p:cNvSpPr/>
            <p:nvPr/>
          </p:nvSpPr>
          <p:spPr>
            <a:xfrm>
              <a:off x="635700" y="389690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28"/>
            <p:cNvSpPr/>
            <p:nvPr/>
          </p:nvSpPr>
          <p:spPr>
            <a:xfrm>
              <a:off x="3587550" y="38969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28"/>
            <p:cNvSpPr/>
            <p:nvPr/>
          </p:nvSpPr>
          <p:spPr>
            <a:xfrm>
              <a:off x="48165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0" name="Google Shape;9870;p28"/>
            <p:cNvSpPr/>
            <p:nvPr/>
          </p:nvSpPr>
          <p:spPr>
            <a:xfrm>
              <a:off x="53086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1" name="Google Shape;9871;p28"/>
            <p:cNvSpPr/>
            <p:nvPr/>
          </p:nvSpPr>
          <p:spPr>
            <a:xfrm>
              <a:off x="23577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2" name="Google Shape;9872;p28"/>
            <p:cNvSpPr/>
            <p:nvPr/>
          </p:nvSpPr>
          <p:spPr>
            <a:xfrm>
              <a:off x="284890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3" name="Google Shape;9873;p28"/>
            <p:cNvSpPr/>
            <p:nvPr/>
          </p:nvSpPr>
          <p:spPr>
            <a:xfrm>
              <a:off x="58007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4" name="Google Shape;9874;p28"/>
            <p:cNvSpPr/>
            <p:nvPr/>
          </p:nvSpPr>
          <p:spPr>
            <a:xfrm>
              <a:off x="62919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5" name="Google Shape;9875;p28"/>
            <p:cNvSpPr/>
            <p:nvPr/>
          </p:nvSpPr>
          <p:spPr>
            <a:xfrm>
              <a:off x="6784075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6" name="Google Shape;9876;p28"/>
            <p:cNvSpPr/>
            <p:nvPr/>
          </p:nvSpPr>
          <p:spPr>
            <a:xfrm>
              <a:off x="186557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7" name="Google Shape;9877;p28"/>
            <p:cNvSpPr/>
            <p:nvPr/>
          </p:nvSpPr>
          <p:spPr>
            <a:xfrm>
              <a:off x="39010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8" name="Google Shape;9878;p28"/>
            <p:cNvSpPr/>
            <p:nvPr/>
          </p:nvSpPr>
          <p:spPr>
            <a:xfrm>
              <a:off x="88222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9" name="Google Shape;9879;p28"/>
            <p:cNvSpPr/>
            <p:nvPr/>
          </p:nvSpPr>
          <p:spPr>
            <a:xfrm>
              <a:off x="1373450" y="375510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0" name="Google Shape;9880;p28"/>
            <p:cNvSpPr/>
            <p:nvPr/>
          </p:nvSpPr>
          <p:spPr>
            <a:xfrm>
              <a:off x="3341025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1" name="Google Shape;9881;p28"/>
            <p:cNvSpPr/>
            <p:nvPr/>
          </p:nvSpPr>
          <p:spPr>
            <a:xfrm>
              <a:off x="3833150" y="375510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2" name="Google Shape;9882;p28"/>
            <p:cNvSpPr/>
            <p:nvPr/>
          </p:nvSpPr>
          <p:spPr>
            <a:xfrm>
              <a:off x="4325275" y="375510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3" name="Google Shape;9883;p28"/>
            <p:cNvSpPr/>
            <p:nvPr/>
          </p:nvSpPr>
          <p:spPr>
            <a:xfrm>
              <a:off x="26033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4" name="Google Shape;9884;p28"/>
            <p:cNvSpPr/>
            <p:nvPr/>
          </p:nvSpPr>
          <p:spPr>
            <a:xfrm>
              <a:off x="50630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5" name="Google Shape;9885;p28"/>
            <p:cNvSpPr/>
            <p:nvPr/>
          </p:nvSpPr>
          <p:spPr>
            <a:xfrm>
              <a:off x="555422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6" name="Google Shape;9886;p28"/>
            <p:cNvSpPr/>
            <p:nvPr/>
          </p:nvSpPr>
          <p:spPr>
            <a:xfrm>
              <a:off x="60463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7" name="Google Shape;9887;p28"/>
            <p:cNvSpPr/>
            <p:nvPr/>
          </p:nvSpPr>
          <p:spPr>
            <a:xfrm>
              <a:off x="65384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8" name="Google Shape;9888;p28"/>
            <p:cNvSpPr/>
            <p:nvPr/>
          </p:nvSpPr>
          <p:spPr>
            <a:xfrm>
              <a:off x="2111175" y="36133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9" name="Google Shape;9889;p28"/>
            <p:cNvSpPr/>
            <p:nvPr/>
          </p:nvSpPr>
          <p:spPr>
            <a:xfrm>
              <a:off x="63570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0" name="Google Shape;9890;p28"/>
            <p:cNvSpPr/>
            <p:nvPr/>
          </p:nvSpPr>
          <p:spPr>
            <a:xfrm>
              <a:off x="11278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1" name="Google Shape;9891;p28"/>
            <p:cNvSpPr/>
            <p:nvPr/>
          </p:nvSpPr>
          <p:spPr>
            <a:xfrm>
              <a:off x="161997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7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2" name="Google Shape;9892;p28"/>
            <p:cNvSpPr/>
            <p:nvPr/>
          </p:nvSpPr>
          <p:spPr>
            <a:xfrm>
              <a:off x="3095425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3" name="Google Shape;9893;p28"/>
            <p:cNvSpPr/>
            <p:nvPr/>
          </p:nvSpPr>
          <p:spPr>
            <a:xfrm>
              <a:off x="358755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4" name="Google Shape;9894;p28"/>
            <p:cNvSpPr/>
            <p:nvPr/>
          </p:nvSpPr>
          <p:spPr>
            <a:xfrm>
              <a:off x="4078750" y="361330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5" name="Google Shape;9895;p28"/>
            <p:cNvSpPr/>
            <p:nvPr/>
          </p:nvSpPr>
          <p:spPr>
            <a:xfrm>
              <a:off x="4570900" y="36133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6" name="Google Shape;9896;p28"/>
            <p:cNvSpPr/>
            <p:nvPr/>
          </p:nvSpPr>
          <p:spPr>
            <a:xfrm>
              <a:off x="6784075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7" name="Google Shape;9897;p28"/>
            <p:cNvSpPr/>
            <p:nvPr/>
          </p:nvSpPr>
          <p:spPr>
            <a:xfrm>
              <a:off x="23577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8" name="Google Shape;9898;p28"/>
            <p:cNvSpPr/>
            <p:nvPr/>
          </p:nvSpPr>
          <p:spPr>
            <a:xfrm>
              <a:off x="53086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9" name="Google Shape;9899;p28"/>
            <p:cNvSpPr/>
            <p:nvPr/>
          </p:nvSpPr>
          <p:spPr>
            <a:xfrm>
              <a:off x="58007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6"/>
                  </a:lnTo>
                  <a:lnTo>
                    <a:pt x="9305" y="0"/>
                  </a:lnTo>
                  <a:lnTo>
                    <a:pt x="18648" y="5376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0" name="Google Shape;9900;p28"/>
            <p:cNvSpPr/>
            <p:nvPr/>
          </p:nvSpPr>
          <p:spPr>
            <a:xfrm>
              <a:off x="62919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1" name="Google Shape;9901;p28"/>
            <p:cNvSpPr/>
            <p:nvPr/>
          </p:nvSpPr>
          <p:spPr>
            <a:xfrm>
              <a:off x="88222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2" name="Google Shape;9902;p28"/>
            <p:cNvSpPr/>
            <p:nvPr/>
          </p:nvSpPr>
          <p:spPr>
            <a:xfrm>
              <a:off x="137345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3" name="Google Shape;9903;p28"/>
            <p:cNvSpPr/>
            <p:nvPr/>
          </p:nvSpPr>
          <p:spPr>
            <a:xfrm>
              <a:off x="186557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47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4" name="Google Shape;9904;p28"/>
            <p:cNvSpPr/>
            <p:nvPr/>
          </p:nvSpPr>
          <p:spPr>
            <a:xfrm>
              <a:off x="3341025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5" name="Google Shape;9905;p28"/>
            <p:cNvSpPr/>
            <p:nvPr/>
          </p:nvSpPr>
          <p:spPr>
            <a:xfrm>
              <a:off x="383315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6"/>
                  </a:lnTo>
                  <a:lnTo>
                    <a:pt x="9343" y="0"/>
                  </a:lnTo>
                  <a:lnTo>
                    <a:pt x="18648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6" name="Google Shape;9906;p28"/>
            <p:cNvSpPr/>
            <p:nvPr/>
          </p:nvSpPr>
          <p:spPr>
            <a:xfrm>
              <a:off x="4325275" y="347150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7" name="Google Shape;9907;p28"/>
            <p:cNvSpPr/>
            <p:nvPr/>
          </p:nvSpPr>
          <p:spPr>
            <a:xfrm>
              <a:off x="48165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6"/>
                  </a:lnTo>
                  <a:lnTo>
                    <a:pt x="9342" y="0"/>
                  </a:lnTo>
                  <a:lnTo>
                    <a:pt x="18684" y="5376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8" name="Google Shape;9908;p28"/>
            <p:cNvSpPr/>
            <p:nvPr/>
          </p:nvSpPr>
          <p:spPr>
            <a:xfrm>
              <a:off x="2848900" y="347150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6"/>
                  </a:lnTo>
                  <a:lnTo>
                    <a:pt x="9343" y="0"/>
                  </a:lnTo>
                  <a:lnTo>
                    <a:pt x="18685" y="5376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9" name="Google Shape;9909;p28"/>
            <p:cNvSpPr/>
            <p:nvPr/>
          </p:nvSpPr>
          <p:spPr>
            <a:xfrm>
              <a:off x="390100" y="347150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6"/>
                  </a:lnTo>
                  <a:lnTo>
                    <a:pt x="9306" y="0"/>
                  </a:lnTo>
                  <a:lnTo>
                    <a:pt x="18648" y="5376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0" name="Google Shape;9910;p28"/>
            <p:cNvSpPr/>
            <p:nvPr/>
          </p:nvSpPr>
          <p:spPr>
            <a:xfrm>
              <a:off x="555422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1" name="Google Shape;9911;p28"/>
            <p:cNvSpPr/>
            <p:nvPr/>
          </p:nvSpPr>
          <p:spPr>
            <a:xfrm>
              <a:off x="60463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2" name="Google Shape;9912;p28"/>
            <p:cNvSpPr/>
            <p:nvPr/>
          </p:nvSpPr>
          <p:spPr>
            <a:xfrm>
              <a:off x="65384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3" name="Google Shape;9913;p28"/>
            <p:cNvSpPr/>
            <p:nvPr/>
          </p:nvSpPr>
          <p:spPr>
            <a:xfrm>
              <a:off x="2111175" y="33287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4" name="Google Shape;9914;p28"/>
            <p:cNvSpPr/>
            <p:nvPr/>
          </p:nvSpPr>
          <p:spPr>
            <a:xfrm>
              <a:off x="45709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5" name="Google Shape;9915;p28"/>
            <p:cNvSpPr/>
            <p:nvPr/>
          </p:nvSpPr>
          <p:spPr>
            <a:xfrm>
              <a:off x="11278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6" name="Google Shape;9916;p28"/>
            <p:cNvSpPr/>
            <p:nvPr/>
          </p:nvSpPr>
          <p:spPr>
            <a:xfrm>
              <a:off x="161997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7" name="Google Shape;9917;p28"/>
            <p:cNvSpPr/>
            <p:nvPr/>
          </p:nvSpPr>
          <p:spPr>
            <a:xfrm>
              <a:off x="358755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8" name="Google Shape;9918;p28"/>
            <p:cNvSpPr/>
            <p:nvPr/>
          </p:nvSpPr>
          <p:spPr>
            <a:xfrm>
              <a:off x="4078750" y="33287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9" name="Google Shape;9919;p28"/>
            <p:cNvSpPr/>
            <p:nvPr/>
          </p:nvSpPr>
          <p:spPr>
            <a:xfrm>
              <a:off x="26033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0" name="Google Shape;9920;p28"/>
            <p:cNvSpPr/>
            <p:nvPr/>
          </p:nvSpPr>
          <p:spPr>
            <a:xfrm>
              <a:off x="30954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1" name="Google Shape;9921;p28"/>
            <p:cNvSpPr/>
            <p:nvPr/>
          </p:nvSpPr>
          <p:spPr>
            <a:xfrm>
              <a:off x="5063025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7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2" name="Google Shape;9922;p28"/>
            <p:cNvSpPr/>
            <p:nvPr/>
          </p:nvSpPr>
          <p:spPr>
            <a:xfrm>
              <a:off x="635700" y="33287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3" name="Google Shape;9923;p28"/>
            <p:cNvSpPr/>
            <p:nvPr/>
          </p:nvSpPr>
          <p:spPr>
            <a:xfrm>
              <a:off x="58007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4" name="Google Shape;9924;p28"/>
            <p:cNvSpPr/>
            <p:nvPr/>
          </p:nvSpPr>
          <p:spPr>
            <a:xfrm>
              <a:off x="62919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5" name="Google Shape;9925;p28"/>
            <p:cNvSpPr/>
            <p:nvPr/>
          </p:nvSpPr>
          <p:spPr>
            <a:xfrm>
              <a:off x="6784075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6" name="Google Shape;9926;p28"/>
            <p:cNvSpPr/>
            <p:nvPr/>
          </p:nvSpPr>
          <p:spPr>
            <a:xfrm>
              <a:off x="137345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7" name="Google Shape;9927;p28"/>
            <p:cNvSpPr/>
            <p:nvPr/>
          </p:nvSpPr>
          <p:spPr>
            <a:xfrm>
              <a:off x="186557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8" name="Google Shape;9928;p28"/>
            <p:cNvSpPr/>
            <p:nvPr/>
          </p:nvSpPr>
          <p:spPr>
            <a:xfrm>
              <a:off x="383315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9" name="Google Shape;9929;p28"/>
            <p:cNvSpPr/>
            <p:nvPr/>
          </p:nvSpPr>
          <p:spPr>
            <a:xfrm>
              <a:off x="432527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0" name="Google Shape;9930;p28"/>
            <p:cNvSpPr/>
            <p:nvPr/>
          </p:nvSpPr>
          <p:spPr>
            <a:xfrm>
              <a:off x="28489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3"/>
                  </a:lnTo>
                  <a:lnTo>
                    <a:pt x="9343" y="0"/>
                  </a:lnTo>
                  <a:lnTo>
                    <a:pt x="18685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1" name="Google Shape;9931;p28"/>
            <p:cNvSpPr/>
            <p:nvPr/>
          </p:nvSpPr>
          <p:spPr>
            <a:xfrm>
              <a:off x="33410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3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2" name="Google Shape;9932;p28"/>
            <p:cNvSpPr/>
            <p:nvPr/>
          </p:nvSpPr>
          <p:spPr>
            <a:xfrm>
              <a:off x="5308625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47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3" name="Google Shape;9933;p28"/>
            <p:cNvSpPr/>
            <p:nvPr/>
          </p:nvSpPr>
          <p:spPr>
            <a:xfrm>
              <a:off x="3901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4" name="Google Shape;9934;p28"/>
            <p:cNvSpPr/>
            <p:nvPr/>
          </p:nvSpPr>
          <p:spPr>
            <a:xfrm>
              <a:off x="882225" y="3186975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3"/>
                  </a:lnTo>
                  <a:lnTo>
                    <a:pt x="9306" y="0"/>
                  </a:lnTo>
                  <a:lnTo>
                    <a:pt x="18648" y="5413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5" name="Google Shape;9935;p28"/>
            <p:cNvSpPr/>
            <p:nvPr/>
          </p:nvSpPr>
          <p:spPr>
            <a:xfrm>
              <a:off x="2357700" y="31869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3"/>
                  </a:lnTo>
                  <a:lnTo>
                    <a:pt x="9305" y="0"/>
                  </a:lnTo>
                  <a:lnTo>
                    <a:pt x="18648" y="5413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6" name="Google Shape;9936;p28"/>
            <p:cNvSpPr/>
            <p:nvPr/>
          </p:nvSpPr>
          <p:spPr>
            <a:xfrm>
              <a:off x="4816500" y="31869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3"/>
                  </a:lnTo>
                  <a:lnTo>
                    <a:pt x="9342" y="0"/>
                  </a:lnTo>
                  <a:lnTo>
                    <a:pt x="18684" y="5413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7" name="Google Shape;9937;p28"/>
            <p:cNvSpPr/>
            <p:nvPr/>
          </p:nvSpPr>
          <p:spPr>
            <a:xfrm>
              <a:off x="60463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8" name="Google Shape;9938;p28"/>
            <p:cNvSpPr/>
            <p:nvPr/>
          </p:nvSpPr>
          <p:spPr>
            <a:xfrm>
              <a:off x="65384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9" name="Google Shape;9939;p28"/>
            <p:cNvSpPr/>
            <p:nvPr/>
          </p:nvSpPr>
          <p:spPr>
            <a:xfrm>
              <a:off x="161997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0" name="Google Shape;9940;p28"/>
            <p:cNvSpPr/>
            <p:nvPr/>
          </p:nvSpPr>
          <p:spPr>
            <a:xfrm>
              <a:off x="30954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1" name="Google Shape;9941;p28"/>
            <p:cNvSpPr/>
            <p:nvPr/>
          </p:nvSpPr>
          <p:spPr>
            <a:xfrm>
              <a:off x="35875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2" name="Google Shape;9942;p28"/>
            <p:cNvSpPr/>
            <p:nvPr/>
          </p:nvSpPr>
          <p:spPr>
            <a:xfrm>
              <a:off x="4078750" y="3045175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3" name="Google Shape;9943;p28"/>
            <p:cNvSpPr/>
            <p:nvPr/>
          </p:nvSpPr>
          <p:spPr>
            <a:xfrm>
              <a:off x="45709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4" name="Google Shape;9944;p28"/>
            <p:cNvSpPr/>
            <p:nvPr/>
          </p:nvSpPr>
          <p:spPr>
            <a:xfrm>
              <a:off x="5063025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5" name="Google Shape;9945;p28"/>
            <p:cNvSpPr/>
            <p:nvPr/>
          </p:nvSpPr>
          <p:spPr>
            <a:xfrm>
              <a:off x="555422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6" name="Google Shape;9946;p28"/>
            <p:cNvSpPr/>
            <p:nvPr/>
          </p:nvSpPr>
          <p:spPr>
            <a:xfrm>
              <a:off x="6357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7" name="Google Shape;9947;p28"/>
            <p:cNvSpPr/>
            <p:nvPr/>
          </p:nvSpPr>
          <p:spPr>
            <a:xfrm>
              <a:off x="112785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8" name="Google Shape;9948;p28"/>
            <p:cNvSpPr/>
            <p:nvPr/>
          </p:nvSpPr>
          <p:spPr>
            <a:xfrm>
              <a:off x="2111175" y="3045175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9" name="Google Shape;9949;p28"/>
            <p:cNvSpPr/>
            <p:nvPr/>
          </p:nvSpPr>
          <p:spPr>
            <a:xfrm>
              <a:off x="2603300" y="3045175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0" name="Google Shape;9950;p28"/>
            <p:cNvSpPr/>
            <p:nvPr/>
          </p:nvSpPr>
          <p:spPr>
            <a:xfrm>
              <a:off x="62919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1" name="Google Shape;9951;p28"/>
            <p:cNvSpPr/>
            <p:nvPr/>
          </p:nvSpPr>
          <p:spPr>
            <a:xfrm>
              <a:off x="6784075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2" name="Google Shape;9952;p28"/>
            <p:cNvSpPr/>
            <p:nvPr/>
          </p:nvSpPr>
          <p:spPr>
            <a:xfrm>
              <a:off x="33410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3" name="Google Shape;9953;p28"/>
            <p:cNvSpPr/>
            <p:nvPr/>
          </p:nvSpPr>
          <p:spPr>
            <a:xfrm>
              <a:off x="38331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4" name="Google Shape;9954;p28"/>
            <p:cNvSpPr/>
            <p:nvPr/>
          </p:nvSpPr>
          <p:spPr>
            <a:xfrm>
              <a:off x="580075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5" name="Google Shape;9955;p28"/>
            <p:cNvSpPr/>
            <p:nvPr/>
          </p:nvSpPr>
          <p:spPr>
            <a:xfrm>
              <a:off x="88222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6" name="Google Shape;9956;p28"/>
            <p:cNvSpPr/>
            <p:nvPr/>
          </p:nvSpPr>
          <p:spPr>
            <a:xfrm>
              <a:off x="137345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7" name="Google Shape;9957;p28"/>
            <p:cNvSpPr/>
            <p:nvPr/>
          </p:nvSpPr>
          <p:spPr>
            <a:xfrm>
              <a:off x="4325275" y="290337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8" name="Google Shape;9958;p28"/>
            <p:cNvSpPr/>
            <p:nvPr/>
          </p:nvSpPr>
          <p:spPr>
            <a:xfrm>
              <a:off x="48165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9" name="Google Shape;9959;p28"/>
            <p:cNvSpPr/>
            <p:nvPr/>
          </p:nvSpPr>
          <p:spPr>
            <a:xfrm>
              <a:off x="530862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0" name="Google Shape;9960;p28"/>
            <p:cNvSpPr/>
            <p:nvPr/>
          </p:nvSpPr>
          <p:spPr>
            <a:xfrm>
              <a:off x="3901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1" name="Google Shape;9961;p28"/>
            <p:cNvSpPr/>
            <p:nvPr/>
          </p:nvSpPr>
          <p:spPr>
            <a:xfrm>
              <a:off x="1865575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2" name="Google Shape;9962;p28"/>
            <p:cNvSpPr/>
            <p:nvPr/>
          </p:nvSpPr>
          <p:spPr>
            <a:xfrm>
              <a:off x="2357700" y="29033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3" name="Google Shape;9963;p28"/>
            <p:cNvSpPr/>
            <p:nvPr/>
          </p:nvSpPr>
          <p:spPr>
            <a:xfrm>
              <a:off x="2848900" y="29033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4" name="Google Shape;9964;p28"/>
            <p:cNvSpPr/>
            <p:nvPr/>
          </p:nvSpPr>
          <p:spPr>
            <a:xfrm>
              <a:off x="65384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5" name="Google Shape;9965;p28"/>
            <p:cNvSpPr/>
            <p:nvPr/>
          </p:nvSpPr>
          <p:spPr>
            <a:xfrm>
              <a:off x="35875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6" name="Google Shape;9966;p28"/>
            <p:cNvSpPr/>
            <p:nvPr/>
          </p:nvSpPr>
          <p:spPr>
            <a:xfrm>
              <a:off x="11278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7" name="Google Shape;9967;p28"/>
            <p:cNvSpPr/>
            <p:nvPr/>
          </p:nvSpPr>
          <p:spPr>
            <a:xfrm>
              <a:off x="4078750" y="276157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8" name="Google Shape;9968;p28"/>
            <p:cNvSpPr/>
            <p:nvPr/>
          </p:nvSpPr>
          <p:spPr>
            <a:xfrm>
              <a:off x="45709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9" name="Google Shape;9969;p28"/>
            <p:cNvSpPr/>
            <p:nvPr/>
          </p:nvSpPr>
          <p:spPr>
            <a:xfrm>
              <a:off x="50630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0" name="Google Shape;9970;p28"/>
            <p:cNvSpPr/>
            <p:nvPr/>
          </p:nvSpPr>
          <p:spPr>
            <a:xfrm>
              <a:off x="555422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1" name="Google Shape;9971;p28"/>
            <p:cNvSpPr/>
            <p:nvPr/>
          </p:nvSpPr>
          <p:spPr>
            <a:xfrm>
              <a:off x="604635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2" name="Google Shape;9972;p28"/>
            <p:cNvSpPr/>
            <p:nvPr/>
          </p:nvSpPr>
          <p:spPr>
            <a:xfrm>
              <a:off x="6357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3" name="Google Shape;9973;p28"/>
            <p:cNvSpPr/>
            <p:nvPr/>
          </p:nvSpPr>
          <p:spPr>
            <a:xfrm>
              <a:off x="2603300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4" name="Google Shape;9974;p28"/>
            <p:cNvSpPr/>
            <p:nvPr/>
          </p:nvSpPr>
          <p:spPr>
            <a:xfrm>
              <a:off x="309542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5" name="Google Shape;9975;p28"/>
            <p:cNvSpPr/>
            <p:nvPr/>
          </p:nvSpPr>
          <p:spPr>
            <a:xfrm>
              <a:off x="2111175" y="276157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6" name="Google Shape;9976;p28"/>
            <p:cNvSpPr/>
            <p:nvPr/>
          </p:nvSpPr>
          <p:spPr>
            <a:xfrm>
              <a:off x="1619975" y="276157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7" name="Google Shape;9977;p28"/>
            <p:cNvSpPr/>
            <p:nvPr/>
          </p:nvSpPr>
          <p:spPr>
            <a:xfrm>
              <a:off x="6784075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8" name="Google Shape;9978;p28"/>
            <p:cNvSpPr/>
            <p:nvPr/>
          </p:nvSpPr>
          <p:spPr>
            <a:xfrm>
              <a:off x="48165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9" name="Google Shape;9979;p28"/>
            <p:cNvSpPr/>
            <p:nvPr/>
          </p:nvSpPr>
          <p:spPr>
            <a:xfrm>
              <a:off x="53086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0" name="Google Shape;9980;p28"/>
            <p:cNvSpPr/>
            <p:nvPr/>
          </p:nvSpPr>
          <p:spPr>
            <a:xfrm>
              <a:off x="3901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1" name="Google Shape;9981;p28"/>
            <p:cNvSpPr/>
            <p:nvPr/>
          </p:nvSpPr>
          <p:spPr>
            <a:xfrm>
              <a:off x="88222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2" name="Google Shape;9982;p28"/>
            <p:cNvSpPr/>
            <p:nvPr/>
          </p:nvSpPr>
          <p:spPr>
            <a:xfrm>
              <a:off x="235770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3" name="Google Shape;9983;p28"/>
            <p:cNvSpPr/>
            <p:nvPr/>
          </p:nvSpPr>
          <p:spPr>
            <a:xfrm>
              <a:off x="284890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4" name="Google Shape;9984;p28"/>
            <p:cNvSpPr/>
            <p:nvPr/>
          </p:nvSpPr>
          <p:spPr>
            <a:xfrm>
              <a:off x="334102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5" name="Google Shape;9985;p28"/>
            <p:cNvSpPr/>
            <p:nvPr/>
          </p:nvSpPr>
          <p:spPr>
            <a:xfrm>
              <a:off x="38331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412"/>
                  </a:lnTo>
                  <a:lnTo>
                    <a:pt x="9343" y="0"/>
                  </a:lnTo>
                  <a:lnTo>
                    <a:pt x="18648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6" name="Google Shape;9986;p28"/>
            <p:cNvSpPr/>
            <p:nvPr/>
          </p:nvSpPr>
          <p:spPr>
            <a:xfrm>
              <a:off x="4325275" y="26188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412"/>
                  </a:lnTo>
                  <a:lnTo>
                    <a:pt x="9306" y="0"/>
                  </a:lnTo>
                  <a:lnTo>
                    <a:pt x="18648" y="5412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7" name="Google Shape;9987;p28"/>
            <p:cNvSpPr/>
            <p:nvPr/>
          </p:nvSpPr>
          <p:spPr>
            <a:xfrm>
              <a:off x="5800750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412"/>
                  </a:lnTo>
                  <a:lnTo>
                    <a:pt x="9305" y="0"/>
                  </a:lnTo>
                  <a:lnTo>
                    <a:pt x="18648" y="5412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8" name="Google Shape;9988;p28"/>
            <p:cNvSpPr/>
            <p:nvPr/>
          </p:nvSpPr>
          <p:spPr>
            <a:xfrm>
              <a:off x="62919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412"/>
                  </a:lnTo>
                  <a:lnTo>
                    <a:pt x="9343" y="0"/>
                  </a:lnTo>
                  <a:lnTo>
                    <a:pt x="18685" y="5412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9" name="Google Shape;9989;p28"/>
            <p:cNvSpPr/>
            <p:nvPr/>
          </p:nvSpPr>
          <p:spPr>
            <a:xfrm>
              <a:off x="1373450" y="26188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84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0" name="Google Shape;9990;p28"/>
            <p:cNvSpPr/>
            <p:nvPr/>
          </p:nvSpPr>
          <p:spPr>
            <a:xfrm>
              <a:off x="1865575" y="26188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412"/>
                  </a:lnTo>
                  <a:lnTo>
                    <a:pt x="9342" y="0"/>
                  </a:lnTo>
                  <a:lnTo>
                    <a:pt x="18647" y="5412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1" name="Google Shape;9991;p28"/>
            <p:cNvSpPr/>
            <p:nvPr/>
          </p:nvSpPr>
          <p:spPr>
            <a:xfrm>
              <a:off x="50630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2" name="Google Shape;9992;p28"/>
            <p:cNvSpPr/>
            <p:nvPr/>
          </p:nvSpPr>
          <p:spPr>
            <a:xfrm>
              <a:off x="6357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3" name="Google Shape;9993;p28"/>
            <p:cNvSpPr/>
            <p:nvPr/>
          </p:nvSpPr>
          <p:spPr>
            <a:xfrm>
              <a:off x="309542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4" name="Google Shape;9994;p28"/>
            <p:cNvSpPr/>
            <p:nvPr/>
          </p:nvSpPr>
          <p:spPr>
            <a:xfrm>
              <a:off x="4078750" y="2477050"/>
              <a:ext cx="467150" cy="269700"/>
            </a:xfrm>
            <a:custGeom>
              <a:avLst/>
              <a:gdLst/>
              <a:ahLst/>
              <a:cxnLst/>
              <a:rect l="l" t="t" r="r" b="b"/>
              <a:pathLst>
                <a:path w="18686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5" name="Google Shape;9995;p28"/>
            <p:cNvSpPr/>
            <p:nvPr/>
          </p:nvSpPr>
          <p:spPr>
            <a:xfrm>
              <a:off x="45709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6" name="Google Shape;9996;p28"/>
            <p:cNvSpPr/>
            <p:nvPr/>
          </p:nvSpPr>
          <p:spPr>
            <a:xfrm>
              <a:off x="555422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7" name="Google Shape;9997;p28"/>
            <p:cNvSpPr/>
            <p:nvPr/>
          </p:nvSpPr>
          <p:spPr>
            <a:xfrm>
              <a:off x="60463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8" name="Google Shape;9998;p28"/>
            <p:cNvSpPr/>
            <p:nvPr/>
          </p:nvSpPr>
          <p:spPr>
            <a:xfrm>
              <a:off x="65384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413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9" name="Google Shape;9999;p28"/>
            <p:cNvSpPr/>
            <p:nvPr/>
          </p:nvSpPr>
          <p:spPr>
            <a:xfrm>
              <a:off x="260330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0" name="Google Shape;10000;p28"/>
            <p:cNvSpPr/>
            <p:nvPr/>
          </p:nvSpPr>
          <p:spPr>
            <a:xfrm>
              <a:off x="35875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1" name="Google Shape;10001;p28"/>
            <p:cNvSpPr/>
            <p:nvPr/>
          </p:nvSpPr>
          <p:spPr>
            <a:xfrm>
              <a:off x="1127850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2" name="Google Shape;10002;p28"/>
            <p:cNvSpPr/>
            <p:nvPr/>
          </p:nvSpPr>
          <p:spPr>
            <a:xfrm>
              <a:off x="1619975" y="24770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3" name="Google Shape;10003;p28"/>
            <p:cNvSpPr/>
            <p:nvPr/>
          </p:nvSpPr>
          <p:spPr>
            <a:xfrm>
              <a:off x="2111175" y="24770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4" name="Google Shape;10004;p28"/>
            <p:cNvSpPr/>
            <p:nvPr/>
          </p:nvSpPr>
          <p:spPr>
            <a:xfrm>
              <a:off x="28489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5" name="Google Shape;10005;p28"/>
            <p:cNvSpPr/>
            <p:nvPr/>
          </p:nvSpPr>
          <p:spPr>
            <a:xfrm>
              <a:off x="432527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6" name="Google Shape;10006;p28"/>
            <p:cNvSpPr/>
            <p:nvPr/>
          </p:nvSpPr>
          <p:spPr>
            <a:xfrm>
              <a:off x="481650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7" name="Google Shape;10007;p28"/>
            <p:cNvSpPr/>
            <p:nvPr/>
          </p:nvSpPr>
          <p:spPr>
            <a:xfrm>
              <a:off x="53086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8" name="Google Shape;10008;p28"/>
            <p:cNvSpPr/>
            <p:nvPr/>
          </p:nvSpPr>
          <p:spPr>
            <a:xfrm>
              <a:off x="58007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9" name="Google Shape;10009;p28"/>
            <p:cNvSpPr/>
            <p:nvPr/>
          </p:nvSpPr>
          <p:spPr>
            <a:xfrm>
              <a:off x="62919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0" name="Google Shape;10010;p28"/>
            <p:cNvSpPr/>
            <p:nvPr/>
          </p:nvSpPr>
          <p:spPr>
            <a:xfrm>
              <a:off x="334102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1" name="Google Shape;10011;p28"/>
            <p:cNvSpPr/>
            <p:nvPr/>
          </p:nvSpPr>
          <p:spPr>
            <a:xfrm>
              <a:off x="383315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2" name="Google Shape;10012;p28"/>
            <p:cNvSpPr/>
            <p:nvPr/>
          </p:nvSpPr>
          <p:spPr>
            <a:xfrm>
              <a:off x="6784075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3" y="10788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3" name="Google Shape;10013;p28"/>
            <p:cNvSpPr/>
            <p:nvPr/>
          </p:nvSpPr>
          <p:spPr>
            <a:xfrm>
              <a:off x="3901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4" name="Google Shape;10014;p28"/>
            <p:cNvSpPr/>
            <p:nvPr/>
          </p:nvSpPr>
          <p:spPr>
            <a:xfrm>
              <a:off x="882225" y="2335250"/>
              <a:ext cx="466225" cy="269700"/>
            </a:xfrm>
            <a:custGeom>
              <a:avLst/>
              <a:gdLst/>
              <a:ahLst/>
              <a:cxnLst/>
              <a:rect l="l" t="t" r="r" b="b"/>
              <a:pathLst>
                <a:path w="18649" h="10788" fill="none" extrusionOk="0">
                  <a:moveTo>
                    <a:pt x="9306" y="10788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5" name="Google Shape;10015;p28"/>
            <p:cNvSpPr/>
            <p:nvPr/>
          </p:nvSpPr>
          <p:spPr>
            <a:xfrm>
              <a:off x="1373450" y="2335250"/>
              <a:ext cx="467125" cy="269700"/>
            </a:xfrm>
            <a:custGeom>
              <a:avLst/>
              <a:gdLst/>
              <a:ahLst/>
              <a:cxnLst/>
              <a:rect l="l" t="t" r="r" b="b"/>
              <a:pathLst>
                <a:path w="18685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6" name="Google Shape;10016;p28"/>
            <p:cNvSpPr/>
            <p:nvPr/>
          </p:nvSpPr>
          <p:spPr>
            <a:xfrm>
              <a:off x="1865575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42" y="10788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7" name="Google Shape;10017;p28"/>
            <p:cNvSpPr/>
            <p:nvPr/>
          </p:nvSpPr>
          <p:spPr>
            <a:xfrm>
              <a:off x="2357700" y="2335250"/>
              <a:ext cx="466200" cy="269700"/>
            </a:xfrm>
            <a:custGeom>
              <a:avLst/>
              <a:gdLst/>
              <a:ahLst/>
              <a:cxnLst/>
              <a:rect l="l" t="t" r="r" b="b"/>
              <a:pathLst>
                <a:path w="18648" h="10788" fill="none" extrusionOk="0">
                  <a:moveTo>
                    <a:pt x="9305" y="10788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88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8" name="Google Shape;10018;p28"/>
            <p:cNvSpPr/>
            <p:nvPr/>
          </p:nvSpPr>
          <p:spPr>
            <a:xfrm>
              <a:off x="45709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9" name="Google Shape;10019;p28"/>
            <p:cNvSpPr/>
            <p:nvPr/>
          </p:nvSpPr>
          <p:spPr>
            <a:xfrm>
              <a:off x="50630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0" name="Google Shape;10020;p28"/>
            <p:cNvSpPr/>
            <p:nvPr/>
          </p:nvSpPr>
          <p:spPr>
            <a:xfrm>
              <a:off x="555422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1" name="Google Shape;10021;p28"/>
            <p:cNvSpPr/>
            <p:nvPr/>
          </p:nvSpPr>
          <p:spPr>
            <a:xfrm>
              <a:off x="60463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2" name="Google Shape;10022;p28"/>
            <p:cNvSpPr/>
            <p:nvPr/>
          </p:nvSpPr>
          <p:spPr>
            <a:xfrm>
              <a:off x="11278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3" name="Google Shape;10023;p28"/>
            <p:cNvSpPr/>
            <p:nvPr/>
          </p:nvSpPr>
          <p:spPr>
            <a:xfrm>
              <a:off x="16199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4" name="Google Shape;10024;p28"/>
            <p:cNvSpPr/>
            <p:nvPr/>
          </p:nvSpPr>
          <p:spPr>
            <a:xfrm>
              <a:off x="2111175" y="21934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5" name="Google Shape;10025;p28"/>
            <p:cNvSpPr/>
            <p:nvPr/>
          </p:nvSpPr>
          <p:spPr>
            <a:xfrm>
              <a:off x="260330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6" name="Google Shape;10026;p28"/>
            <p:cNvSpPr/>
            <p:nvPr/>
          </p:nvSpPr>
          <p:spPr>
            <a:xfrm>
              <a:off x="309542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7" name="Google Shape;10027;p28"/>
            <p:cNvSpPr/>
            <p:nvPr/>
          </p:nvSpPr>
          <p:spPr>
            <a:xfrm>
              <a:off x="3587550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8" name="Google Shape;10028;p28"/>
            <p:cNvSpPr/>
            <p:nvPr/>
          </p:nvSpPr>
          <p:spPr>
            <a:xfrm>
              <a:off x="407875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9" name="Google Shape;10029;p28"/>
            <p:cNvSpPr/>
            <p:nvPr/>
          </p:nvSpPr>
          <p:spPr>
            <a:xfrm>
              <a:off x="6538475" y="21934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0" name="Google Shape;10030;p28"/>
            <p:cNvSpPr/>
            <p:nvPr/>
          </p:nvSpPr>
          <p:spPr>
            <a:xfrm>
              <a:off x="635700" y="2193450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1" name="Google Shape;10031;p28"/>
            <p:cNvSpPr/>
            <p:nvPr/>
          </p:nvSpPr>
          <p:spPr>
            <a:xfrm>
              <a:off x="48165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2" name="Google Shape;10032;p28"/>
            <p:cNvSpPr/>
            <p:nvPr/>
          </p:nvSpPr>
          <p:spPr>
            <a:xfrm>
              <a:off x="53086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3" name="Google Shape;10033;p28"/>
            <p:cNvSpPr/>
            <p:nvPr/>
          </p:nvSpPr>
          <p:spPr>
            <a:xfrm>
              <a:off x="58007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4" name="Google Shape;10034;p28"/>
            <p:cNvSpPr/>
            <p:nvPr/>
          </p:nvSpPr>
          <p:spPr>
            <a:xfrm>
              <a:off x="23577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5" name="Google Shape;10035;p28"/>
            <p:cNvSpPr/>
            <p:nvPr/>
          </p:nvSpPr>
          <p:spPr>
            <a:xfrm>
              <a:off x="334102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6" name="Google Shape;10036;p28"/>
            <p:cNvSpPr/>
            <p:nvPr/>
          </p:nvSpPr>
          <p:spPr>
            <a:xfrm>
              <a:off x="383315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7" name="Google Shape;10037;p28"/>
            <p:cNvSpPr/>
            <p:nvPr/>
          </p:nvSpPr>
          <p:spPr>
            <a:xfrm>
              <a:off x="432527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8" name="Google Shape;10038;p28"/>
            <p:cNvSpPr/>
            <p:nvPr/>
          </p:nvSpPr>
          <p:spPr>
            <a:xfrm>
              <a:off x="62919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9" name="Google Shape;10039;p28"/>
            <p:cNvSpPr/>
            <p:nvPr/>
          </p:nvSpPr>
          <p:spPr>
            <a:xfrm>
              <a:off x="6784075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0" name="Google Shape;10040;p28"/>
            <p:cNvSpPr/>
            <p:nvPr/>
          </p:nvSpPr>
          <p:spPr>
            <a:xfrm>
              <a:off x="137345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1" name="Google Shape;10041;p28"/>
            <p:cNvSpPr/>
            <p:nvPr/>
          </p:nvSpPr>
          <p:spPr>
            <a:xfrm>
              <a:off x="1865575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2" name="Google Shape;10042;p28"/>
            <p:cNvSpPr/>
            <p:nvPr/>
          </p:nvSpPr>
          <p:spPr>
            <a:xfrm>
              <a:off x="2848900" y="2051650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3" name="Google Shape;10043;p28"/>
            <p:cNvSpPr/>
            <p:nvPr/>
          </p:nvSpPr>
          <p:spPr>
            <a:xfrm>
              <a:off x="390100" y="2051650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4" name="Google Shape;10044;p28"/>
            <p:cNvSpPr/>
            <p:nvPr/>
          </p:nvSpPr>
          <p:spPr>
            <a:xfrm>
              <a:off x="882225" y="2051650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5" name="Google Shape;10045;p28"/>
            <p:cNvSpPr/>
            <p:nvPr/>
          </p:nvSpPr>
          <p:spPr>
            <a:xfrm>
              <a:off x="50630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6" name="Google Shape;10046;p28"/>
            <p:cNvSpPr/>
            <p:nvPr/>
          </p:nvSpPr>
          <p:spPr>
            <a:xfrm>
              <a:off x="555422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7" name="Google Shape;10047;p28"/>
            <p:cNvSpPr/>
            <p:nvPr/>
          </p:nvSpPr>
          <p:spPr>
            <a:xfrm>
              <a:off x="35875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8" name="Google Shape;10048;p28"/>
            <p:cNvSpPr/>
            <p:nvPr/>
          </p:nvSpPr>
          <p:spPr>
            <a:xfrm>
              <a:off x="4078750" y="19089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9" name="Google Shape;10049;p28"/>
            <p:cNvSpPr/>
            <p:nvPr/>
          </p:nvSpPr>
          <p:spPr>
            <a:xfrm>
              <a:off x="60463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0" name="Google Shape;10050;p28"/>
            <p:cNvSpPr/>
            <p:nvPr/>
          </p:nvSpPr>
          <p:spPr>
            <a:xfrm>
              <a:off x="65384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1" name="Google Shape;10051;p28"/>
            <p:cNvSpPr/>
            <p:nvPr/>
          </p:nvSpPr>
          <p:spPr>
            <a:xfrm>
              <a:off x="161997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7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2" name="Google Shape;10052;p28"/>
            <p:cNvSpPr/>
            <p:nvPr/>
          </p:nvSpPr>
          <p:spPr>
            <a:xfrm>
              <a:off x="2111175" y="19089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3" name="Google Shape;10053;p28"/>
            <p:cNvSpPr/>
            <p:nvPr/>
          </p:nvSpPr>
          <p:spPr>
            <a:xfrm>
              <a:off x="45709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4" name="Google Shape;10054;p28"/>
            <p:cNvSpPr/>
            <p:nvPr/>
          </p:nvSpPr>
          <p:spPr>
            <a:xfrm>
              <a:off x="3095425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5" name="Google Shape;10055;p28"/>
            <p:cNvSpPr/>
            <p:nvPr/>
          </p:nvSpPr>
          <p:spPr>
            <a:xfrm>
              <a:off x="6357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6" name="Google Shape;10056;p28"/>
            <p:cNvSpPr/>
            <p:nvPr/>
          </p:nvSpPr>
          <p:spPr>
            <a:xfrm>
              <a:off x="112785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7" name="Google Shape;10057;p28"/>
            <p:cNvSpPr/>
            <p:nvPr/>
          </p:nvSpPr>
          <p:spPr>
            <a:xfrm>
              <a:off x="2603300" y="19089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8" name="Google Shape;10058;p28"/>
            <p:cNvSpPr/>
            <p:nvPr/>
          </p:nvSpPr>
          <p:spPr>
            <a:xfrm>
              <a:off x="186557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9" name="Google Shape;10059;p28"/>
            <p:cNvSpPr/>
            <p:nvPr/>
          </p:nvSpPr>
          <p:spPr>
            <a:xfrm>
              <a:off x="38331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0" name="Google Shape;10060;p28"/>
            <p:cNvSpPr/>
            <p:nvPr/>
          </p:nvSpPr>
          <p:spPr>
            <a:xfrm>
              <a:off x="432527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1" name="Google Shape;10061;p28"/>
            <p:cNvSpPr/>
            <p:nvPr/>
          </p:nvSpPr>
          <p:spPr>
            <a:xfrm>
              <a:off x="48165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2" name="Google Shape;10062;p28"/>
            <p:cNvSpPr/>
            <p:nvPr/>
          </p:nvSpPr>
          <p:spPr>
            <a:xfrm>
              <a:off x="53086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3" name="Google Shape;10063;p28"/>
            <p:cNvSpPr/>
            <p:nvPr/>
          </p:nvSpPr>
          <p:spPr>
            <a:xfrm>
              <a:off x="580075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4" name="Google Shape;10064;p28"/>
            <p:cNvSpPr/>
            <p:nvPr/>
          </p:nvSpPr>
          <p:spPr>
            <a:xfrm>
              <a:off x="62919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5" name="Google Shape;10065;p28"/>
            <p:cNvSpPr/>
            <p:nvPr/>
          </p:nvSpPr>
          <p:spPr>
            <a:xfrm>
              <a:off x="6784075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6" name="Google Shape;10066;p28"/>
            <p:cNvSpPr/>
            <p:nvPr/>
          </p:nvSpPr>
          <p:spPr>
            <a:xfrm>
              <a:off x="23577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7" name="Google Shape;10067;p28"/>
            <p:cNvSpPr/>
            <p:nvPr/>
          </p:nvSpPr>
          <p:spPr>
            <a:xfrm>
              <a:off x="284890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8" name="Google Shape;10068;p28"/>
            <p:cNvSpPr/>
            <p:nvPr/>
          </p:nvSpPr>
          <p:spPr>
            <a:xfrm>
              <a:off x="3341025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9" name="Google Shape;10069;p28"/>
            <p:cNvSpPr/>
            <p:nvPr/>
          </p:nvSpPr>
          <p:spPr>
            <a:xfrm>
              <a:off x="882225" y="1767100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0" name="Google Shape;10070;p28"/>
            <p:cNvSpPr/>
            <p:nvPr/>
          </p:nvSpPr>
          <p:spPr>
            <a:xfrm>
              <a:off x="1373450" y="17671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1" name="Google Shape;10071;p28"/>
            <p:cNvSpPr/>
            <p:nvPr/>
          </p:nvSpPr>
          <p:spPr>
            <a:xfrm>
              <a:off x="390100" y="17671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2" name="Google Shape;10072;p28"/>
            <p:cNvSpPr/>
            <p:nvPr/>
          </p:nvSpPr>
          <p:spPr>
            <a:xfrm>
              <a:off x="45709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3" name="Google Shape;10073;p28"/>
            <p:cNvSpPr/>
            <p:nvPr/>
          </p:nvSpPr>
          <p:spPr>
            <a:xfrm>
              <a:off x="50630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4" name="Google Shape;10074;p28"/>
            <p:cNvSpPr/>
            <p:nvPr/>
          </p:nvSpPr>
          <p:spPr>
            <a:xfrm>
              <a:off x="555422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5" name="Google Shape;10075;p28"/>
            <p:cNvSpPr/>
            <p:nvPr/>
          </p:nvSpPr>
          <p:spPr>
            <a:xfrm>
              <a:off x="60463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6" name="Google Shape;10076;p28"/>
            <p:cNvSpPr/>
            <p:nvPr/>
          </p:nvSpPr>
          <p:spPr>
            <a:xfrm>
              <a:off x="65384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7" name="Google Shape;10077;p28"/>
            <p:cNvSpPr/>
            <p:nvPr/>
          </p:nvSpPr>
          <p:spPr>
            <a:xfrm>
              <a:off x="35875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8" name="Google Shape;10078;p28"/>
            <p:cNvSpPr/>
            <p:nvPr/>
          </p:nvSpPr>
          <p:spPr>
            <a:xfrm>
              <a:off x="4078750" y="1625300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9" name="Google Shape;10079;p28"/>
            <p:cNvSpPr/>
            <p:nvPr/>
          </p:nvSpPr>
          <p:spPr>
            <a:xfrm>
              <a:off x="2111175" y="1625300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0" name="Google Shape;10080;p28"/>
            <p:cNvSpPr/>
            <p:nvPr/>
          </p:nvSpPr>
          <p:spPr>
            <a:xfrm>
              <a:off x="26033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1" name="Google Shape;10081;p28"/>
            <p:cNvSpPr/>
            <p:nvPr/>
          </p:nvSpPr>
          <p:spPr>
            <a:xfrm>
              <a:off x="309542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2" name="Google Shape;10082;p28"/>
            <p:cNvSpPr/>
            <p:nvPr/>
          </p:nvSpPr>
          <p:spPr>
            <a:xfrm>
              <a:off x="63570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3" name="Google Shape;10083;p28"/>
            <p:cNvSpPr/>
            <p:nvPr/>
          </p:nvSpPr>
          <p:spPr>
            <a:xfrm>
              <a:off x="1127850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4" name="Google Shape;10084;p28"/>
            <p:cNvSpPr/>
            <p:nvPr/>
          </p:nvSpPr>
          <p:spPr>
            <a:xfrm>
              <a:off x="1619975" y="1625300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5" name="Google Shape;10085;p28"/>
            <p:cNvSpPr/>
            <p:nvPr/>
          </p:nvSpPr>
          <p:spPr>
            <a:xfrm>
              <a:off x="6784075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6" name="Google Shape;10086;p28"/>
            <p:cNvSpPr/>
            <p:nvPr/>
          </p:nvSpPr>
          <p:spPr>
            <a:xfrm>
              <a:off x="48165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7" name="Google Shape;10087;p28"/>
            <p:cNvSpPr/>
            <p:nvPr/>
          </p:nvSpPr>
          <p:spPr>
            <a:xfrm>
              <a:off x="58007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8" name="Google Shape;10088;p28"/>
            <p:cNvSpPr/>
            <p:nvPr/>
          </p:nvSpPr>
          <p:spPr>
            <a:xfrm>
              <a:off x="62919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9" name="Google Shape;10089;p28"/>
            <p:cNvSpPr/>
            <p:nvPr/>
          </p:nvSpPr>
          <p:spPr>
            <a:xfrm>
              <a:off x="23577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8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0" name="Google Shape;10090;p28"/>
            <p:cNvSpPr/>
            <p:nvPr/>
          </p:nvSpPr>
          <p:spPr>
            <a:xfrm>
              <a:off x="284890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1" name="Google Shape;10091;p28"/>
            <p:cNvSpPr/>
            <p:nvPr/>
          </p:nvSpPr>
          <p:spPr>
            <a:xfrm>
              <a:off x="33410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2" name="Google Shape;10092;p28"/>
            <p:cNvSpPr/>
            <p:nvPr/>
          </p:nvSpPr>
          <p:spPr>
            <a:xfrm>
              <a:off x="432527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3" name="Google Shape;10093;p28"/>
            <p:cNvSpPr/>
            <p:nvPr/>
          </p:nvSpPr>
          <p:spPr>
            <a:xfrm>
              <a:off x="530862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4" name="Google Shape;10094;p28"/>
            <p:cNvSpPr/>
            <p:nvPr/>
          </p:nvSpPr>
          <p:spPr>
            <a:xfrm>
              <a:off x="1373450" y="14835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5" name="Google Shape;10095;p28"/>
            <p:cNvSpPr/>
            <p:nvPr/>
          </p:nvSpPr>
          <p:spPr>
            <a:xfrm>
              <a:off x="383315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6" name="Google Shape;10096;p28"/>
            <p:cNvSpPr/>
            <p:nvPr/>
          </p:nvSpPr>
          <p:spPr>
            <a:xfrm>
              <a:off x="390100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7" name="Google Shape;10097;p28"/>
            <p:cNvSpPr/>
            <p:nvPr/>
          </p:nvSpPr>
          <p:spPr>
            <a:xfrm>
              <a:off x="882225" y="1483525"/>
              <a:ext cx="466225" cy="268775"/>
            </a:xfrm>
            <a:custGeom>
              <a:avLst/>
              <a:gdLst/>
              <a:ahLst/>
              <a:cxnLst/>
              <a:rect l="l" t="t" r="r" b="b"/>
              <a:pathLst>
                <a:path w="18649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8" name="Google Shape;10098;p28"/>
            <p:cNvSpPr/>
            <p:nvPr/>
          </p:nvSpPr>
          <p:spPr>
            <a:xfrm>
              <a:off x="1865575" y="14835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9" name="Google Shape;10099;p28"/>
            <p:cNvSpPr/>
            <p:nvPr/>
          </p:nvSpPr>
          <p:spPr>
            <a:xfrm>
              <a:off x="65384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0" name="Google Shape;10100;p28"/>
            <p:cNvSpPr/>
            <p:nvPr/>
          </p:nvSpPr>
          <p:spPr>
            <a:xfrm>
              <a:off x="45709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1" name="Google Shape;10101;p28"/>
            <p:cNvSpPr/>
            <p:nvPr/>
          </p:nvSpPr>
          <p:spPr>
            <a:xfrm>
              <a:off x="60463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2" name="Google Shape;10102;p28"/>
            <p:cNvSpPr/>
            <p:nvPr/>
          </p:nvSpPr>
          <p:spPr>
            <a:xfrm>
              <a:off x="26033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0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3" name="Google Shape;10103;p28"/>
            <p:cNvSpPr/>
            <p:nvPr/>
          </p:nvSpPr>
          <p:spPr>
            <a:xfrm>
              <a:off x="30954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4" name="Google Shape;10104;p28"/>
            <p:cNvSpPr/>
            <p:nvPr/>
          </p:nvSpPr>
          <p:spPr>
            <a:xfrm>
              <a:off x="555422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5" name="Google Shape;10105;p28"/>
            <p:cNvSpPr/>
            <p:nvPr/>
          </p:nvSpPr>
          <p:spPr>
            <a:xfrm>
              <a:off x="63570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48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6" name="Google Shape;10106;p28"/>
            <p:cNvSpPr/>
            <p:nvPr/>
          </p:nvSpPr>
          <p:spPr>
            <a:xfrm>
              <a:off x="11278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47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7" name="Google Shape;10107;p28"/>
            <p:cNvSpPr/>
            <p:nvPr/>
          </p:nvSpPr>
          <p:spPr>
            <a:xfrm>
              <a:off x="161997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8" name="Google Shape;10108;p28"/>
            <p:cNvSpPr/>
            <p:nvPr/>
          </p:nvSpPr>
          <p:spPr>
            <a:xfrm>
              <a:off x="2111175" y="1341725"/>
              <a:ext cx="467125" cy="268775"/>
            </a:xfrm>
            <a:custGeom>
              <a:avLst/>
              <a:gdLst/>
              <a:ahLst/>
              <a:cxnLst/>
              <a:rect l="l" t="t" r="r" b="b"/>
              <a:pathLst>
                <a:path w="18685" h="10751" fill="none" extrusionOk="0">
                  <a:moveTo>
                    <a:pt x="9342" y="10751"/>
                  </a:moveTo>
                  <a:lnTo>
                    <a:pt x="0" y="5375"/>
                  </a:lnTo>
                  <a:lnTo>
                    <a:pt x="9342" y="0"/>
                  </a:lnTo>
                  <a:lnTo>
                    <a:pt x="18684" y="5375"/>
                  </a:lnTo>
                  <a:lnTo>
                    <a:pt x="9342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9" name="Google Shape;10109;p28"/>
            <p:cNvSpPr/>
            <p:nvPr/>
          </p:nvSpPr>
          <p:spPr>
            <a:xfrm>
              <a:off x="3587550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6" y="10751"/>
                  </a:moveTo>
                  <a:lnTo>
                    <a:pt x="1" y="5375"/>
                  </a:lnTo>
                  <a:lnTo>
                    <a:pt x="9306" y="0"/>
                  </a:lnTo>
                  <a:lnTo>
                    <a:pt x="18648" y="5375"/>
                  </a:lnTo>
                  <a:lnTo>
                    <a:pt x="9306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0" name="Google Shape;10110;p28"/>
            <p:cNvSpPr/>
            <p:nvPr/>
          </p:nvSpPr>
          <p:spPr>
            <a:xfrm>
              <a:off x="4078750" y="1341725"/>
              <a:ext cx="467150" cy="268775"/>
            </a:xfrm>
            <a:custGeom>
              <a:avLst/>
              <a:gdLst/>
              <a:ahLst/>
              <a:cxnLst/>
              <a:rect l="l" t="t" r="r" b="b"/>
              <a:pathLst>
                <a:path w="18686" h="10751" fill="none" extrusionOk="0">
                  <a:moveTo>
                    <a:pt x="9343" y="10751"/>
                  </a:moveTo>
                  <a:lnTo>
                    <a:pt x="1" y="5375"/>
                  </a:lnTo>
                  <a:lnTo>
                    <a:pt x="9343" y="0"/>
                  </a:lnTo>
                  <a:lnTo>
                    <a:pt x="18685" y="5375"/>
                  </a:lnTo>
                  <a:lnTo>
                    <a:pt x="9343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1" name="Google Shape;10111;p28"/>
            <p:cNvSpPr/>
            <p:nvPr/>
          </p:nvSpPr>
          <p:spPr>
            <a:xfrm>
              <a:off x="5063025" y="1341725"/>
              <a:ext cx="466200" cy="268775"/>
            </a:xfrm>
            <a:custGeom>
              <a:avLst/>
              <a:gdLst/>
              <a:ahLst/>
              <a:cxnLst/>
              <a:rect l="l" t="t" r="r" b="b"/>
              <a:pathLst>
                <a:path w="18648" h="10751" fill="none" extrusionOk="0">
                  <a:moveTo>
                    <a:pt x="9305" y="10751"/>
                  </a:moveTo>
                  <a:lnTo>
                    <a:pt x="0" y="5375"/>
                  </a:lnTo>
                  <a:lnTo>
                    <a:pt x="9305" y="0"/>
                  </a:lnTo>
                  <a:lnTo>
                    <a:pt x="18647" y="5375"/>
                  </a:lnTo>
                  <a:lnTo>
                    <a:pt x="9305" y="10751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2" name="Google Shape;10112;p28"/>
            <p:cNvSpPr/>
            <p:nvPr/>
          </p:nvSpPr>
          <p:spPr>
            <a:xfrm>
              <a:off x="62919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3" name="Google Shape;10113;p28"/>
            <p:cNvSpPr/>
            <p:nvPr/>
          </p:nvSpPr>
          <p:spPr>
            <a:xfrm>
              <a:off x="6784075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4" name="Google Shape;10114;p28"/>
            <p:cNvSpPr/>
            <p:nvPr/>
          </p:nvSpPr>
          <p:spPr>
            <a:xfrm>
              <a:off x="28489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413"/>
                  </a:lnTo>
                  <a:lnTo>
                    <a:pt x="9343" y="1"/>
                  </a:lnTo>
                  <a:lnTo>
                    <a:pt x="18685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5" name="Google Shape;10115;p28"/>
            <p:cNvSpPr/>
            <p:nvPr/>
          </p:nvSpPr>
          <p:spPr>
            <a:xfrm>
              <a:off x="58007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6" name="Google Shape;10116;p28"/>
            <p:cNvSpPr/>
            <p:nvPr/>
          </p:nvSpPr>
          <p:spPr>
            <a:xfrm>
              <a:off x="88222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7" name="Google Shape;10117;p28"/>
            <p:cNvSpPr/>
            <p:nvPr/>
          </p:nvSpPr>
          <p:spPr>
            <a:xfrm>
              <a:off x="33410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8" name="Google Shape;10118;p28"/>
            <p:cNvSpPr/>
            <p:nvPr/>
          </p:nvSpPr>
          <p:spPr>
            <a:xfrm>
              <a:off x="383315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413"/>
                  </a:lnTo>
                  <a:lnTo>
                    <a:pt x="9343" y="1"/>
                  </a:lnTo>
                  <a:lnTo>
                    <a:pt x="18648" y="5413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9" name="Google Shape;10119;p28"/>
            <p:cNvSpPr/>
            <p:nvPr/>
          </p:nvSpPr>
          <p:spPr>
            <a:xfrm>
              <a:off x="4325275" y="11989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0" name="Google Shape;10120;p28"/>
            <p:cNvSpPr/>
            <p:nvPr/>
          </p:nvSpPr>
          <p:spPr>
            <a:xfrm>
              <a:off x="481650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1" name="Google Shape;10121;p28"/>
            <p:cNvSpPr/>
            <p:nvPr/>
          </p:nvSpPr>
          <p:spPr>
            <a:xfrm>
              <a:off x="530862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2" name="Google Shape;10122;p28"/>
            <p:cNvSpPr/>
            <p:nvPr/>
          </p:nvSpPr>
          <p:spPr>
            <a:xfrm>
              <a:off x="1865575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47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3" name="Google Shape;10123;p28"/>
            <p:cNvSpPr/>
            <p:nvPr/>
          </p:nvSpPr>
          <p:spPr>
            <a:xfrm>
              <a:off x="23577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413"/>
                  </a:lnTo>
                  <a:lnTo>
                    <a:pt x="9305" y="1"/>
                  </a:lnTo>
                  <a:lnTo>
                    <a:pt x="18648" y="5413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4" name="Google Shape;10124;p28"/>
            <p:cNvSpPr/>
            <p:nvPr/>
          </p:nvSpPr>
          <p:spPr>
            <a:xfrm>
              <a:off x="1373450" y="11989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413"/>
                  </a:lnTo>
                  <a:lnTo>
                    <a:pt x="9342" y="1"/>
                  </a:lnTo>
                  <a:lnTo>
                    <a:pt x="18684" y="5413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5" name="Google Shape;10125;p28"/>
            <p:cNvSpPr/>
            <p:nvPr/>
          </p:nvSpPr>
          <p:spPr>
            <a:xfrm>
              <a:off x="390100" y="11989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413"/>
                  </a:lnTo>
                  <a:lnTo>
                    <a:pt x="9306" y="1"/>
                  </a:lnTo>
                  <a:lnTo>
                    <a:pt x="18648" y="5413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6" name="Google Shape;10126;p28"/>
            <p:cNvSpPr/>
            <p:nvPr/>
          </p:nvSpPr>
          <p:spPr>
            <a:xfrm>
              <a:off x="50630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7" name="Google Shape;10127;p28"/>
            <p:cNvSpPr/>
            <p:nvPr/>
          </p:nvSpPr>
          <p:spPr>
            <a:xfrm>
              <a:off x="555422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8" name="Google Shape;10128;p28"/>
            <p:cNvSpPr/>
            <p:nvPr/>
          </p:nvSpPr>
          <p:spPr>
            <a:xfrm>
              <a:off x="60463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9" name="Google Shape;10129;p28"/>
            <p:cNvSpPr/>
            <p:nvPr/>
          </p:nvSpPr>
          <p:spPr>
            <a:xfrm>
              <a:off x="65384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0" name="Google Shape;10130;p28"/>
            <p:cNvSpPr/>
            <p:nvPr/>
          </p:nvSpPr>
          <p:spPr>
            <a:xfrm>
              <a:off x="309542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1" name="Google Shape;10131;p28"/>
            <p:cNvSpPr/>
            <p:nvPr/>
          </p:nvSpPr>
          <p:spPr>
            <a:xfrm>
              <a:off x="35875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2" name="Google Shape;10132;p28"/>
            <p:cNvSpPr/>
            <p:nvPr/>
          </p:nvSpPr>
          <p:spPr>
            <a:xfrm>
              <a:off x="4078750" y="1057175"/>
              <a:ext cx="467150" cy="269725"/>
            </a:xfrm>
            <a:custGeom>
              <a:avLst/>
              <a:gdLst/>
              <a:ahLst/>
              <a:cxnLst/>
              <a:rect l="l" t="t" r="r" b="b"/>
              <a:pathLst>
                <a:path w="18686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3" name="Google Shape;10133;p28"/>
            <p:cNvSpPr/>
            <p:nvPr/>
          </p:nvSpPr>
          <p:spPr>
            <a:xfrm>
              <a:off x="6357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4" name="Google Shape;10134;p28"/>
            <p:cNvSpPr/>
            <p:nvPr/>
          </p:nvSpPr>
          <p:spPr>
            <a:xfrm>
              <a:off x="112785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5" name="Google Shape;10135;p28"/>
            <p:cNvSpPr/>
            <p:nvPr/>
          </p:nvSpPr>
          <p:spPr>
            <a:xfrm>
              <a:off x="1619975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7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6" name="Google Shape;10136;p28"/>
            <p:cNvSpPr/>
            <p:nvPr/>
          </p:nvSpPr>
          <p:spPr>
            <a:xfrm>
              <a:off x="2111175" y="10571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7" name="Google Shape;10137;p28"/>
            <p:cNvSpPr/>
            <p:nvPr/>
          </p:nvSpPr>
          <p:spPr>
            <a:xfrm>
              <a:off x="26033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8" name="Google Shape;10138;p28"/>
            <p:cNvSpPr/>
            <p:nvPr/>
          </p:nvSpPr>
          <p:spPr>
            <a:xfrm>
              <a:off x="4570900" y="10571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9" name="Google Shape;10139;p28"/>
            <p:cNvSpPr/>
            <p:nvPr/>
          </p:nvSpPr>
          <p:spPr>
            <a:xfrm>
              <a:off x="58007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0" name="Google Shape;10140;p28"/>
            <p:cNvSpPr/>
            <p:nvPr/>
          </p:nvSpPr>
          <p:spPr>
            <a:xfrm>
              <a:off x="6784075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1" name="Google Shape;10141;p28"/>
            <p:cNvSpPr/>
            <p:nvPr/>
          </p:nvSpPr>
          <p:spPr>
            <a:xfrm>
              <a:off x="53086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2" name="Google Shape;10142;p28"/>
            <p:cNvSpPr/>
            <p:nvPr/>
          </p:nvSpPr>
          <p:spPr>
            <a:xfrm>
              <a:off x="23577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5" y="10789"/>
                  </a:moveTo>
                  <a:lnTo>
                    <a:pt x="0" y="5376"/>
                  </a:lnTo>
                  <a:lnTo>
                    <a:pt x="9305" y="1"/>
                  </a:lnTo>
                  <a:lnTo>
                    <a:pt x="18648" y="5376"/>
                  </a:lnTo>
                  <a:lnTo>
                    <a:pt x="9305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3" name="Google Shape;10143;p28"/>
            <p:cNvSpPr/>
            <p:nvPr/>
          </p:nvSpPr>
          <p:spPr>
            <a:xfrm>
              <a:off x="334102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4" name="Google Shape;10144;p28"/>
            <p:cNvSpPr/>
            <p:nvPr/>
          </p:nvSpPr>
          <p:spPr>
            <a:xfrm>
              <a:off x="383315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3" y="10789"/>
                  </a:moveTo>
                  <a:lnTo>
                    <a:pt x="1" y="5376"/>
                  </a:lnTo>
                  <a:lnTo>
                    <a:pt x="9343" y="1"/>
                  </a:lnTo>
                  <a:lnTo>
                    <a:pt x="18648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5" name="Google Shape;10145;p28"/>
            <p:cNvSpPr/>
            <p:nvPr/>
          </p:nvSpPr>
          <p:spPr>
            <a:xfrm>
              <a:off x="62919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6" name="Google Shape;10146;p28"/>
            <p:cNvSpPr/>
            <p:nvPr/>
          </p:nvSpPr>
          <p:spPr>
            <a:xfrm>
              <a:off x="390100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7" name="Google Shape;10147;p28"/>
            <p:cNvSpPr/>
            <p:nvPr/>
          </p:nvSpPr>
          <p:spPr>
            <a:xfrm>
              <a:off x="137345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8" name="Google Shape;10148;p28"/>
            <p:cNvSpPr/>
            <p:nvPr/>
          </p:nvSpPr>
          <p:spPr>
            <a:xfrm>
              <a:off x="1865575" y="915375"/>
              <a:ext cx="466200" cy="269725"/>
            </a:xfrm>
            <a:custGeom>
              <a:avLst/>
              <a:gdLst/>
              <a:ahLst/>
              <a:cxnLst/>
              <a:rect l="l" t="t" r="r" b="b"/>
              <a:pathLst>
                <a:path w="18648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47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9" name="Google Shape;10149;p28"/>
            <p:cNvSpPr/>
            <p:nvPr/>
          </p:nvSpPr>
          <p:spPr>
            <a:xfrm>
              <a:off x="28489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3" y="10789"/>
                  </a:moveTo>
                  <a:lnTo>
                    <a:pt x="0" y="5376"/>
                  </a:lnTo>
                  <a:lnTo>
                    <a:pt x="9343" y="1"/>
                  </a:lnTo>
                  <a:lnTo>
                    <a:pt x="18685" y="5376"/>
                  </a:lnTo>
                  <a:lnTo>
                    <a:pt x="9343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0" name="Google Shape;10150;p28"/>
            <p:cNvSpPr/>
            <p:nvPr/>
          </p:nvSpPr>
          <p:spPr>
            <a:xfrm>
              <a:off x="432527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1" name="Google Shape;10151;p28"/>
            <p:cNvSpPr/>
            <p:nvPr/>
          </p:nvSpPr>
          <p:spPr>
            <a:xfrm>
              <a:off x="4816500" y="915375"/>
              <a:ext cx="467125" cy="269725"/>
            </a:xfrm>
            <a:custGeom>
              <a:avLst/>
              <a:gdLst/>
              <a:ahLst/>
              <a:cxnLst/>
              <a:rect l="l" t="t" r="r" b="b"/>
              <a:pathLst>
                <a:path w="18685" h="10789" fill="none" extrusionOk="0">
                  <a:moveTo>
                    <a:pt x="9342" y="10789"/>
                  </a:moveTo>
                  <a:lnTo>
                    <a:pt x="0" y="5376"/>
                  </a:lnTo>
                  <a:lnTo>
                    <a:pt x="9342" y="1"/>
                  </a:lnTo>
                  <a:lnTo>
                    <a:pt x="18684" y="5376"/>
                  </a:lnTo>
                  <a:lnTo>
                    <a:pt x="9342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2" name="Google Shape;10152;p28"/>
            <p:cNvSpPr/>
            <p:nvPr/>
          </p:nvSpPr>
          <p:spPr>
            <a:xfrm>
              <a:off x="882225" y="915375"/>
              <a:ext cx="466225" cy="269725"/>
            </a:xfrm>
            <a:custGeom>
              <a:avLst/>
              <a:gdLst/>
              <a:ahLst/>
              <a:cxnLst/>
              <a:rect l="l" t="t" r="r" b="b"/>
              <a:pathLst>
                <a:path w="18649" h="10789" fill="none" extrusionOk="0">
                  <a:moveTo>
                    <a:pt x="9306" y="10789"/>
                  </a:moveTo>
                  <a:lnTo>
                    <a:pt x="1" y="5376"/>
                  </a:lnTo>
                  <a:lnTo>
                    <a:pt x="9306" y="1"/>
                  </a:lnTo>
                  <a:lnTo>
                    <a:pt x="18648" y="5376"/>
                  </a:lnTo>
                  <a:lnTo>
                    <a:pt x="9306" y="10789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3" name="Google Shape;10153;p28"/>
            <p:cNvSpPr/>
            <p:nvPr/>
          </p:nvSpPr>
          <p:spPr>
            <a:xfrm>
              <a:off x="238125" y="838475"/>
              <a:ext cx="7143750" cy="4038050"/>
            </a:xfrm>
            <a:custGeom>
              <a:avLst/>
              <a:gdLst/>
              <a:ahLst/>
              <a:cxnLst/>
              <a:rect l="l" t="t" r="r" b="b"/>
              <a:pathLst>
                <a:path w="285750" h="161522" fill="none" extrusionOk="0">
                  <a:moveTo>
                    <a:pt x="276482" y="0"/>
                  </a:moveTo>
                  <a:lnTo>
                    <a:pt x="275444" y="0"/>
                  </a:lnTo>
                  <a:lnTo>
                    <a:pt x="271181" y="2484"/>
                  </a:lnTo>
                  <a:lnTo>
                    <a:pt x="266880" y="0"/>
                  </a:lnTo>
                  <a:lnTo>
                    <a:pt x="265879" y="0"/>
                  </a:lnTo>
                  <a:lnTo>
                    <a:pt x="270662" y="2780"/>
                  </a:lnTo>
                  <a:lnTo>
                    <a:pt x="261357" y="8156"/>
                  </a:lnTo>
                  <a:lnTo>
                    <a:pt x="252015" y="2780"/>
                  </a:lnTo>
                  <a:lnTo>
                    <a:pt x="256797" y="0"/>
                  </a:lnTo>
                  <a:lnTo>
                    <a:pt x="255796" y="0"/>
                  </a:lnTo>
                  <a:lnTo>
                    <a:pt x="251496" y="2484"/>
                  </a:lnTo>
                  <a:lnTo>
                    <a:pt x="247232" y="0"/>
                  </a:lnTo>
                  <a:lnTo>
                    <a:pt x="246194" y="0"/>
                  </a:lnTo>
                  <a:lnTo>
                    <a:pt x="250977" y="2780"/>
                  </a:lnTo>
                  <a:lnTo>
                    <a:pt x="241672" y="8156"/>
                  </a:lnTo>
                  <a:lnTo>
                    <a:pt x="232329" y="2780"/>
                  </a:lnTo>
                  <a:lnTo>
                    <a:pt x="237112" y="0"/>
                  </a:lnTo>
                  <a:lnTo>
                    <a:pt x="236111" y="0"/>
                  </a:lnTo>
                  <a:lnTo>
                    <a:pt x="231810" y="2484"/>
                  </a:lnTo>
                  <a:lnTo>
                    <a:pt x="227547" y="0"/>
                  </a:lnTo>
                  <a:lnTo>
                    <a:pt x="226546" y="0"/>
                  </a:lnTo>
                  <a:lnTo>
                    <a:pt x="231328" y="2780"/>
                  </a:lnTo>
                  <a:lnTo>
                    <a:pt x="221986" y="8156"/>
                  </a:lnTo>
                  <a:lnTo>
                    <a:pt x="212644" y="2780"/>
                  </a:lnTo>
                  <a:lnTo>
                    <a:pt x="217464" y="0"/>
                  </a:lnTo>
                  <a:lnTo>
                    <a:pt x="216426" y="0"/>
                  </a:lnTo>
                  <a:lnTo>
                    <a:pt x="212162" y="2484"/>
                  </a:lnTo>
                  <a:lnTo>
                    <a:pt x="207862" y="0"/>
                  </a:lnTo>
                  <a:lnTo>
                    <a:pt x="206861" y="0"/>
                  </a:lnTo>
                  <a:lnTo>
                    <a:pt x="211643" y="2780"/>
                  </a:lnTo>
                  <a:lnTo>
                    <a:pt x="202301" y="8156"/>
                  </a:lnTo>
                  <a:lnTo>
                    <a:pt x="192996" y="2780"/>
                  </a:lnTo>
                  <a:lnTo>
                    <a:pt x="197778" y="0"/>
                  </a:lnTo>
                  <a:lnTo>
                    <a:pt x="196740" y="0"/>
                  </a:lnTo>
                  <a:lnTo>
                    <a:pt x="192477" y="2484"/>
                  </a:lnTo>
                  <a:lnTo>
                    <a:pt x="188177" y="0"/>
                  </a:lnTo>
                  <a:lnTo>
                    <a:pt x="187176" y="0"/>
                  </a:lnTo>
                  <a:lnTo>
                    <a:pt x="191958" y="2780"/>
                  </a:lnTo>
                  <a:lnTo>
                    <a:pt x="182653" y="8156"/>
                  </a:lnTo>
                  <a:lnTo>
                    <a:pt x="173311" y="2780"/>
                  </a:lnTo>
                  <a:lnTo>
                    <a:pt x="178093" y="0"/>
                  </a:lnTo>
                  <a:lnTo>
                    <a:pt x="177092" y="0"/>
                  </a:lnTo>
                  <a:lnTo>
                    <a:pt x="172792" y="2484"/>
                  </a:lnTo>
                  <a:lnTo>
                    <a:pt x="168529" y="0"/>
                  </a:lnTo>
                  <a:lnTo>
                    <a:pt x="167491" y="0"/>
                  </a:lnTo>
                  <a:lnTo>
                    <a:pt x="172310" y="2780"/>
                  </a:lnTo>
                  <a:lnTo>
                    <a:pt x="162968" y="8156"/>
                  </a:lnTo>
                  <a:lnTo>
                    <a:pt x="153626" y="2780"/>
                  </a:lnTo>
                  <a:lnTo>
                    <a:pt x="158408" y="0"/>
                  </a:lnTo>
                  <a:lnTo>
                    <a:pt x="157407" y="0"/>
                  </a:lnTo>
                  <a:lnTo>
                    <a:pt x="153144" y="2484"/>
                  </a:lnTo>
                  <a:lnTo>
                    <a:pt x="148844" y="0"/>
                  </a:lnTo>
                  <a:lnTo>
                    <a:pt x="147843" y="0"/>
                  </a:lnTo>
                  <a:lnTo>
                    <a:pt x="152625" y="2780"/>
                  </a:lnTo>
                  <a:lnTo>
                    <a:pt x="143283" y="8156"/>
                  </a:lnTo>
                  <a:lnTo>
                    <a:pt x="133978" y="2780"/>
                  </a:lnTo>
                  <a:lnTo>
                    <a:pt x="138760" y="0"/>
                  </a:lnTo>
                  <a:lnTo>
                    <a:pt x="137722" y="0"/>
                  </a:lnTo>
                  <a:lnTo>
                    <a:pt x="133459" y="2484"/>
                  </a:lnTo>
                  <a:lnTo>
                    <a:pt x="129158" y="0"/>
                  </a:lnTo>
                  <a:lnTo>
                    <a:pt x="128157" y="0"/>
                  </a:lnTo>
                  <a:lnTo>
                    <a:pt x="132940" y="2780"/>
                  </a:lnTo>
                  <a:lnTo>
                    <a:pt x="123598" y="8156"/>
                  </a:lnTo>
                  <a:lnTo>
                    <a:pt x="114293" y="2780"/>
                  </a:lnTo>
                  <a:lnTo>
                    <a:pt x="119075" y="0"/>
                  </a:lnTo>
                  <a:lnTo>
                    <a:pt x="118074" y="0"/>
                  </a:lnTo>
                  <a:lnTo>
                    <a:pt x="113774" y="2484"/>
                  </a:lnTo>
                  <a:lnTo>
                    <a:pt x="109510" y="0"/>
                  </a:lnTo>
                  <a:lnTo>
                    <a:pt x="108472" y="0"/>
                  </a:lnTo>
                  <a:lnTo>
                    <a:pt x="113255" y="2780"/>
                  </a:lnTo>
                  <a:lnTo>
                    <a:pt x="103950" y="8156"/>
                  </a:lnTo>
                  <a:lnTo>
                    <a:pt x="94607" y="2780"/>
                  </a:lnTo>
                  <a:lnTo>
                    <a:pt x="99390" y="0"/>
                  </a:lnTo>
                  <a:lnTo>
                    <a:pt x="98389" y="0"/>
                  </a:lnTo>
                  <a:lnTo>
                    <a:pt x="94088" y="2484"/>
                  </a:lnTo>
                  <a:lnTo>
                    <a:pt x="89825" y="0"/>
                  </a:lnTo>
                  <a:lnTo>
                    <a:pt x="88787" y="0"/>
                  </a:lnTo>
                  <a:lnTo>
                    <a:pt x="93606" y="2780"/>
                  </a:lnTo>
                  <a:lnTo>
                    <a:pt x="84264" y="8156"/>
                  </a:lnTo>
                  <a:lnTo>
                    <a:pt x="74922" y="2780"/>
                  </a:lnTo>
                  <a:lnTo>
                    <a:pt x="79742" y="0"/>
                  </a:lnTo>
                  <a:lnTo>
                    <a:pt x="78704" y="0"/>
                  </a:lnTo>
                  <a:lnTo>
                    <a:pt x="74440" y="2484"/>
                  </a:lnTo>
                  <a:lnTo>
                    <a:pt x="70140" y="0"/>
                  </a:lnTo>
                  <a:lnTo>
                    <a:pt x="69139" y="0"/>
                  </a:lnTo>
                  <a:lnTo>
                    <a:pt x="73921" y="2780"/>
                  </a:lnTo>
                  <a:lnTo>
                    <a:pt x="64579" y="8156"/>
                  </a:lnTo>
                  <a:lnTo>
                    <a:pt x="55274" y="2780"/>
                  </a:lnTo>
                  <a:lnTo>
                    <a:pt x="60056" y="0"/>
                  </a:lnTo>
                  <a:lnTo>
                    <a:pt x="59018" y="0"/>
                  </a:lnTo>
                  <a:lnTo>
                    <a:pt x="54755" y="2484"/>
                  </a:lnTo>
                  <a:lnTo>
                    <a:pt x="50455" y="0"/>
                  </a:lnTo>
                  <a:lnTo>
                    <a:pt x="49454" y="0"/>
                  </a:lnTo>
                  <a:lnTo>
                    <a:pt x="54236" y="2780"/>
                  </a:lnTo>
                  <a:lnTo>
                    <a:pt x="44931" y="8156"/>
                  </a:lnTo>
                  <a:lnTo>
                    <a:pt x="35589" y="2780"/>
                  </a:lnTo>
                  <a:lnTo>
                    <a:pt x="40371" y="0"/>
                  </a:lnTo>
                  <a:lnTo>
                    <a:pt x="39370" y="0"/>
                  </a:lnTo>
                  <a:lnTo>
                    <a:pt x="35070" y="2484"/>
                  </a:lnTo>
                  <a:lnTo>
                    <a:pt x="30807" y="0"/>
                  </a:lnTo>
                  <a:lnTo>
                    <a:pt x="29769" y="0"/>
                  </a:lnTo>
                  <a:lnTo>
                    <a:pt x="34551" y="2780"/>
                  </a:lnTo>
                  <a:lnTo>
                    <a:pt x="25246" y="8156"/>
                  </a:lnTo>
                  <a:lnTo>
                    <a:pt x="15904" y="2780"/>
                  </a:lnTo>
                  <a:lnTo>
                    <a:pt x="20686" y="0"/>
                  </a:lnTo>
                  <a:lnTo>
                    <a:pt x="19685" y="0"/>
                  </a:lnTo>
                  <a:lnTo>
                    <a:pt x="15385" y="2484"/>
                  </a:lnTo>
                  <a:lnTo>
                    <a:pt x="11122" y="0"/>
                  </a:lnTo>
                  <a:lnTo>
                    <a:pt x="10121" y="0"/>
                  </a:lnTo>
                  <a:lnTo>
                    <a:pt x="14903" y="2780"/>
                  </a:lnTo>
                  <a:lnTo>
                    <a:pt x="5561" y="8156"/>
                  </a:lnTo>
                  <a:lnTo>
                    <a:pt x="0" y="4968"/>
                  </a:lnTo>
                  <a:lnTo>
                    <a:pt x="0" y="5561"/>
                  </a:lnTo>
                  <a:lnTo>
                    <a:pt x="5042" y="8452"/>
                  </a:lnTo>
                  <a:lnTo>
                    <a:pt x="0" y="11381"/>
                  </a:lnTo>
                  <a:lnTo>
                    <a:pt x="0" y="11974"/>
                  </a:lnTo>
                  <a:lnTo>
                    <a:pt x="5561" y="8749"/>
                  </a:lnTo>
                  <a:lnTo>
                    <a:pt x="14903" y="14124"/>
                  </a:lnTo>
                  <a:lnTo>
                    <a:pt x="5561" y="19537"/>
                  </a:lnTo>
                  <a:lnTo>
                    <a:pt x="0" y="16312"/>
                  </a:lnTo>
                  <a:lnTo>
                    <a:pt x="0" y="16905"/>
                  </a:lnTo>
                  <a:lnTo>
                    <a:pt x="5042" y="19833"/>
                  </a:lnTo>
                  <a:lnTo>
                    <a:pt x="0" y="22725"/>
                  </a:lnTo>
                  <a:lnTo>
                    <a:pt x="0" y="23318"/>
                  </a:lnTo>
                  <a:lnTo>
                    <a:pt x="5561" y="20130"/>
                  </a:lnTo>
                  <a:lnTo>
                    <a:pt x="14903" y="25505"/>
                  </a:lnTo>
                  <a:lnTo>
                    <a:pt x="5561" y="30881"/>
                  </a:lnTo>
                  <a:lnTo>
                    <a:pt x="0" y="27693"/>
                  </a:lnTo>
                  <a:lnTo>
                    <a:pt x="0" y="28249"/>
                  </a:lnTo>
                  <a:lnTo>
                    <a:pt x="5042" y="31177"/>
                  </a:lnTo>
                  <a:lnTo>
                    <a:pt x="0" y="34106"/>
                  </a:lnTo>
                  <a:lnTo>
                    <a:pt x="0" y="34662"/>
                  </a:lnTo>
                  <a:lnTo>
                    <a:pt x="5561" y="31474"/>
                  </a:lnTo>
                  <a:lnTo>
                    <a:pt x="14903" y="36849"/>
                  </a:lnTo>
                  <a:lnTo>
                    <a:pt x="5561" y="42262"/>
                  </a:lnTo>
                  <a:lnTo>
                    <a:pt x="0" y="39037"/>
                  </a:lnTo>
                  <a:lnTo>
                    <a:pt x="0" y="39630"/>
                  </a:lnTo>
                  <a:lnTo>
                    <a:pt x="5042" y="42521"/>
                  </a:lnTo>
                  <a:lnTo>
                    <a:pt x="0" y="45450"/>
                  </a:lnTo>
                  <a:lnTo>
                    <a:pt x="0" y="46043"/>
                  </a:lnTo>
                  <a:lnTo>
                    <a:pt x="5561" y="42818"/>
                  </a:lnTo>
                  <a:lnTo>
                    <a:pt x="14903" y="48230"/>
                  </a:lnTo>
                  <a:lnTo>
                    <a:pt x="5561" y="53606"/>
                  </a:lnTo>
                  <a:lnTo>
                    <a:pt x="0" y="50381"/>
                  </a:lnTo>
                  <a:lnTo>
                    <a:pt x="0" y="50974"/>
                  </a:lnTo>
                  <a:lnTo>
                    <a:pt x="5042" y="53902"/>
                  </a:lnTo>
                  <a:lnTo>
                    <a:pt x="0" y="56794"/>
                  </a:lnTo>
                  <a:lnTo>
                    <a:pt x="0" y="57387"/>
                  </a:lnTo>
                  <a:lnTo>
                    <a:pt x="5561" y="54199"/>
                  </a:lnTo>
                  <a:lnTo>
                    <a:pt x="14903" y="59574"/>
                  </a:lnTo>
                  <a:lnTo>
                    <a:pt x="5561" y="64950"/>
                  </a:lnTo>
                  <a:lnTo>
                    <a:pt x="0" y="61762"/>
                  </a:lnTo>
                  <a:lnTo>
                    <a:pt x="0" y="62355"/>
                  </a:lnTo>
                  <a:lnTo>
                    <a:pt x="5042" y="65246"/>
                  </a:lnTo>
                  <a:lnTo>
                    <a:pt x="0" y="68175"/>
                  </a:lnTo>
                  <a:lnTo>
                    <a:pt x="0" y="68768"/>
                  </a:lnTo>
                  <a:lnTo>
                    <a:pt x="5561" y="65543"/>
                  </a:lnTo>
                  <a:lnTo>
                    <a:pt x="14903" y="70918"/>
                  </a:lnTo>
                  <a:lnTo>
                    <a:pt x="5561" y="76331"/>
                  </a:lnTo>
                  <a:lnTo>
                    <a:pt x="0" y="73106"/>
                  </a:lnTo>
                  <a:lnTo>
                    <a:pt x="0" y="73699"/>
                  </a:lnTo>
                  <a:lnTo>
                    <a:pt x="5042" y="76627"/>
                  </a:lnTo>
                  <a:lnTo>
                    <a:pt x="0" y="79519"/>
                  </a:lnTo>
                  <a:lnTo>
                    <a:pt x="0" y="80112"/>
                  </a:lnTo>
                  <a:lnTo>
                    <a:pt x="5561" y="76924"/>
                  </a:lnTo>
                  <a:lnTo>
                    <a:pt x="14903" y="82299"/>
                  </a:lnTo>
                  <a:lnTo>
                    <a:pt x="5561" y="87675"/>
                  </a:lnTo>
                  <a:lnTo>
                    <a:pt x="0" y="84487"/>
                  </a:lnTo>
                  <a:lnTo>
                    <a:pt x="0" y="85043"/>
                  </a:lnTo>
                  <a:lnTo>
                    <a:pt x="5042" y="87971"/>
                  </a:lnTo>
                  <a:lnTo>
                    <a:pt x="0" y="90900"/>
                  </a:lnTo>
                  <a:lnTo>
                    <a:pt x="0" y="91493"/>
                  </a:lnTo>
                  <a:lnTo>
                    <a:pt x="5561" y="88268"/>
                  </a:lnTo>
                  <a:lnTo>
                    <a:pt x="14903" y="93643"/>
                  </a:lnTo>
                  <a:lnTo>
                    <a:pt x="5561" y="99056"/>
                  </a:lnTo>
                  <a:lnTo>
                    <a:pt x="0" y="95831"/>
                  </a:lnTo>
                  <a:lnTo>
                    <a:pt x="0" y="96424"/>
                  </a:lnTo>
                  <a:lnTo>
                    <a:pt x="5042" y="99353"/>
                  </a:lnTo>
                  <a:lnTo>
                    <a:pt x="0" y="102244"/>
                  </a:lnTo>
                  <a:lnTo>
                    <a:pt x="0" y="102837"/>
                  </a:lnTo>
                  <a:lnTo>
                    <a:pt x="5561" y="99612"/>
                  </a:lnTo>
                  <a:lnTo>
                    <a:pt x="14903" y="105025"/>
                  </a:lnTo>
                  <a:lnTo>
                    <a:pt x="5561" y="110400"/>
                  </a:lnTo>
                  <a:lnTo>
                    <a:pt x="0" y="107175"/>
                  </a:lnTo>
                  <a:lnTo>
                    <a:pt x="0" y="107768"/>
                  </a:lnTo>
                  <a:lnTo>
                    <a:pt x="5042" y="110697"/>
                  </a:lnTo>
                  <a:lnTo>
                    <a:pt x="0" y="113625"/>
                  </a:lnTo>
                  <a:lnTo>
                    <a:pt x="0" y="114181"/>
                  </a:lnTo>
                  <a:lnTo>
                    <a:pt x="5561" y="110993"/>
                  </a:lnTo>
                  <a:lnTo>
                    <a:pt x="14903" y="116369"/>
                  </a:lnTo>
                  <a:lnTo>
                    <a:pt x="5561" y="121744"/>
                  </a:lnTo>
                  <a:lnTo>
                    <a:pt x="0" y="118556"/>
                  </a:lnTo>
                  <a:lnTo>
                    <a:pt x="0" y="119149"/>
                  </a:lnTo>
                  <a:lnTo>
                    <a:pt x="5042" y="122040"/>
                  </a:lnTo>
                  <a:lnTo>
                    <a:pt x="0" y="124969"/>
                  </a:lnTo>
                  <a:lnTo>
                    <a:pt x="0" y="125562"/>
                  </a:lnTo>
                  <a:lnTo>
                    <a:pt x="5561" y="122337"/>
                  </a:lnTo>
                  <a:lnTo>
                    <a:pt x="14903" y="127750"/>
                  </a:lnTo>
                  <a:lnTo>
                    <a:pt x="5561" y="133125"/>
                  </a:lnTo>
                  <a:lnTo>
                    <a:pt x="0" y="129900"/>
                  </a:lnTo>
                  <a:lnTo>
                    <a:pt x="0" y="130493"/>
                  </a:lnTo>
                  <a:lnTo>
                    <a:pt x="5042" y="133422"/>
                  </a:lnTo>
                  <a:lnTo>
                    <a:pt x="0" y="136313"/>
                  </a:lnTo>
                  <a:lnTo>
                    <a:pt x="0" y="136906"/>
                  </a:lnTo>
                  <a:lnTo>
                    <a:pt x="5561" y="133718"/>
                  </a:lnTo>
                  <a:lnTo>
                    <a:pt x="14903" y="139094"/>
                  </a:lnTo>
                  <a:lnTo>
                    <a:pt x="5561" y="144469"/>
                  </a:lnTo>
                  <a:lnTo>
                    <a:pt x="0" y="141281"/>
                  </a:lnTo>
                  <a:lnTo>
                    <a:pt x="0" y="141874"/>
                  </a:lnTo>
                  <a:lnTo>
                    <a:pt x="5042" y="144766"/>
                  </a:lnTo>
                  <a:lnTo>
                    <a:pt x="0" y="147694"/>
                  </a:lnTo>
                  <a:lnTo>
                    <a:pt x="0" y="148287"/>
                  </a:lnTo>
                  <a:lnTo>
                    <a:pt x="5561" y="145062"/>
                  </a:lnTo>
                  <a:lnTo>
                    <a:pt x="14903" y="150438"/>
                  </a:lnTo>
                  <a:lnTo>
                    <a:pt x="5561" y="155850"/>
                  </a:lnTo>
                  <a:lnTo>
                    <a:pt x="0" y="152625"/>
                  </a:lnTo>
                  <a:lnTo>
                    <a:pt x="0" y="153218"/>
                  </a:lnTo>
                  <a:lnTo>
                    <a:pt x="5042" y="156147"/>
                  </a:lnTo>
                  <a:lnTo>
                    <a:pt x="0" y="159038"/>
                  </a:lnTo>
                  <a:lnTo>
                    <a:pt x="0" y="159631"/>
                  </a:lnTo>
                  <a:lnTo>
                    <a:pt x="5561" y="156406"/>
                  </a:lnTo>
                  <a:lnTo>
                    <a:pt x="14384" y="161522"/>
                  </a:lnTo>
                  <a:lnTo>
                    <a:pt x="16423" y="161522"/>
                  </a:lnTo>
                  <a:lnTo>
                    <a:pt x="25246" y="156406"/>
                  </a:lnTo>
                  <a:lnTo>
                    <a:pt x="34069" y="161522"/>
                  </a:lnTo>
                  <a:lnTo>
                    <a:pt x="36108" y="161522"/>
                  </a:lnTo>
                  <a:lnTo>
                    <a:pt x="44931" y="156406"/>
                  </a:lnTo>
                  <a:lnTo>
                    <a:pt x="53754" y="161522"/>
                  </a:lnTo>
                  <a:lnTo>
                    <a:pt x="55756" y="161522"/>
                  </a:lnTo>
                  <a:lnTo>
                    <a:pt x="64579" y="156406"/>
                  </a:lnTo>
                  <a:lnTo>
                    <a:pt x="73402" y="161522"/>
                  </a:lnTo>
                  <a:lnTo>
                    <a:pt x="75441" y="161522"/>
                  </a:lnTo>
                  <a:lnTo>
                    <a:pt x="84264" y="156406"/>
                  </a:lnTo>
                  <a:lnTo>
                    <a:pt x="93087" y="161522"/>
                  </a:lnTo>
                  <a:lnTo>
                    <a:pt x="95126" y="161522"/>
                  </a:lnTo>
                  <a:lnTo>
                    <a:pt x="103950" y="156406"/>
                  </a:lnTo>
                  <a:lnTo>
                    <a:pt x="112773" y="161522"/>
                  </a:lnTo>
                  <a:lnTo>
                    <a:pt x="114775" y="161522"/>
                  </a:lnTo>
                  <a:lnTo>
                    <a:pt x="123598" y="156443"/>
                  </a:lnTo>
                  <a:lnTo>
                    <a:pt x="132421" y="161522"/>
                  </a:lnTo>
                  <a:lnTo>
                    <a:pt x="134460" y="161522"/>
                  </a:lnTo>
                  <a:lnTo>
                    <a:pt x="143283" y="156443"/>
                  </a:lnTo>
                  <a:lnTo>
                    <a:pt x="152106" y="161522"/>
                  </a:lnTo>
                  <a:lnTo>
                    <a:pt x="154145" y="161522"/>
                  </a:lnTo>
                  <a:lnTo>
                    <a:pt x="162968" y="156443"/>
                  </a:lnTo>
                  <a:lnTo>
                    <a:pt x="171791" y="161522"/>
                  </a:lnTo>
                  <a:lnTo>
                    <a:pt x="173830" y="161522"/>
                  </a:lnTo>
                  <a:lnTo>
                    <a:pt x="182653" y="156443"/>
                  </a:lnTo>
                  <a:lnTo>
                    <a:pt x="191476" y="161522"/>
                  </a:lnTo>
                  <a:lnTo>
                    <a:pt x="193478" y="161522"/>
                  </a:lnTo>
                  <a:lnTo>
                    <a:pt x="202301" y="156406"/>
                  </a:lnTo>
                  <a:lnTo>
                    <a:pt x="211124" y="161522"/>
                  </a:lnTo>
                  <a:lnTo>
                    <a:pt x="213163" y="161522"/>
                  </a:lnTo>
                  <a:lnTo>
                    <a:pt x="221986" y="156406"/>
                  </a:lnTo>
                  <a:lnTo>
                    <a:pt x="230809" y="161522"/>
                  </a:lnTo>
                  <a:lnTo>
                    <a:pt x="232848" y="161522"/>
                  </a:lnTo>
                  <a:lnTo>
                    <a:pt x="241672" y="156406"/>
                  </a:lnTo>
                  <a:lnTo>
                    <a:pt x="250495" y="161522"/>
                  </a:lnTo>
                  <a:lnTo>
                    <a:pt x="252534" y="161522"/>
                  </a:lnTo>
                  <a:lnTo>
                    <a:pt x="261357" y="156443"/>
                  </a:lnTo>
                  <a:lnTo>
                    <a:pt x="270180" y="161522"/>
                  </a:lnTo>
                  <a:lnTo>
                    <a:pt x="272182" y="161522"/>
                  </a:lnTo>
                  <a:lnTo>
                    <a:pt x="281005" y="156443"/>
                  </a:lnTo>
                  <a:lnTo>
                    <a:pt x="285750" y="159149"/>
                  </a:lnTo>
                  <a:lnTo>
                    <a:pt x="285750" y="158556"/>
                  </a:lnTo>
                  <a:lnTo>
                    <a:pt x="281524" y="156147"/>
                  </a:lnTo>
                  <a:lnTo>
                    <a:pt x="285750" y="153700"/>
                  </a:lnTo>
                  <a:lnTo>
                    <a:pt x="285750" y="153107"/>
                  </a:lnTo>
                  <a:lnTo>
                    <a:pt x="281005" y="155850"/>
                  </a:lnTo>
                  <a:lnTo>
                    <a:pt x="271700" y="150438"/>
                  </a:lnTo>
                  <a:lnTo>
                    <a:pt x="281005" y="145062"/>
                  </a:lnTo>
                  <a:lnTo>
                    <a:pt x="285750" y="147805"/>
                  </a:lnTo>
                  <a:lnTo>
                    <a:pt x="285750" y="147212"/>
                  </a:lnTo>
                  <a:lnTo>
                    <a:pt x="281524" y="144766"/>
                  </a:lnTo>
                  <a:lnTo>
                    <a:pt x="285750" y="142319"/>
                  </a:lnTo>
                  <a:lnTo>
                    <a:pt x="285750" y="141763"/>
                  </a:lnTo>
                  <a:lnTo>
                    <a:pt x="281005" y="144469"/>
                  </a:lnTo>
                  <a:lnTo>
                    <a:pt x="271700" y="139094"/>
                  </a:lnTo>
                  <a:lnTo>
                    <a:pt x="281005" y="133718"/>
                  </a:lnTo>
                  <a:lnTo>
                    <a:pt x="285750" y="136424"/>
                  </a:lnTo>
                  <a:lnTo>
                    <a:pt x="285750" y="135868"/>
                  </a:lnTo>
                  <a:lnTo>
                    <a:pt x="281524" y="133422"/>
                  </a:lnTo>
                  <a:lnTo>
                    <a:pt x="285750" y="130975"/>
                  </a:lnTo>
                  <a:lnTo>
                    <a:pt x="285750" y="130382"/>
                  </a:lnTo>
                  <a:lnTo>
                    <a:pt x="281005" y="133125"/>
                  </a:lnTo>
                  <a:lnTo>
                    <a:pt x="271700" y="127750"/>
                  </a:lnTo>
                  <a:lnTo>
                    <a:pt x="281005" y="122337"/>
                  </a:lnTo>
                  <a:lnTo>
                    <a:pt x="285750" y="125080"/>
                  </a:lnTo>
                  <a:lnTo>
                    <a:pt x="285750" y="124487"/>
                  </a:lnTo>
                  <a:lnTo>
                    <a:pt x="281524" y="122040"/>
                  </a:lnTo>
                  <a:lnTo>
                    <a:pt x="285750" y="119594"/>
                  </a:lnTo>
                  <a:lnTo>
                    <a:pt x="285750" y="119038"/>
                  </a:lnTo>
                  <a:lnTo>
                    <a:pt x="281005" y="121744"/>
                  </a:lnTo>
                  <a:lnTo>
                    <a:pt x="271700" y="116369"/>
                  </a:lnTo>
                  <a:lnTo>
                    <a:pt x="281005" y="110993"/>
                  </a:lnTo>
                  <a:lnTo>
                    <a:pt x="285750" y="113736"/>
                  </a:lnTo>
                  <a:lnTo>
                    <a:pt x="285750" y="113143"/>
                  </a:lnTo>
                  <a:lnTo>
                    <a:pt x="281524" y="110697"/>
                  </a:lnTo>
                  <a:lnTo>
                    <a:pt x="285750" y="108250"/>
                  </a:lnTo>
                  <a:lnTo>
                    <a:pt x="285750" y="107657"/>
                  </a:lnTo>
                  <a:lnTo>
                    <a:pt x="281005" y="110400"/>
                  </a:lnTo>
                  <a:lnTo>
                    <a:pt x="271700" y="105025"/>
                  </a:lnTo>
                  <a:lnTo>
                    <a:pt x="281005" y="99612"/>
                  </a:lnTo>
                  <a:lnTo>
                    <a:pt x="285750" y="102355"/>
                  </a:lnTo>
                  <a:lnTo>
                    <a:pt x="285750" y="101762"/>
                  </a:lnTo>
                  <a:lnTo>
                    <a:pt x="281524" y="99353"/>
                  </a:lnTo>
                  <a:lnTo>
                    <a:pt x="285750" y="96906"/>
                  </a:lnTo>
                  <a:lnTo>
                    <a:pt x="285750" y="96313"/>
                  </a:lnTo>
                  <a:lnTo>
                    <a:pt x="281005" y="99056"/>
                  </a:lnTo>
                  <a:lnTo>
                    <a:pt x="271700" y="93643"/>
                  </a:lnTo>
                  <a:lnTo>
                    <a:pt x="281005" y="88268"/>
                  </a:lnTo>
                  <a:lnTo>
                    <a:pt x="285750" y="91011"/>
                  </a:lnTo>
                  <a:lnTo>
                    <a:pt x="285750" y="90418"/>
                  </a:lnTo>
                  <a:lnTo>
                    <a:pt x="281524" y="87971"/>
                  </a:lnTo>
                  <a:lnTo>
                    <a:pt x="285750" y="85525"/>
                  </a:lnTo>
                  <a:lnTo>
                    <a:pt x="285750" y="84932"/>
                  </a:lnTo>
                  <a:lnTo>
                    <a:pt x="281005" y="87675"/>
                  </a:lnTo>
                  <a:lnTo>
                    <a:pt x="271700" y="82299"/>
                  </a:lnTo>
                  <a:lnTo>
                    <a:pt x="281005" y="76924"/>
                  </a:lnTo>
                  <a:lnTo>
                    <a:pt x="285750" y="79630"/>
                  </a:lnTo>
                  <a:lnTo>
                    <a:pt x="285750" y="79074"/>
                  </a:lnTo>
                  <a:lnTo>
                    <a:pt x="281524" y="76627"/>
                  </a:lnTo>
                  <a:lnTo>
                    <a:pt x="285750" y="74181"/>
                  </a:lnTo>
                  <a:lnTo>
                    <a:pt x="285750" y="73588"/>
                  </a:lnTo>
                  <a:lnTo>
                    <a:pt x="281005" y="76331"/>
                  </a:lnTo>
                  <a:lnTo>
                    <a:pt x="271700" y="70956"/>
                  </a:lnTo>
                  <a:lnTo>
                    <a:pt x="281005" y="65543"/>
                  </a:lnTo>
                  <a:lnTo>
                    <a:pt x="285750" y="68286"/>
                  </a:lnTo>
                  <a:lnTo>
                    <a:pt x="285750" y="67693"/>
                  </a:lnTo>
                  <a:lnTo>
                    <a:pt x="281524" y="65246"/>
                  </a:lnTo>
                  <a:lnTo>
                    <a:pt x="285750" y="62800"/>
                  </a:lnTo>
                  <a:lnTo>
                    <a:pt x="285750" y="62244"/>
                  </a:lnTo>
                  <a:lnTo>
                    <a:pt x="281005" y="64950"/>
                  </a:lnTo>
                  <a:lnTo>
                    <a:pt x="271700" y="59574"/>
                  </a:lnTo>
                  <a:lnTo>
                    <a:pt x="281005" y="54199"/>
                  </a:lnTo>
                  <a:lnTo>
                    <a:pt x="285750" y="56942"/>
                  </a:lnTo>
                  <a:lnTo>
                    <a:pt x="285750" y="56349"/>
                  </a:lnTo>
                  <a:lnTo>
                    <a:pt x="281524" y="53902"/>
                  </a:lnTo>
                  <a:lnTo>
                    <a:pt x="285750" y="51456"/>
                  </a:lnTo>
                  <a:lnTo>
                    <a:pt x="285750" y="50863"/>
                  </a:lnTo>
                  <a:lnTo>
                    <a:pt x="281005" y="53606"/>
                  </a:lnTo>
                  <a:lnTo>
                    <a:pt x="271700" y="48230"/>
                  </a:lnTo>
                  <a:lnTo>
                    <a:pt x="281005" y="42818"/>
                  </a:lnTo>
                  <a:lnTo>
                    <a:pt x="285750" y="45561"/>
                  </a:lnTo>
                  <a:lnTo>
                    <a:pt x="285750" y="44968"/>
                  </a:lnTo>
                  <a:lnTo>
                    <a:pt x="281524" y="42521"/>
                  </a:lnTo>
                  <a:lnTo>
                    <a:pt x="285750" y="40112"/>
                  </a:lnTo>
                  <a:lnTo>
                    <a:pt x="285750" y="39519"/>
                  </a:lnTo>
                  <a:lnTo>
                    <a:pt x="281005" y="42262"/>
                  </a:lnTo>
                  <a:lnTo>
                    <a:pt x="271700" y="36849"/>
                  </a:lnTo>
                  <a:lnTo>
                    <a:pt x="281005" y="31474"/>
                  </a:lnTo>
                  <a:lnTo>
                    <a:pt x="285750" y="34217"/>
                  </a:lnTo>
                  <a:lnTo>
                    <a:pt x="285750" y="33624"/>
                  </a:lnTo>
                  <a:lnTo>
                    <a:pt x="281524" y="31177"/>
                  </a:lnTo>
                  <a:lnTo>
                    <a:pt x="285750" y="28731"/>
                  </a:lnTo>
                  <a:lnTo>
                    <a:pt x="285750" y="28138"/>
                  </a:lnTo>
                  <a:lnTo>
                    <a:pt x="281005" y="30881"/>
                  </a:lnTo>
                  <a:lnTo>
                    <a:pt x="271700" y="25505"/>
                  </a:lnTo>
                  <a:lnTo>
                    <a:pt x="281005" y="20130"/>
                  </a:lnTo>
                  <a:lnTo>
                    <a:pt x="285750" y="22836"/>
                  </a:lnTo>
                  <a:lnTo>
                    <a:pt x="285750" y="22243"/>
                  </a:lnTo>
                  <a:lnTo>
                    <a:pt x="281524" y="19833"/>
                  </a:lnTo>
                  <a:lnTo>
                    <a:pt x="285750" y="17387"/>
                  </a:lnTo>
                  <a:lnTo>
                    <a:pt x="285750" y="16794"/>
                  </a:lnTo>
                  <a:lnTo>
                    <a:pt x="281005" y="19537"/>
                  </a:lnTo>
                  <a:lnTo>
                    <a:pt x="271700" y="14124"/>
                  </a:lnTo>
                  <a:lnTo>
                    <a:pt x="281005" y="8749"/>
                  </a:lnTo>
                  <a:lnTo>
                    <a:pt x="285750" y="11492"/>
                  </a:lnTo>
                  <a:lnTo>
                    <a:pt x="285750" y="10899"/>
                  </a:lnTo>
                  <a:lnTo>
                    <a:pt x="281524" y="8452"/>
                  </a:lnTo>
                  <a:lnTo>
                    <a:pt x="285750" y="6006"/>
                  </a:lnTo>
                  <a:lnTo>
                    <a:pt x="285750" y="5450"/>
                  </a:lnTo>
                  <a:lnTo>
                    <a:pt x="281005" y="8156"/>
                  </a:lnTo>
                  <a:lnTo>
                    <a:pt x="271700" y="2780"/>
                  </a:lnTo>
                  <a:lnTo>
                    <a:pt x="276482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4" name="Google Shape;10154;p28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extrusionOk="0">
                  <a:moveTo>
                    <a:pt x="1" y="0"/>
                  </a:moveTo>
                  <a:lnTo>
                    <a:pt x="186" y="111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5" name="Google Shape;10155;p28"/>
            <p:cNvSpPr/>
            <p:nvPr/>
          </p:nvSpPr>
          <p:spPr>
            <a:xfrm>
              <a:off x="7377225" y="838475"/>
              <a:ext cx="4650" cy="2800"/>
            </a:xfrm>
            <a:custGeom>
              <a:avLst/>
              <a:gdLst/>
              <a:ahLst/>
              <a:cxnLst/>
              <a:rect l="l" t="t" r="r" b="b"/>
              <a:pathLst>
                <a:path w="186" h="112" fill="none" extrusionOk="0">
                  <a:moveTo>
                    <a:pt x="186" y="0"/>
                  </a:moveTo>
                  <a:lnTo>
                    <a:pt x="1" y="0"/>
                  </a:lnTo>
                  <a:lnTo>
                    <a:pt x="186" y="111"/>
                  </a:lnTo>
                  <a:lnTo>
                    <a:pt x="186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6" name="Google Shape;10156;p28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extrusionOk="0">
                  <a:moveTo>
                    <a:pt x="0" y="0"/>
                  </a:moveTo>
                  <a:lnTo>
                    <a:pt x="0" y="59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7" name="Google Shape;10157;p28"/>
            <p:cNvSpPr/>
            <p:nvPr/>
          </p:nvSpPr>
          <p:spPr>
            <a:xfrm>
              <a:off x="238125" y="838475"/>
              <a:ext cx="25975" cy="14850"/>
            </a:xfrm>
            <a:custGeom>
              <a:avLst/>
              <a:gdLst/>
              <a:ahLst/>
              <a:cxnLst/>
              <a:rect l="l" t="t" r="r" b="b"/>
              <a:pathLst>
                <a:path w="1039" h="594" fill="none" extrusionOk="0">
                  <a:moveTo>
                    <a:pt x="1038" y="0"/>
                  </a:moveTo>
                  <a:lnTo>
                    <a:pt x="0" y="0"/>
                  </a:lnTo>
                  <a:lnTo>
                    <a:pt x="0" y="593"/>
                  </a:lnTo>
                  <a:lnTo>
                    <a:pt x="1038" y="0"/>
                  </a:lnTo>
                </a:path>
              </a:pathLst>
            </a:custGeom>
            <a:solidFill>
              <a:srgbClr val="FFFFFF">
                <a:alpha val="3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58" name="Google Shape;10158;p28"/>
          <p:cNvGrpSpPr/>
          <p:nvPr/>
        </p:nvGrpSpPr>
        <p:grpSpPr>
          <a:xfrm rot="10800000">
            <a:off x="5906166" y="3276605"/>
            <a:ext cx="3241523" cy="1866900"/>
            <a:chOff x="2" y="-2875"/>
            <a:chExt cx="3241523" cy="1866900"/>
          </a:xfrm>
        </p:grpSpPr>
        <p:sp>
          <p:nvSpPr>
            <p:cNvPr id="10159" name="Google Shape;10159;p2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0" name="Google Shape;10160;p2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61" name="Google Shape;10161;p2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162" name="Google Shape;10162;p28"/>
          <p:cNvGrpSpPr/>
          <p:nvPr/>
        </p:nvGrpSpPr>
        <p:grpSpPr>
          <a:xfrm flipH="1">
            <a:off x="5906166" y="-2887"/>
            <a:ext cx="3241523" cy="1866900"/>
            <a:chOff x="2" y="-2875"/>
            <a:chExt cx="3241523" cy="1866900"/>
          </a:xfrm>
        </p:grpSpPr>
        <p:sp>
          <p:nvSpPr>
            <p:cNvPr id="10163" name="Google Shape;10163;p2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4" name="Google Shape;10164;p2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65" name="Google Shape;10165;p2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166" name="Google Shape;10166;p28"/>
          <p:cNvGrpSpPr/>
          <p:nvPr/>
        </p:nvGrpSpPr>
        <p:grpSpPr>
          <a:xfrm>
            <a:off x="2" y="-2875"/>
            <a:ext cx="3241523" cy="1866900"/>
            <a:chOff x="2" y="-2875"/>
            <a:chExt cx="3241523" cy="1866900"/>
          </a:xfrm>
        </p:grpSpPr>
        <p:sp>
          <p:nvSpPr>
            <p:cNvPr id="10167" name="Google Shape;10167;p28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8" name="Google Shape;10168;p28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169" name="Google Shape;10169;p28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170" name="Google Shape;10170;p28"/>
          <p:cNvGrpSpPr/>
          <p:nvPr/>
        </p:nvGrpSpPr>
        <p:grpSpPr>
          <a:xfrm>
            <a:off x="78916" y="669232"/>
            <a:ext cx="292917" cy="714381"/>
            <a:chOff x="7143503" y="-1804409"/>
            <a:chExt cx="413375" cy="1008159"/>
          </a:xfrm>
        </p:grpSpPr>
        <p:sp>
          <p:nvSpPr>
            <p:cNvPr id="10171" name="Google Shape;10171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72" name="Google Shape;10172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73" name="Google Shape;10173;p28"/>
          <p:cNvGrpSpPr/>
          <p:nvPr/>
        </p:nvGrpSpPr>
        <p:grpSpPr>
          <a:xfrm>
            <a:off x="1014191" y="145407"/>
            <a:ext cx="292917" cy="714381"/>
            <a:chOff x="7143503" y="-1804409"/>
            <a:chExt cx="413375" cy="1008159"/>
          </a:xfrm>
        </p:grpSpPr>
        <p:sp>
          <p:nvSpPr>
            <p:cNvPr id="10174" name="Google Shape;10174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75" name="Google Shape;10175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76" name="Google Shape;10176;p28"/>
          <p:cNvGrpSpPr/>
          <p:nvPr/>
        </p:nvGrpSpPr>
        <p:grpSpPr>
          <a:xfrm>
            <a:off x="8851091" y="602482"/>
            <a:ext cx="292917" cy="714381"/>
            <a:chOff x="7143503" y="-1804409"/>
            <a:chExt cx="413375" cy="1008159"/>
          </a:xfrm>
        </p:grpSpPr>
        <p:sp>
          <p:nvSpPr>
            <p:cNvPr id="10177" name="Google Shape;10177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78" name="Google Shape;10178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79" name="Google Shape;10179;p28"/>
          <p:cNvGrpSpPr/>
          <p:nvPr/>
        </p:nvGrpSpPr>
        <p:grpSpPr>
          <a:xfrm>
            <a:off x="8722416" y="3406107"/>
            <a:ext cx="292917" cy="714381"/>
            <a:chOff x="7143503" y="-1804409"/>
            <a:chExt cx="413375" cy="1008159"/>
          </a:xfrm>
        </p:grpSpPr>
        <p:sp>
          <p:nvSpPr>
            <p:cNvPr id="10180" name="Google Shape;10180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81" name="Google Shape;1018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82" name="Google Shape;10182;p28"/>
          <p:cNvGrpSpPr/>
          <p:nvPr/>
        </p:nvGrpSpPr>
        <p:grpSpPr>
          <a:xfrm>
            <a:off x="7876941" y="3828832"/>
            <a:ext cx="292917" cy="714381"/>
            <a:chOff x="7143503" y="-1804409"/>
            <a:chExt cx="413375" cy="1008159"/>
          </a:xfrm>
        </p:grpSpPr>
        <p:sp>
          <p:nvSpPr>
            <p:cNvPr id="10183" name="Google Shape;10183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84" name="Google Shape;10184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85" name="Google Shape;10185;p28"/>
          <p:cNvGrpSpPr/>
          <p:nvPr/>
        </p:nvGrpSpPr>
        <p:grpSpPr>
          <a:xfrm>
            <a:off x="7086616" y="4315907"/>
            <a:ext cx="292917" cy="714381"/>
            <a:chOff x="7143503" y="-1804409"/>
            <a:chExt cx="413375" cy="1008159"/>
          </a:xfrm>
        </p:grpSpPr>
        <p:sp>
          <p:nvSpPr>
            <p:cNvPr id="10186" name="Google Shape;10186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87" name="Google Shape;10187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88" name="Google Shape;10188;p28"/>
          <p:cNvGrpSpPr/>
          <p:nvPr/>
        </p:nvGrpSpPr>
        <p:grpSpPr>
          <a:xfrm>
            <a:off x="1436916" y="-111918"/>
            <a:ext cx="292917" cy="714381"/>
            <a:chOff x="7143503" y="-1804409"/>
            <a:chExt cx="413375" cy="1008159"/>
          </a:xfrm>
        </p:grpSpPr>
        <p:sp>
          <p:nvSpPr>
            <p:cNvPr id="10189" name="Google Shape;10189;p28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90" name="Google Shape;10190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91" name="Google Shape;10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2949" y="2410251"/>
            <a:ext cx="394850" cy="119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2" name="Google Shape;1019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800" y="423480"/>
            <a:ext cx="394850" cy="1171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193" name="Google Shape;10193;p28"/>
          <p:cNvSpPr/>
          <p:nvPr/>
        </p:nvSpPr>
        <p:spPr>
          <a:xfrm>
            <a:off x="382200" y="220500"/>
            <a:ext cx="8379600" cy="4702500"/>
          </a:xfrm>
          <a:prstGeom prst="rect">
            <a:avLst/>
          </a:prstGeom>
          <a:solidFill>
            <a:srgbClr val="46393B">
              <a:alpha val="7143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365760"/>
            <a:ext cx="7708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Exo 2 Black"/>
              <a:buNone/>
              <a:defRPr sz="3000">
                <a:solidFill>
                  <a:schemeClr val="lt2"/>
                </a:solidFill>
                <a:latin typeface="Exo 2 Black"/>
                <a:ea typeface="Exo 2 Black"/>
                <a:cs typeface="Exo 2 Black"/>
                <a:sym typeface="Exo 2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nton"/>
              <a:buNone/>
              <a:defRPr sz="35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6" r:id="rId5"/>
    <p:sldLayoutId id="2147483658" r:id="rId6"/>
    <p:sldLayoutId id="2147483659" r:id="rId7"/>
    <p:sldLayoutId id="2147483660" r:id="rId8"/>
    <p:sldLayoutId id="2147483674" r:id="rId9"/>
    <p:sldLayoutId id="214748367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1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4" name="Google Shape;1059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920" y="1512312"/>
            <a:ext cx="1553099" cy="897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95" name="Google Shape;10595;p33"/>
          <p:cNvGrpSpPr/>
          <p:nvPr/>
        </p:nvGrpSpPr>
        <p:grpSpPr>
          <a:xfrm>
            <a:off x="166744" y="885638"/>
            <a:ext cx="1750829" cy="1253610"/>
            <a:chOff x="166744" y="885638"/>
            <a:chExt cx="1750829" cy="1253610"/>
          </a:xfrm>
        </p:grpSpPr>
        <p:pic>
          <p:nvPicPr>
            <p:cNvPr id="10596" name="Google Shape;10596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6744" y="1334575"/>
              <a:ext cx="1273467" cy="80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97" name="Google Shape;10597;p33"/>
            <p:cNvSpPr/>
            <p:nvPr/>
          </p:nvSpPr>
          <p:spPr>
            <a:xfrm rot="2414402">
              <a:off x="843212" y="946476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8" name="Google Shape;10598;p33"/>
            <p:cNvSpPr/>
            <p:nvPr/>
          </p:nvSpPr>
          <p:spPr>
            <a:xfrm rot="1365839" flipH="1">
              <a:off x="1574382" y="1350499"/>
              <a:ext cx="297258" cy="297258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9" name="Google Shape;10599;p33"/>
            <p:cNvSpPr/>
            <p:nvPr/>
          </p:nvSpPr>
          <p:spPr>
            <a:xfrm rot="-2414402" flipH="1">
              <a:off x="515062" y="1050801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0" name="Google Shape;10600;p33"/>
          <p:cNvGrpSpPr/>
          <p:nvPr/>
        </p:nvGrpSpPr>
        <p:grpSpPr>
          <a:xfrm>
            <a:off x="2222477" y="1797800"/>
            <a:ext cx="1006800" cy="1102275"/>
            <a:chOff x="2049027" y="2236600"/>
            <a:chExt cx="1006800" cy="1102275"/>
          </a:xfrm>
        </p:grpSpPr>
        <p:sp>
          <p:nvSpPr>
            <p:cNvPr id="10601" name="Google Shape;10601;p33"/>
            <p:cNvSpPr/>
            <p:nvPr/>
          </p:nvSpPr>
          <p:spPr>
            <a:xfrm>
              <a:off x="2255823" y="3026929"/>
              <a:ext cx="443700" cy="2280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02" name="Google Shape;10602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48739" y="2236600"/>
              <a:ext cx="594449" cy="110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03" name="Google Shape;10603;p33"/>
            <p:cNvSpPr/>
            <p:nvPr/>
          </p:nvSpPr>
          <p:spPr>
            <a:xfrm rot="532882">
              <a:off x="2068476" y="2908184"/>
              <a:ext cx="273167" cy="273167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4" name="Google Shape;10604;p33"/>
            <p:cNvSpPr/>
            <p:nvPr/>
          </p:nvSpPr>
          <p:spPr>
            <a:xfrm rot="-2069846" flipH="1">
              <a:off x="2729329" y="2685869"/>
              <a:ext cx="273161" cy="273161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05" name="Google Shape;10605;p33"/>
          <p:cNvSpPr txBox="1">
            <a:spLocks noGrp="1"/>
          </p:cNvSpPr>
          <p:nvPr>
            <p:ph type="ctrTitle"/>
          </p:nvPr>
        </p:nvSpPr>
        <p:spPr>
          <a:xfrm>
            <a:off x="2319533" y="777149"/>
            <a:ext cx="6824467" cy="2843031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 dirty="0"/>
              <a:t>UNIT 5</a:t>
            </a:r>
            <a:br>
              <a:rPr lang="en" sz="6300" dirty="0"/>
            </a:br>
            <a:r>
              <a:rPr lang="en" dirty="0">
                <a:solidFill>
                  <a:schemeClr val="accent3"/>
                </a:solidFill>
              </a:rPr>
              <a:t>GETTING AROUND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0606" name="Google Shape;10606;p33"/>
          <p:cNvSpPr txBox="1">
            <a:spLocks noGrp="1"/>
          </p:cNvSpPr>
          <p:nvPr>
            <p:ph type="subTitle" idx="1"/>
          </p:nvPr>
        </p:nvSpPr>
        <p:spPr>
          <a:xfrm>
            <a:off x="3570698" y="3851561"/>
            <a:ext cx="4923000" cy="4134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</a:rPr>
              <a:t>LESSON 3.3</a:t>
            </a:r>
            <a:endParaRPr sz="3200" b="1" dirty="0">
              <a:solidFill>
                <a:schemeClr val="tx1"/>
              </a:solidFill>
            </a:endParaRPr>
          </a:p>
        </p:txBody>
      </p:sp>
      <p:grpSp>
        <p:nvGrpSpPr>
          <p:cNvPr id="10607" name="Google Shape;10607;p33"/>
          <p:cNvGrpSpPr/>
          <p:nvPr/>
        </p:nvGrpSpPr>
        <p:grpSpPr>
          <a:xfrm>
            <a:off x="1615812" y="2919988"/>
            <a:ext cx="1538611" cy="1302607"/>
            <a:chOff x="1601237" y="-1531312"/>
            <a:chExt cx="1538611" cy="1302607"/>
          </a:xfrm>
        </p:grpSpPr>
        <p:pic>
          <p:nvPicPr>
            <p:cNvPr id="10608" name="Google Shape;10608;p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01237" y="-1033378"/>
              <a:ext cx="1287189" cy="80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09" name="Google Shape;10609;p33"/>
            <p:cNvSpPr/>
            <p:nvPr/>
          </p:nvSpPr>
          <p:spPr>
            <a:xfrm rot="2414402">
              <a:off x="2065487" y="-1470474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0" name="Google Shape;10610;p33"/>
            <p:cNvSpPr/>
            <p:nvPr/>
          </p:nvSpPr>
          <p:spPr>
            <a:xfrm rot="1365839" flipH="1">
              <a:off x="2796657" y="-1066451"/>
              <a:ext cx="297258" cy="297258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1" name="Google Shape;10611;p33"/>
            <p:cNvSpPr/>
            <p:nvPr/>
          </p:nvSpPr>
          <p:spPr>
            <a:xfrm rot="-2414402" flipH="1">
              <a:off x="1737337" y="-1366149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2" name="Google Shape;10612;p33"/>
          <p:cNvGrpSpPr/>
          <p:nvPr/>
        </p:nvGrpSpPr>
        <p:grpSpPr>
          <a:xfrm>
            <a:off x="1949975" y="-74422"/>
            <a:ext cx="1815286" cy="1451933"/>
            <a:chOff x="1355325" y="-2156712"/>
            <a:chExt cx="1815286" cy="1451933"/>
          </a:xfrm>
        </p:grpSpPr>
        <p:pic>
          <p:nvPicPr>
            <p:cNvPr id="10613" name="Google Shape;10613;p3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355325" y="-1938080"/>
              <a:ext cx="1553098" cy="1233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14" name="Google Shape;10614;p33"/>
            <p:cNvSpPr/>
            <p:nvPr/>
          </p:nvSpPr>
          <p:spPr>
            <a:xfrm rot="2414402">
              <a:off x="2096249" y="-2095874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5" name="Google Shape;10615;p33"/>
            <p:cNvSpPr/>
            <p:nvPr/>
          </p:nvSpPr>
          <p:spPr>
            <a:xfrm rot="1365839" flipH="1">
              <a:off x="2827419" y="-1691851"/>
              <a:ext cx="297258" cy="297258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6" name="Google Shape;10616;p33"/>
            <p:cNvSpPr/>
            <p:nvPr/>
          </p:nvSpPr>
          <p:spPr>
            <a:xfrm rot="-2414402" flipH="1">
              <a:off x="1768099" y="-1991549"/>
              <a:ext cx="297255" cy="297255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F518BB-1E98-43DC-B973-A0BD92E37C5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892" y="172362"/>
            <a:ext cx="2037405" cy="11832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DC86B9B-3BBE-9A3E-83EB-69DDCF8AE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" y="0"/>
            <a:ext cx="9125074" cy="5143500"/>
          </a:xfrm>
          <a:prstGeom prst="rect">
            <a:avLst/>
          </a:prstGeom>
        </p:spPr>
      </p:pic>
      <p:sp>
        <p:nvSpPr>
          <p:cNvPr id="39" name="1">
            <a:extLst>
              <a:ext uri="{FF2B5EF4-FFF2-40B4-BE49-F238E27FC236}">
                <a16:creationId xmlns:a16="http://schemas.microsoft.com/office/drawing/2014/main" xmlns="" id="{CFD130D5-6ACC-290A-3F32-E32C3231351A}"/>
              </a:ext>
            </a:extLst>
          </p:cNvPr>
          <p:cNvSpPr/>
          <p:nvPr/>
        </p:nvSpPr>
        <p:spPr>
          <a:xfrm>
            <a:off x="323630" y="2369468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2">
            <a:extLst>
              <a:ext uri="{FF2B5EF4-FFF2-40B4-BE49-F238E27FC236}">
                <a16:creationId xmlns:a16="http://schemas.microsoft.com/office/drawing/2014/main" xmlns="" id="{E14F9998-ACD3-448D-AF9E-337A2A2A48E1}"/>
              </a:ext>
            </a:extLst>
          </p:cNvPr>
          <p:cNvSpPr/>
          <p:nvPr/>
        </p:nvSpPr>
        <p:spPr>
          <a:xfrm>
            <a:off x="3260320" y="2369468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C06451D9-08E7-CB2E-C1E9-404019ED9653}"/>
              </a:ext>
            </a:extLst>
          </p:cNvPr>
          <p:cNvSpPr/>
          <p:nvPr/>
        </p:nvSpPr>
        <p:spPr>
          <a:xfrm>
            <a:off x="6039129" y="2369468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box">
            <a:extLst>
              <a:ext uri="{FF2B5EF4-FFF2-40B4-BE49-F238E27FC236}">
                <a16:creationId xmlns:a16="http://schemas.microsoft.com/office/drawing/2014/main" xmlns="" id="{D4428A8B-441E-5D4D-8338-C328171B06F5}"/>
              </a:ext>
            </a:extLst>
          </p:cNvPr>
          <p:cNvSpPr/>
          <p:nvPr/>
        </p:nvSpPr>
        <p:spPr>
          <a:xfrm>
            <a:off x="108284" y="53819"/>
            <a:ext cx="8891337" cy="2033545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6543D5-4EB7-B743-99E3-D846238BB40C}"/>
              </a:ext>
            </a:extLst>
          </p:cNvPr>
          <p:cNvSpPr txBox="1"/>
          <p:nvPr/>
        </p:nvSpPr>
        <p:spPr>
          <a:xfrm>
            <a:off x="1393090" y="1821793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07BA3EE-AFF5-1D4E-BFA8-7C60D619D340}"/>
              </a:ext>
            </a:extLst>
          </p:cNvPr>
          <p:cNvSpPr txBox="1"/>
          <p:nvPr/>
        </p:nvSpPr>
        <p:spPr>
          <a:xfrm>
            <a:off x="4407699" y="1868041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0227DAC-5A9F-9146-BEAF-EA67EE35A4CE}"/>
              </a:ext>
            </a:extLst>
          </p:cNvPr>
          <p:cNvSpPr txBox="1"/>
          <p:nvPr/>
        </p:nvSpPr>
        <p:spPr>
          <a:xfrm>
            <a:off x="7322098" y="1849942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51AE49-D921-A9E2-C314-3E4E0A322C5A}"/>
              </a:ext>
            </a:extLst>
          </p:cNvPr>
          <p:cNvSpPr txBox="1"/>
          <p:nvPr/>
        </p:nvSpPr>
        <p:spPr>
          <a:xfrm>
            <a:off x="-302741" y="448308"/>
            <a:ext cx="52818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Alata" panose="00000500000000000000" pitchFamily="2" charset="0"/>
              </a:rPr>
              <a:t>How do I get to the school?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0230E5-BDE5-0DC5-A597-9F6A0F877FF4}"/>
              </a:ext>
            </a:extLst>
          </p:cNvPr>
          <p:cNvSpPr txBox="1"/>
          <p:nvPr/>
        </p:nvSpPr>
        <p:spPr>
          <a:xfrm>
            <a:off x="309253" y="2461270"/>
            <a:ext cx="2703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lata" panose="00000500000000000000" pitchFamily="2" charset="0"/>
              </a:rPr>
              <a:t>Go straight two blocks. Then, turn left. Then, go straight two blocks. It’s on the right.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7DDDFC3-8D3C-4C7D-1CE2-E0569712211C}"/>
              </a:ext>
            </a:extLst>
          </p:cNvPr>
          <p:cNvSpPr txBox="1"/>
          <p:nvPr/>
        </p:nvSpPr>
        <p:spPr>
          <a:xfrm>
            <a:off x="3284670" y="2493024"/>
            <a:ext cx="27423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lata" panose="00000500000000000000" pitchFamily="2" charset="0"/>
              </a:rPr>
              <a:t>Go straight two blocks. Then, turn left. Then, go straight one blocks. It’s on the right.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FC4478B-6CB8-26D9-4553-392F067DC7C2}"/>
              </a:ext>
            </a:extLst>
          </p:cNvPr>
          <p:cNvSpPr txBox="1"/>
          <p:nvPr/>
        </p:nvSpPr>
        <p:spPr>
          <a:xfrm>
            <a:off x="6051149" y="2487820"/>
            <a:ext cx="27423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lata" panose="00000500000000000000" pitchFamily="2" charset="0"/>
              </a:rPr>
              <a:t>Go straight one blocks. Then, turn left. Then, go straight one blocks. It’s on the left.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12F599-60A7-2498-FEB3-E507676B0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474" y="126229"/>
            <a:ext cx="4112919" cy="190777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B92F130-64BE-E3EC-8B87-E254C3FD5E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 flipH="1">
            <a:off x="8586787" y="1727135"/>
            <a:ext cx="557213" cy="514350"/>
          </a:xfrm>
          <a:prstGeom prst="rect">
            <a:avLst/>
          </a:prstGeom>
        </p:spPr>
      </p:pic>
      <p:pic>
        <p:nvPicPr>
          <p:cNvPr id="42" name="đúng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E47D44AE-4BB3-829F-1A43-D9CAF22D53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b="23320"/>
          <a:stretch/>
        </p:blipFill>
        <p:spPr>
          <a:xfrm>
            <a:off x="1214964" y="3681367"/>
            <a:ext cx="1123227" cy="1022522"/>
          </a:xfrm>
          <a:prstGeom prst="rect">
            <a:avLst/>
          </a:prstGeom>
        </p:spPr>
      </p:pic>
      <p:pic>
        <p:nvPicPr>
          <p:cNvPr id="41" name="sai 2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3DD15E82-42FC-D52E-9DA2-13947B4CA8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7526"/>
          <a:stretch/>
        </p:blipFill>
        <p:spPr>
          <a:xfrm>
            <a:off x="4221830" y="3701548"/>
            <a:ext cx="1102519" cy="1099800"/>
          </a:xfrm>
          <a:prstGeom prst="rect">
            <a:avLst/>
          </a:prstGeom>
        </p:spPr>
      </p:pic>
      <p:pic>
        <p:nvPicPr>
          <p:cNvPr id="44" name="sai 3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C7E3BA9E-45F1-0B0B-9DC4-5B37566C4A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320"/>
          <a:stretch/>
        </p:blipFill>
        <p:spPr>
          <a:xfrm>
            <a:off x="6925574" y="3710799"/>
            <a:ext cx="1102519" cy="10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5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5F48A0C-2B44-338F-FA35-A6F35F753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4">
            <a:extLst>
              <a:ext uri="{FF2B5EF4-FFF2-40B4-BE49-F238E27FC236}">
                <a16:creationId xmlns:a16="http://schemas.microsoft.com/office/drawing/2014/main" xmlns="" id="{6755B87B-8239-5697-6969-3458DEADD3F6}"/>
              </a:ext>
            </a:extLst>
          </p:cNvPr>
          <p:cNvSpPr/>
          <p:nvPr/>
        </p:nvSpPr>
        <p:spPr>
          <a:xfrm>
            <a:off x="96252" y="118354"/>
            <a:ext cx="8939463" cy="1655158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question">
            <a:extLst>
              <a:ext uri="{FF2B5EF4-FFF2-40B4-BE49-F238E27FC236}">
                <a16:creationId xmlns:a16="http://schemas.microsoft.com/office/drawing/2014/main" xmlns="" id="{97BCD806-54EF-3C66-D1BF-5DE3D80B9DC8}"/>
              </a:ext>
            </a:extLst>
          </p:cNvPr>
          <p:cNvSpPr txBox="1"/>
          <p:nvPr/>
        </p:nvSpPr>
        <p:spPr>
          <a:xfrm>
            <a:off x="108285" y="156014"/>
            <a:ext cx="8981572" cy="170816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Alata" panose="00000500000000000000" pitchFamily="2" charset="0"/>
              </a:rPr>
              <a:t>How do I get to the playground?</a:t>
            </a:r>
          </a:p>
          <a:p>
            <a:pPr algn="ctr"/>
            <a:r>
              <a:rPr lang="en-US" sz="3500" dirty="0">
                <a:latin typeface="Alata" panose="00000500000000000000" pitchFamily="2" charset="0"/>
              </a:rPr>
              <a:t>Go straight two blocks. Then, turn left. It’s on the right. 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xmlns="" id="{E1264611-EF8B-BC8F-B038-1004CD6E288D}"/>
              </a:ext>
            </a:extLst>
          </p:cNvPr>
          <p:cNvSpPr/>
          <p:nvPr/>
        </p:nvSpPr>
        <p:spPr>
          <a:xfrm>
            <a:off x="331482" y="2396045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xmlns="" id="{446C8AE7-E178-30EA-8CA3-F61E8A972F86}"/>
              </a:ext>
            </a:extLst>
          </p:cNvPr>
          <p:cNvSpPr/>
          <p:nvPr/>
        </p:nvSpPr>
        <p:spPr>
          <a:xfrm>
            <a:off x="3234469" y="2377415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">
            <a:extLst>
              <a:ext uri="{FF2B5EF4-FFF2-40B4-BE49-F238E27FC236}">
                <a16:creationId xmlns:a16="http://schemas.microsoft.com/office/drawing/2014/main" xmlns="" id="{A796C433-CD43-A287-5BA8-722C34AA7BF2}"/>
              </a:ext>
            </a:extLst>
          </p:cNvPr>
          <p:cNvSpPr/>
          <p:nvPr/>
        </p:nvSpPr>
        <p:spPr>
          <a:xfrm>
            <a:off x="6070202" y="2403004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625D8E-6046-2C45-8E86-78DADCFD76FE}"/>
              </a:ext>
            </a:extLst>
          </p:cNvPr>
          <p:cNvSpPr txBox="1"/>
          <p:nvPr/>
        </p:nvSpPr>
        <p:spPr>
          <a:xfrm>
            <a:off x="1495766" y="1846972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BBB1EE4-D247-1E4C-A1DE-0908DB5A60CC}"/>
              </a:ext>
            </a:extLst>
          </p:cNvPr>
          <p:cNvSpPr txBox="1"/>
          <p:nvPr/>
        </p:nvSpPr>
        <p:spPr>
          <a:xfrm>
            <a:off x="4334206" y="1856169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E982DD3-3486-B24E-B8A1-A1F9E6ACF352}"/>
              </a:ext>
            </a:extLst>
          </p:cNvPr>
          <p:cNvSpPr txBox="1"/>
          <p:nvPr/>
        </p:nvSpPr>
        <p:spPr>
          <a:xfrm>
            <a:off x="7277413" y="1846971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3" name="Picture 12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D4C607C-A97F-3FCB-9663-168AB911F2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 flipH="1">
            <a:off x="8532644" y="1773512"/>
            <a:ext cx="557213" cy="514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DFD3BC-5EEF-6796-6060-6A6A39381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391" y="2390209"/>
            <a:ext cx="2783955" cy="2338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v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25D920B2-DD3C-DB41-4FA4-DB6E34ED3D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b="23320"/>
          <a:stretch/>
        </p:blipFill>
        <p:spPr>
          <a:xfrm>
            <a:off x="4121128" y="3847660"/>
            <a:ext cx="1123227" cy="10225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D870A24-D6FF-8CAD-82A0-0A282EBA2B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261" y="2403004"/>
            <a:ext cx="2742318" cy="2338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x1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2CD1B4C6-5A87-56A0-DE3D-C9786C3491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151380" y="3847660"/>
            <a:ext cx="1102519" cy="1333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573A28D-C46C-046C-5757-1725BC4218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4549" y="2403004"/>
            <a:ext cx="2716701" cy="2338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x3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D2736EE9-66BA-3A33-A57E-9A601943EE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320"/>
          <a:stretch/>
        </p:blipFill>
        <p:spPr>
          <a:xfrm>
            <a:off x="7009133" y="3728180"/>
            <a:ext cx="1102519" cy="10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3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3A729FA-20E4-6EB6-DF6E-D2C6E869B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" y="0"/>
            <a:ext cx="9125074" cy="5143500"/>
          </a:xfrm>
          <a:prstGeom prst="rect">
            <a:avLst/>
          </a:prstGeom>
        </p:spPr>
      </p:pic>
      <p:sp>
        <p:nvSpPr>
          <p:cNvPr id="39" name="1">
            <a:extLst>
              <a:ext uri="{FF2B5EF4-FFF2-40B4-BE49-F238E27FC236}">
                <a16:creationId xmlns:a16="http://schemas.microsoft.com/office/drawing/2014/main" xmlns="" id="{097D3420-CF8A-D6F8-5C19-E4C1385D02A1}"/>
              </a:ext>
            </a:extLst>
          </p:cNvPr>
          <p:cNvSpPr/>
          <p:nvPr/>
        </p:nvSpPr>
        <p:spPr>
          <a:xfrm>
            <a:off x="360457" y="2401842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2">
            <a:extLst>
              <a:ext uri="{FF2B5EF4-FFF2-40B4-BE49-F238E27FC236}">
                <a16:creationId xmlns:a16="http://schemas.microsoft.com/office/drawing/2014/main" xmlns="" id="{509271A8-8F25-0904-A0CE-F3E36CD3EFA3}"/>
              </a:ext>
            </a:extLst>
          </p:cNvPr>
          <p:cNvSpPr/>
          <p:nvPr/>
        </p:nvSpPr>
        <p:spPr>
          <a:xfrm>
            <a:off x="3200401" y="2358686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2E4341BC-74E2-712D-4A4E-EF7872E07FA7}"/>
              </a:ext>
            </a:extLst>
          </p:cNvPr>
          <p:cNvSpPr/>
          <p:nvPr/>
        </p:nvSpPr>
        <p:spPr>
          <a:xfrm>
            <a:off x="6111402" y="2369468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box">
            <a:extLst>
              <a:ext uri="{FF2B5EF4-FFF2-40B4-BE49-F238E27FC236}">
                <a16:creationId xmlns:a16="http://schemas.microsoft.com/office/drawing/2014/main" xmlns="" id="{0C071362-D774-9C2F-0576-E447561A1931}"/>
              </a:ext>
            </a:extLst>
          </p:cNvPr>
          <p:cNvSpPr/>
          <p:nvPr/>
        </p:nvSpPr>
        <p:spPr>
          <a:xfrm>
            <a:off x="144379" y="174770"/>
            <a:ext cx="8843210" cy="1648178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question">
            <a:extLst>
              <a:ext uri="{FF2B5EF4-FFF2-40B4-BE49-F238E27FC236}">
                <a16:creationId xmlns:a16="http://schemas.microsoft.com/office/drawing/2014/main" xmlns="" id="{28854BEC-E959-DBE4-3836-681E169A7635}"/>
              </a:ext>
            </a:extLst>
          </p:cNvPr>
          <p:cNvSpPr txBox="1"/>
          <p:nvPr/>
        </p:nvSpPr>
        <p:spPr>
          <a:xfrm>
            <a:off x="132453" y="321051"/>
            <a:ext cx="8843210" cy="147732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000" kern="1200" dirty="0">
                <a:solidFill>
                  <a:schemeClr val="tx1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How do I get to the cinema?</a:t>
            </a:r>
          </a:p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000" kern="1200" dirty="0">
                <a:solidFill>
                  <a:schemeClr val="tx1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Go straight one blocks. Then, turn right. Then go straight one blocks. It’s on the left.</a:t>
            </a:r>
          </a:p>
        </p:txBody>
      </p:sp>
      <p:pic>
        <p:nvPicPr>
          <p:cNvPr id="10" name="Picture 9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C07F946-A045-1110-AA8E-BC903EA6FE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 flipH="1">
            <a:off x="9800200" y="1792270"/>
            <a:ext cx="557213" cy="5143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8B5277-62F1-D140-B3FC-E65748C8C8A7}"/>
              </a:ext>
            </a:extLst>
          </p:cNvPr>
          <p:cNvSpPr txBox="1"/>
          <p:nvPr/>
        </p:nvSpPr>
        <p:spPr>
          <a:xfrm>
            <a:off x="1472308" y="1825759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34F19BF-D9CA-7B4C-A84A-68438EE4508A}"/>
              </a:ext>
            </a:extLst>
          </p:cNvPr>
          <p:cNvSpPr txBox="1"/>
          <p:nvPr/>
        </p:nvSpPr>
        <p:spPr>
          <a:xfrm>
            <a:off x="4474905" y="1822947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E695C9C-609F-FA4A-AB24-870C51B6EDC6}"/>
              </a:ext>
            </a:extLst>
          </p:cNvPr>
          <p:cNvSpPr txBox="1"/>
          <p:nvPr/>
        </p:nvSpPr>
        <p:spPr>
          <a:xfrm>
            <a:off x="7266208" y="1841731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0BBC396-7C66-5886-63FE-2753B2D12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5471" y="2383253"/>
            <a:ext cx="2729032" cy="2314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đúng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2A65BA5A-4DC5-99A6-BF23-72830F3876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b="23320"/>
          <a:stretch/>
        </p:blipFill>
        <p:spPr>
          <a:xfrm>
            <a:off x="7061674" y="3743173"/>
            <a:ext cx="1123227" cy="10225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236D605-553F-7F05-52D2-EAFE95429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950" y="2446793"/>
            <a:ext cx="2742317" cy="2275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sai 1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09F544A6-99C9-496C-2A19-16F9D445BF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320"/>
          <a:stretch/>
        </p:blipFill>
        <p:spPr>
          <a:xfrm>
            <a:off x="1180355" y="3766174"/>
            <a:ext cx="1102519" cy="10225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DBE6231-0C15-2907-C12F-69779457E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8480" y="2362125"/>
            <a:ext cx="2711157" cy="2335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sai 2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B6CB0CBF-A842-45F0-C44D-594EACEB3B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7526"/>
          <a:stretch/>
        </p:blipFill>
        <p:spPr>
          <a:xfrm>
            <a:off x="4121014" y="3727535"/>
            <a:ext cx="1102519" cy="109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0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5F48A0C-2B44-338F-FA35-A6F35F753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4">
            <a:extLst>
              <a:ext uri="{FF2B5EF4-FFF2-40B4-BE49-F238E27FC236}">
                <a16:creationId xmlns:a16="http://schemas.microsoft.com/office/drawing/2014/main" xmlns="" id="{6755B87B-8239-5697-6969-3458DEADD3F6}"/>
              </a:ext>
            </a:extLst>
          </p:cNvPr>
          <p:cNvSpPr/>
          <p:nvPr/>
        </p:nvSpPr>
        <p:spPr>
          <a:xfrm>
            <a:off x="120316" y="104967"/>
            <a:ext cx="8939463" cy="2127725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question">
            <a:extLst>
              <a:ext uri="{FF2B5EF4-FFF2-40B4-BE49-F238E27FC236}">
                <a16:creationId xmlns:a16="http://schemas.microsoft.com/office/drawing/2014/main" xmlns="" id="{97BCD806-54EF-3C66-D1BF-5DE3D80B9DC8}"/>
              </a:ext>
            </a:extLst>
          </p:cNvPr>
          <p:cNvSpPr txBox="1"/>
          <p:nvPr/>
        </p:nvSpPr>
        <p:spPr>
          <a:xfrm>
            <a:off x="120316" y="220196"/>
            <a:ext cx="8903367" cy="147732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000" kern="1200" dirty="0">
                <a:solidFill>
                  <a:schemeClr val="tx1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How do I get to the museum?</a:t>
            </a:r>
          </a:p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000" kern="1200" dirty="0">
                <a:solidFill>
                  <a:schemeClr val="tx1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Go straight two blocks. Then, turn left. It’s on the right.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xmlns="" id="{E1264611-EF8B-BC8F-B038-1004CD6E288D}"/>
              </a:ext>
            </a:extLst>
          </p:cNvPr>
          <p:cNvSpPr/>
          <p:nvPr/>
        </p:nvSpPr>
        <p:spPr>
          <a:xfrm>
            <a:off x="331482" y="2396045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xmlns="" id="{446C8AE7-E178-30EA-8CA3-F61E8A972F86}"/>
              </a:ext>
            </a:extLst>
          </p:cNvPr>
          <p:cNvSpPr/>
          <p:nvPr/>
        </p:nvSpPr>
        <p:spPr>
          <a:xfrm>
            <a:off x="3234469" y="2377415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">
            <a:extLst>
              <a:ext uri="{FF2B5EF4-FFF2-40B4-BE49-F238E27FC236}">
                <a16:creationId xmlns:a16="http://schemas.microsoft.com/office/drawing/2014/main" xmlns="" id="{A796C433-CD43-A287-5BA8-722C34AA7BF2}"/>
              </a:ext>
            </a:extLst>
          </p:cNvPr>
          <p:cNvSpPr/>
          <p:nvPr/>
        </p:nvSpPr>
        <p:spPr>
          <a:xfrm>
            <a:off x="6109940" y="2377414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D4C607C-A97F-3FCB-9663-168AB911F2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 flipH="1">
            <a:off x="8586787" y="1838553"/>
            <a:ext cx="557213" cy="514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625D8E-6046-2C45-8E86-78DADCFD76FE}"/>
              </a:ext>
            </a:extLst>
          </p:cNvPr>
          <p:cNvSpPr txBox="1"/>
          <p:nvPr/>
        </p:nvSpPr>
        <p:spPr>
          <a:xfrm>
            <a:off x="1437674" y="1838553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BBB1EE4-D247-1E4C-A1DE-0908DB5A60CC}"/>
              </a:ext>
            </a:extLst>
          </p:cNvPr>
          <p:cNvSpPr txBox="1"/>
          <p:nvPr/>
        </p:nvSpPr>
        <p:spPr>
          <a:xfrm>
            <a:off x="4404553" y="1856169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E982DD3-3486-B24E-B8A1-A1F9E6ACF352}"/>
              </a:ext>
            </a:extLst>
          </p:cNvPr>
          <p:cNvSpPr txBox="1"/>
          <p:nvPr/>
        </p:nvSpPr>
        <p:spPr>
          <a:xfrm>
            <a:off x="7278176" y="1838553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749A8C-F908-7236-152C-439FFF876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81" y="2421492"/>
            <a:ext cx="2742317" cy="2319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4BB4A0-9731-54D3-5FEF-975BC4EF93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7235" y="2396045"/>
            <a:ext cx="2725624" cy="2319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B28722C-2D41-3A0E-F45C-89AA5F221E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0083" y="2421492"/>
            <a:ext cx="2702030" cy="2319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x1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2CD1B4C6-5A87-56A0-DE3D-C9786C3491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216258" y="3816959"/>
            <a:ext cx="1102519" cy="1333500"/>
          </a:xfrm>
          <a:prstGeom prst="rect">
            <a:avLst/>
          </a:prstGeom>
        </p:spPr>
      </p:pic>
      <p:pic>
        <p:nvPicPr>
          <p:cNvPr id="27" name="v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25D920B2-DD3C-DB41-4FA4-DB6E34ED3D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b="23320"/>
          <a:stretch/>
        </p:blipFill>
        <p:spPr>
          <a:xfrm>
            <a:off x="4181955" y="3780811"/>
            <a:ext cx="1123227" cy="1022522"/>
          </a:xfrm>
          <a:prstGeom prst="rect">
            <a:avLst/>
          </a:prstGeom>
        </p:spPr>
      </p:pic>
      <p:pic>
        <p:nvPicPr>
          <p:cNvPr id="28" name="x3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D2736EE9-66BA-3A33-A57E-9A601943EE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320"/>
          <a:stretch/>
        </p:blipFill>
        <p:spPr>
          <a:xfrm>
            <a:off x="7084942" y="3776459"/>
            <a:ext cx="1102519" cy="10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1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" name="Google Shape;11448;p62"/>
          <p:cNvSpPr txBox="1">
            <a:spLocks noGrp="1"/>
          </p:cNvSpPr>
          <p:nvPr>
            <p:ph type="title"/>
          </p:nvPr>
        </p:nvSpPr>
        <p:spPr>
          <a:xfrm>
            <a:off x="550385" y="1230000"/>
            <a:ext cx="7973460" cy="26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br>
              <a:rPr lang="en" dirty="0"/>
            </a:br>
            <a:r>
              <a:rPr lang="en" dirty="0"/>
              <a:t>SPEAKING</a:t>
            </a:r>
            <a:endParaRPr dirty="0"/>
          </a:p>
        </p:txBody>
      </p:sp>
      <p:grpSp>
        <p:nvGrpSpPr>
          <p:cNvPr id="11449" name="Google Shape;11449;p62"/>
          <p:cNvGrpSpPr/>
          <p:nvPr/>
        </p:nvGrpSpPr>
        <p:grpSpPr>
          <a:xfrm>
            <a:off x="154989" y="1608200"/>
            <a:ext cx="1006800" cy="1102275"/>
            <a:chOff x="2049027" y="2236600"/>
            <a:chExt cx="1006800" cy="1102275"/>
          </a:xfrm>
        </p:grpSpPr>
        <p:sp>
          <p:nvSpPr>
            <p:cNvPr id="11450" name="Google Shape;11450;p62"/>
            <p:cNvSpPr/>
            <p:nvPr/>
          </p:nvSpPr>
          <p:spPr>
            <a:xfrm>
              <a:off x="2255823" y="3026929"/>
              <a:ext cx="443700" cy="2280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51" name="Google Shape;11451;p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48739" y="2236600"/>
              <a:ext cx="594449" cy="110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52" name="Google Shape;11452;p62"/>
            <p:cNvSpPr/>
            <p:nvPr/>
          </p:nvSpPr>
          <p:spPr>
            <a:xfrm rot="532882">
              <a:off x="2068476" y="2908184"/>
              <a:ext cx="273167" cy="273167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3" name="Google Shape;11453;p62"/>
            <p:cNvSpPr/>
            <p:nvPr/>
          </p:nvSpPr>
          <p:spPr>
            <a:xfrm rot="-2069846" flipH="1">
              <a:off x="2729329" y="2685869"/>
              <a:ext cx="273161" cy="273161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54" name="Google Shape;11454;p62"/>
          <p:cNvGrpSpPr/>
          <p:nvPr/>
        </p:nvGrpSpPr>
        <p:grpSpPr>
          <a:xfrm>
            <a:off x="5141244" y="3773167"/>
            <a:ext cx="649050" cy="1106429"/>
            <a:chOff x="6882488" y="2441136"/>
            <a:chExt cx="1208885" cy="2061926"/>
          </a:xfrm>
        </p:grpSpPr>
        <p:sp>
          <p:nvSpPr>
            <p:cNvPr id="11455" name="Google Shape;11455;p62"/>
            <p:cNvSpPr/>
            <p:nvPr/>
          </p:nvSpPr>
          <p:spPr>
            <a:xfrm>
              <a:off x="7261573" y="3978793"/>
              <a:ext cx="829800" cy="420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56" name="Google Shape;11456;p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82488" y="2441136"/>
              <a:ext cx="1168350" cy="20619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57" name="Google Shape;11457;p62"/>
          <p:cNvGrpSpPr/>
          <p:nvPr/>
        </p:nvGrpSpPr>
        <p:grpSpPr>
          <a:xfrm>
            <a:off x="7912440" y="2361889"/>
            <a:ext cx="917824" cy="935277"/>
            <a:chOff x="2264649" y="2556612"/>
            <a:chExt cx="1925775" cy="1964456"/>
          </a:xfrm>
        </p:grpSpPr>
        <p:sp>
          <p:nvSpPr>
            <p:cNvPr id="11458" name="Google Shape;11458;p62"/>
            <p:cNvSpPr/>
            <p:nvPr/>
          </p:nvSpPr>
          <p:spPr>
            <a:xfrm>
              <a:off x="3000691" y="4106168"/>
              <a:ext cx="818100" cy="414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59" name="Google Shape;11459;p6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4649" y="2556612"/>
              <a:ext cx="1925775" cy="19464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60" name="Google Shape;11460;p62"/>
          <p:cNvGrpSpPr/>
          <p:nvPr/>
        </p:nvGrpSpPr>
        <p:grpSpPr>
          <a:xfrm>
            <a:off x="4304918" y="3773152"/>
            <a:ext cx="534163" cy="1106438"/>
            <a:chOff x="-1317452" y="2460725"/>
            <a:chExt cx="1150470" cy="2389199"/>
          </a:xfrm>
        </p:grpSpPr>
        <p:pic>
          <p:nvPicPr>
            <p:cNvPr id="11461" name="Google Shape;11461;p6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162950" y="2460725"/>
              <a:ext cx="995968" cy="2359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62" name="Google Shape;11462;p62"/>
            <p:cNvSpPr/>
            <p:nvPr/>
          </p:nvSpPr>
          <p:spPr>
            <a:xfrm>
              <a:off x="-1317452" y="4344724"/>
              <a:ext cx="996000" cy="5052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3" name="Google Shape;11463;p62"/>
          <p:cNvGrpSpPr/>
          <p:nvPr/>
        </p:nvGrpSpPr>
        <p:grpSpPr>
          <a:xfrm>
            <a:off x="-9" y="3135932"/>
            <a:ext cx="292917" cy="714381"/>
            <a:chOff x="7143503" y="-1804409"/>
            <a:chExt cx="413375" cy="1008159"/>
          </a:xfrm>
        </p:grpSpPr>
        <p:sp>
          <p:nvSpPr>
            <p:cNvPr id="11464" name="Google Shape;11464;p62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65" name="Google Shape;11465;p6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466" name="Google Shape;11466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21875" y="3740742"/>
            <a:ext cx="394850" cy="117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7" name="Google Shape;11467;p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07624" y="3850326"/>
            <a:ext cx="394850" cy="119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C98BD18-89E0-A103-D88A-0181512BE40E}"/>
              </a:ext>
            </a:extLst>
          </p:cNvPr>
          <p:cNvSpPr/>
          <p:nvPr/>
        </p:nvSpPr>
        <p:spPr>
          <a:xfrm>
            <a:off x="3136201" y="78698"/>
            <a:ext cx="2871598" cy="48987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E97006-7A01-D8A2-4831-1BEB1AF6D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7952" b="-23783"/>
          <a:stretch/>
        </p:blipFill>
        <p:spPr>
          <a:xfrm>
            <a:off x="3179163" y="131165"/>
            <a:ext cx="2785673" cy="4898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584FFE-B740-5FAA-0614-75597B3AC6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7781" y="593172"/>
            <a:ext cx="3143157" cy="1596087"/>
          </a:xfrm>
          <a:prstGeom prst="rect">
            <a:avLst/>
          </a:prstGeom>
        </p:spPr>
      </p:pic>
      <p:pic>
        <p:nvPicPr>
          <p:cNvPr id="8" name="Picture 2" descr="Free Vectors | Boy speaking loudly">
            <a:extLst>
              <a:ext uri="{FF2B5EF4-FFF2-40B4-BE49-F238E27FC236}">
                <a16:creationId xmlns:a16="http://schemas.microsoft.com/office/drawing/2014/main" xmlns="" id="{98E0DA73-D9CB-5592-CAA8-CD22B4134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60" y="3393281"/>
            <a:ext cx="1423908" cy="173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E26153CD-1372-FFD2-5073-5EC6C53041C1}"/>
              </a:ext>
            </a:extLst>
          </p:cNvPr>
          <p:cNvSpPr/>
          <p:nvPr/>
        </p:nvSpPr>
        <p:spPr>
          <a:xfrm>
            <a:off x="5964835" y="1750219"/>
            <a:ext cx="2643384" cy="1635797"/>
          </a:xfrm>
          <a:prstGeom prst="wedgeEllipseCallout">
            <a:avLst>
              <a:gd name="adj1" fmla="val 34040"/>
              <a:gd name="adj2" fmla="val 69544"/>
            </a:avLst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Turn left. Then, go straight at the traffic lights. It’s next to the zoo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.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552B1CB3-CFD3-619B-567B-F924F0E75671}"/>
              </a:ext>
            </a:extLst>
          </p:cNvPr>
          <p:cNvSpPr/>
          <p:nvPr/>
        </p:nvSpPr>
        <p:spPr>
          <a:xfrm>
            <a:off x="1092175" y="2118853"/>
            <a:ext cx="2565426" cy="1083600"/>
          </a:xfrm>
          <a:prstGeom prst="wedgeEllipseCallout">
            <a:avLst>
              <a:gd name="adj1" fmla="val -40664"/>
              <a:gd name="adj2" fmla="val 74150"/>
            </a:avLst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How do I get to the school ?</a:t>
            </a:r>
          </a:p>
        </p:txBody>
      </p:sp>
      <p:pic>
        <p:nvPicPr>
          <p:cNvPr id="1026" name="Picture 2" descr="Cartoon Boy, Cartoon kids walk transparent background PNG clipart |  HiClipart">
            <a:extLst>
              <a:ext uri="{FF2B5EF4-FFF2-40B4-BE49-F238E27FC236}">
                <a16:creationId xmlns:a16="http://schemas.microsoft.com/office/drawing/2014/main" xmlns="" id="{BA96CCC3-1066-06ED-FD35-16B3F76A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22" y="3024648"/>
            <a:ext cx="1071797" cy="198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97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C98BD18-89E0-A103-D88A-0181512BE40E}"/>
              </a:ext>
            </a:extLst>
          </p:cNvPr>
          <p:cNvSpPr/>
          <p:nvPr/>
        </p:nvSpPr>
        <p:spPr>
          <a:xfrm>
            <a:off x="3136201" y="78698"/>
            <a:ext cx="2871598" cy="48987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E97006-7A01-D8A2-4831-1BEB1AF6D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7952" b="-23783"/>
          <a:stretch/>
        </p:blipFill>
        <p:spPr>
          <a:xfrm>
            <a:off x="3179163" y="131165"/>
            <a:ext cx="2785673" cy="489871"/>
          </a:xfrm>
          <a:prstGeom prst="rect">
            <a:avLst/>
          </a:prstGeom>
        </p:spPr>
      </p:pic>
      <p:pic>
        <p:nvPicPr>
          <p:cNvPr id="8" name="Picture 2" descr="Free Vectors | Boy speaking loudly">
            <a:extLst>
              <a:ext uri="{FF2B5EF4-FFF2-40B4-BE49-F238E27FC236}">
                <a16:creationId xmlns:a16="http://schemas.microsoft.com/office/drawing/2014/main" xmlns="" id="{98E0DA73-D9CB-5592-CAA8-CD22B4134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60" y="3393281"/>
            <a:ext cx="1423908" cy="173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E26153CD-1372-FFD2-5073-5EC6C53041C1}"/>
              </a:ext>
            </a:extLst>
          </p:cNvPr>
          <p:cNvSpPr/>
          <p:nvPr/>
        </p:nvSpPr>
        <p:spPr>
          <a:xfrm>
            <a:off x="5578919" y="1956217"/>
            <a:ext cx="3002950" cy="1528996"/>
          </a:xfrm>
          <a:prstGeom prst="wedgeEllipseCallout">
            <a:avLst>
              <a:gd name="adj1" fmla="val 32293"/>
              <a:gd name="adj2" fmla="val 66603"/>
            </a:avLst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Turn left. Then, go over the bridge. It’s opposite the library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.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552B1CB3-CFD3-619B-567B-F924F0E75671}"/>
              </a:ext>
            </a:extLst>
          </p:cNvPr>
          <p:cNvSpPr/>
          <p:nvPr/>
        </p:nvSpPr>
        <p:spPr>
          <a:xfrm>
            <a:off x="1092174" y="2237213"/>
            <a:ext cx="2551139" cy="965239"/>
          </a:xfrm>
          <a:prstGeom prst="wedgeEllipseCallout">
            <a:avLst>
              <a:gd name="adj1" fmla="val -40664"/>
              <a:gd name="adj2" fmla="val 74150"/>
            </a:avLst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How do I get to the park ?</a:t>
            </a:r>
          </a:p>
        </p:txBody>
      </p:sp>
      <p:pic>
        <p:nvPicPr>
          <p:cNvPr id="1026" name="Picture 2" descr="Cartoon Boy, Cartoon kids walk transparent background PNG clipart |  HiClipart">
            <a:extLst>
              <a:ext uri="{FF2B5EF4-FFF2-40B4-BE49-F238E27FC236}">
                <a16:creationId xmlns:a16="http://schemas.microsoft.com/office/drawing/2014/main" xmlns="" id="{BA96CCC3-1066-06ED-FD35-16B3F76A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22" y="3024648"/>
            <a:ext cx="1071797" cy="198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D0570B-1D84-96D7-2D65-45539B5FD34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4272" y="599410"/>
            <a:ext cx="3243742" cy="16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3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C98BD18-89E0-A103-D88A-0181512BE40E}"/>
              </a:ext>
            </a:extLst>
          </p:cNvPr>
          <p:cNvSpPr/>
          <p:nvPr/>
        </p:nvSpPr>
        <p:spPr>
          <a:xfrm>
            <a:off x="3136201" y="78698"/>
            <a:ext cx="2871598" cy="48987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E97006-7A01-D8A2-4831-1BEB1AF6D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7952" b="-23783"/>
          <a:stretch/>
        </p:blipFill>
        <p:spPr>
          <a:xfrm>
            <a:off x="3179163" y="131165"/>
            <a:ext cx="2785673" cy="489871"/>
          </a:xfrm>
          <a:prstGeom prst="rect">
            <a:avLst/>
          </a:prstGeom>
        </p:spPr>
      </p:pic>
      <p:pic>
        <p:nvPicPr>
          <p:cNvPr id="8" name="Picture 2" descr="Free Vectors | Boy speaking loudly">
            <a:extLst>
              <a:ext uri="{FF2B5EF4-FFF2-40B4-BE49-F238E27FC236}">
                <a16:creationId xmlns:a16="http://schemas.microsoft.com/office/drawing/2014/main" xmlns="" id="{98E0DA73-D9CB-5592-CAA8-CD22B4134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60" y="3393281"/>
            <a:ext cx="1423908" cy="173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E26153CD-1372-FFD2-5073-5EC6C53041C1}"/>
              </a:ext>
            </a:extLst>
          </p:cNvPr>
          <p:cNvSpPr/>
          <p:nvPr/>
        </p:nvSpPr>
        <p:spPr>
          <a:xfrm>
            <a:off x="6215063" y="1783265"/>
            <a:ext cx="2366805" cy="1602752"/>
          </a:xfrm>
          <a:prstGeom prst="wedgeEllipseCallout">
            <a:avLst>
              <a:gd name="adj1" fmla="val 34040"/>
              <a:gd name="adj2" fmla="val 69544"/>
            </a:avLst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Turn right. Then,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turn left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. It’s on the right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.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lata" panose="00000500000000000000" pitchFamily="2" charset="0"/>
              <a:cs typeface="Arima SemiBold" panose="020B0604020202020204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552B1CB3-CFD3-619B-567B-F924F0E75671}"/>
              </a:ext>
            </a:extLst>
          </p:cNvPr>
          <p:cNvSpPr/>
          <p:nvPr/>
        </p:nvSpPr>
        <p:spPr>
          <a:xfrm>
            <a:off x="1026826" y="1933731"/>
            <a:ext cx="1973549" cy="1268722"/>
          </a:xfrm>
          <a:prstGeom prst="wedgeEllipseCallout">
            <a:avLst>
              <a:gd name="adj1" fmla="val -40664"/>
              <a:gd name="adj2" fmla="val 74150"/>
            </a:avLst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How do I get to the swimming pool ?.</a:t>
            </a:r>
          </a:p>
        </p:txBody>
      </p:sp>
      <p:pic>
        <p:nvPicPr>
          <p:cNvPr id="1026" name="Picture 2" descr="Cartoon Boy, Cartoon kids walk transparent background PNG clipart |  HiClipart">
            <a:extLst>
              <a:ext uri="{FF2B5EF4-FFF2-40B4-BE49-F238E27FC236}">
                <a16:creationId xmlns:a16="http://schemas.microsoft.com/office/drawing/2014/main" xmlns="" id="{BA96CCC3-1066-06ED-FD35-16B3F76A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22" y="3024648"/>
            <a:ext cx="1071797" cy="198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333002-1FDB-7988-DD2D-52B179088E8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2823" y="568569"/>
            <a:ext cx="3190240" cy="160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C98BD18-89E0-A103-D88A-0181512BE40E}"/>
              </a:ext>
            </a:extLst>
          </p:cNvPr>
          <p:cNvSpPr/>
          <p:nvPr/>
        </p:nvSpPr>
        <p:spPr>
          <a:xfrm>
            <a:off x="3136201" y="78698"/>
            <a:ext cx="2871598" cy="48987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E97006-7A01-D8A2-4831-1BEB1AF6D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7952" b="-23783"/>
          <a:stretch/>
        </p:blipFill>
        <p:spPr>
          <a:xfrm>
            <a:off x="3179163" y="131165"/>
            <a:ext cx="2785673" cy="489871"/>
          </a:xfrm>
          <a:prstGeom prst="rect">
            <a:avLst/>
          </a:prstGeom>
        </p:spPr>
      </p:pic>
      <p:pic>
        <p:nvPicPr>
          <p:cNvPr id="8" name="Picture 2" descr="Free Vectors | Boy speaking loudly">
            <a:extLst>
              <a:ext uri="{FF2B5EF4-FFF2-40B4-BE49-F238E27FC236}">
                <a16:creationId xmlns:a16="http://schemas.microsoft.com/office/drawing/2014/main" xmlns="" id="{98E0DA73-D9CB-5592-CAA8-CD22B4134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60" y="3393281"/>
            <a:ext cx="1423908" cy="173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E26153CD-1372-FFD2-5073-5EC6C53041C1}"/>
              </a:ext>
            </a:extLst>
          </p:cNvPr>
          <p:cNvSpPr/>
          <p:nvPr/>
        </p:nvSpPr>
        <p:spPr>
          <a:xfrm>
            <a:off x="5707855" y="2016177"/>
            <a:ext cx="2874013" cy="1369839"/>
          </a:xfrm>
          <a:prstGeom prst="wedgeEllipseCallout">
            <a:avLst>
              <a:gd name="adj1" fmla="val 34040"/>
              <a:gd name="adj2" fmla="val 69544"/>
            </a:avLst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Go straight.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Then,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turn right at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the traffic lights. It’s next to the zoo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.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552B1CB3-CFD3-619B-567B-F924F0E75671}"/>
              </a:ext>
            </a:extLst>
          </p:cNvPr>
          <p:cNvSpPr/>
          <p:nvPr/>
        </p:nvSpPr>
        <p:spPr>
          <a:xfrm>
            <a:off x="1092174" y="1964531"/>
            <a:ext cx="2349669" cy="1237921"/>
          </a:xfrm>
          <a:prstGeom prst="wedgeEllipseCallout">
            <a:avLst>
              <a:gd name="adj1" fmla="val -40664"/>
              <a:gd name="adj2" fmla="val 74150"/>
            </a:avLst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How do I get to the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park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?</a:t>
            </a:r>
          </a:p>
        </p:txBody>
      </p:sp>
      <p:pic>
        <p:nvPicPr>
          <p:cNvPr id="1026" name="Picture 2" descr="Cartoon Boy, Cartoon kids walk transparent background PNG clipart |  HiClipart">
            <a:extLst>
              <a:ext uri="{FF2B5EF4-FFF2-40B4-BE49-F238E27FC236}">
                <a16:creationId xmlns:a16="http://schemas.microsoft.com/office/drawing/2014/main" xmlns="" id="{BA96CCC3-1066-06ED-FD35-16B3F76A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22" y="3024648"/>
            <a:ext cx="1071797" cy="198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0F9E6D-0F9E-8A3D-6E62-3517D881451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0539" y="605068"/>
            <a:ext cx="3259081" cy="162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7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C98BD18-89E0-A103-D88A-0181512BE40E}"/>
              </a:ext>
            </a:extLst>
          </p:cNvPr>
          <p:cNvSpPr/>
          <p:nvPr/>
        </p:nvSpPr>
        <p:spPr>
          <a:xfrm>
            <a:off x="3136201" y="78698"/>
            <a:ext cx="2871598" cy="48987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E97006-7A01-D8A2-4831-1BEB1AF6D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7952" b="-23783"/>
          <a:stretch/>
        </p:blipFill>
        <p:spPr>
          <a:xfrm>
            <a:off x="3179163" y="131165"/>
            <a:ext cx="2785673" cy="489871"/>
          </a:xfrm>
          <a:prstGeom prst="rect">
            <a:avLst/>
          </a:prstGeom>
        </p:spPr>
      </p:pic>
      <p:pic>
        <p:nvPicPr>
          <p:cNvPr id="8" name="Picture 2" descr="Free Vectors | Boy speaking loudly">
            <a:extLst>
              <a:ext uri="{FF2B5EF4-FFF2-40B4-BE49-F238E27FC236}">
                <a16:creationId xmlns:a16="http://schemas.microsoft.com/office/drawing/2014/main" xmlns="" id="{98E0DA73-D9CB-5592-CAA8-CD22B4134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60" y="3393281"/>
            <a:ext cx="1423908" cy="173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E26153CD-1372-FFD2-5073-5EC6C53041C1}"/>
              </a:ext>
            </a:extLst>
          </p:cNvPr>
          <p:cNvSpPr/>
          <p:nvPr/>
        </p:nvSpPr>
        <p:spPr>
          <a:xfrm>
            <a:off x="6096757" y="1650787"/>
            <a:ext cx="2485111" cy="1735229"/>
          </a:xfrm>
          <a:prstGeom prst="wedgeEllipseCallout">
            <a:avLst>
              <a:gd name="adj1" fmla="val 34040"/>
              <a:gd name="adj2" fmla="val 69544"/>
            </a:avLst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Go over the bridge. Then turn left. It’s opposite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the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library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.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lata" panose="00000500000000000000" pitchFamily="2" charset="0"/>
              <a:cs typeface="Arima SemiBold" panose="020B0604020202020204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552B1CB3-CFD3-619B-567B-F924F0E75671}"/>
              </a:ext>
            </a:extLst>
          </p:cNvPr>
          <p:cNvSpPr/>
          <p:nvPr/>
        </p:nvSpPr>
        <p:spPr>
          <a:xfrm>
            <a:off x="1092175" y="1964531"/>
            <a:ext cx="2044026" cy="1237921"/>
          </a:xfrm>
          <a:prstGeom prst="wedgeEllipseCallout">
            <a:avLst>
              <a:gd name="adj1" fmla="val -40664"/>
              <a:gd name="adj2" fmla="val 74150"/>
            </a:avLst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How do I get to the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stadium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?</a:t>
            </a:r>
          </a:p>
        </p:txBody>
      </p:sp>
      <p:pic>
        <p:nvPicPr>
          <p:cNvPr id="1026" name="Picture 2" descr="Cartoon Boy, Cartoon kids walk transparent background PNG clipart |  HiClipart">
            <a:extLst>
              <a:ext uri="{FF2B5EF4-FFF2-40B4-BE49-F238E27FC236}">
                <a16:creationId xmlns:a16="http://schemas.microsoft.com/office/drawing/2014/main" xmlns="" id="{BA96CCC3-1066-06ED-FD35-16B3F76A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22" y="3024648"/>
            <a:ext cx="1071797" cy="198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95E507-B812-C6F3-0AD5-A30DE87BD4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0455" y="602267"/>
            <a:ext cx="3276303" cy="163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2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0" name="Google Shape;10630;p35"/>
          <p:cNvSpPr/>
          <p:nvPr/>
        </p:nvSpPr>
        <p:spPr>
          <a:xfrm>
            <a:off x="2128228" y="3430751"/>
            <a:ext cx="759000" cy="7590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2" name="Google Shape;10632;p35"/>
          <p:cNvSpPr/>
          <p:nvPr/>
        </p:nvSpPr>
        <p:spPr>
          <a:xfrm>
            <a:off x="2128228" y="2340771"/>
            <a:ext cx="759000" cy="7590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4" name="Google Shape;10634;p35"/>
          <p:cNvSpPr/>
          <p:nvPr/>
        </p:nvSpPr>
        <p:spPr>
          <a:xfrm>
            <a:off x="2140378" y="1250791"/>
            <a:ext cx="759000" cy="7590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7" name="Google Shape;10637;p35"/>
          <p:cNvSpPr txBox="1">
            <a:spLocks noGrp="1"/>
          </p:cNvSpPr>
          <p:nvPr>
            <p:ph type="title" idx="6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10641" name="Google Shape;10641;p35"/>
          <p:cNvSpPr txBox="1">
            <a:spLocks noGrp="1"/>
          </p:cNvSpPr>
          <p:nvPr>
            <p:ph type="title" idx="2"/>
          </p:nvPr>
        </p:nvSpPr>
        <p:spPr>
          <a:xfrm flipH="1">
            <a:off x="3147122" y="1447441"/>
            <a:ext cx="23409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sp>
        <p:nvSpPr>
          <p:cNvPr id="10644" name="Google Shape;10644;p35"/>
          <p:cNvSpPr txBox="1">
            <a:spLocks noGrp="1"/>
          </p:cNvSpPr>
          <p:nvPr>
            <p:ph type="title" idx="9"/>
          </p:nvPr>
        </p:nvSpPr>
        <p:spPr>
          <a:xfrm flipH="1">
            <a:off x="3147122" y="2537421"/>
            <a:ext cx="23409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SPEAKING</a:t>
            </a:r>
            <a:endParaRPr dirty="0"/>
          </a:p>
        </p:txBody>
      </p:sp>
      <p:sp>
        <p:nvSpPr>
          <p:cNvPr id="10647" name="Google Shape;10647;p35"/>
          <p:cNvSpPr txBox="1">
            <a:spLocks noGrp="1"/>
          </p:cNvSpPr>
          <p:nvPr>
            <p:ph type="title" idx="5"/>
          </p:nvPr>
        </p:nvSpPr>
        <p:spPr>
          <a:xfrm flipH="1">
            <a:off x="2140378" y="1401691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648" name="Google Shape;10648;p35"/>
          <p:cNvSpPr txBox="1">
            <a:spLocks noGrp="1"/>
          </p:cNvSpPr>
          <p:nvPr>
            <p:ph type="title" idx="15"/>
          </p:nvPr>
        </p:nvSpPr>
        <p:spPr>
          <a:xfrm flipH="1">
            <a:off x="2164678" y="2491671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0651" name="Google Shape;10651;p35"/>
          <p:cNvSpPr txBox="1">
            <a:spLocks noGrp="1"/>
          </p:cNvSpPr>
          <p:nvPr>
            <p:ph type="title" idx="18"/>
          </p:nvPr>
        </p:nvSpPr>
        <p:spPr>
          <a:xfrm flipH="1">
            <a:off x="3147122" y="3627401"/>
            <a:ext cx="2586616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CLASS ACTIVITIES</a:t>
            </a:r>
            <a:endParaRPr dirty="0"/>
          </a:p>
        </p:txBody>
      </p:sp>
      <p:sp>
        <p:nvSpPr>
          <p:cNvPr id="10654" name="Google Shape;10654;p35"/>
          <p:cNvSpPr txBox="1">
            <a:spLocks noGrp="1"/>
          </p:cNvSpPr>
          <p:nvPr>
            <p:ph type="title" idx="21"/>
          </p:nvPr>
        </p:nvSpPr>
        <p:spPr>
          <a:xfrm flipH="1">
            <a:off x="2164678" y="3584400"/>
            <a:ext cx="7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C98BD18-89E0-A103-D88A-0181512BE40E}"/>
              </a:ext>
            </a:extLst>
          </p:cNvPr>
          <p:cNvSpPr/>
          <p:nvPr/>
        </p:nvSpPr>
        <p:spPr>
          <a:xfrm>
            <a:off x="3136201" y="78698"/>
            <a:ext cx="2871598" cy="48987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E97006-7A01-D8A2-4831-1BEB1AF6D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r="7952" b="-23783"/>
          <a:stretch/>
        </p:blipFill>
        <p:spPr>
          <a:xfrm>
            <a:off x="3179163" y="131165"/>
            <a:ext cx="2785673" cy="489871"/>
          </a:xfrm>
          <a:prstGeom prst="rect">
            <a:avLst/>
          </a:prstGeom>
        </p:spPr>
      </p:pic>
      <p:pic>
        <p:nvPicPr>
          <p:cNvPr id="8" name="Picture 2" descr="Free Vectors | Boy speaking loudly">
            <a:extLst>
              <a:ext uri="{FF2B5EF4-FFF2-40B4-BE49-F238E27FC236}">
                <a16:creationId xmlns:a16="http://schemas.microsoft.com/office/drawing/2014/main" xmlns="" id="{98E0DA73-D9CB-5592-CAA8-CD22B4134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60" y="3393281"/>
            <a:ext cx="1423908" cy="173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E26153CD-1372-FFD2-5073-5EC6C53041C1}"/>
              </a:ext>
            </a:extLst>
          </p:cNvPr>
          <p:cNvSpPr/>
          <p:nvPr/>
        </p:nvSpPr>
        <p:spPr>
          <a:xfrm>
            <a:off x="5964835" y="1750219"/>
            <a:ext cx="2617033" cy="1635797"/>
          </a:xfrm>
          <a:prstGeom prst="wedgeEllipseCallout">
            <a:avLst>
              <a:gd name="adj1" fmla="val 34040"/>
              <a:gd name="adj2" fmla="val 69544"/>
            </a:avLst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Turn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right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.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Then, go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straight.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It’s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on the corner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.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lata" panose="00000500000000000000" pitchFamily="2" charset="0"/>
              <a:cs typeface="Arima SemiBold" panose="020B0604020202020204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552B1CB3-CFD3-619B-567B-F924F0E75671}"/>
              </a:ext>
            </a:extLst>
          </p:cNvPr>
          <p:cNvSpPr/>
          <p:nvPr/>
        </p:nvSpPr>
        <p:spPr>
          <a:xfrm>
            <a:off x="1092174" y="1893095"/>
            <a:ext cx="2044027" cy="1309358"/>
          </a:xfrm>
          <a:prstGeom prst="wedgeEllipseCallout">
            <a:avLst>
              <a:gd name="adj1" fmla="val -40664"/>
              <a:gd name="adj2" fmla="val 74150"/>
            </a:avLst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lata" panose="00000500000000000000" pitchFamily="2" charset="0"/>
                <a:cs typeface="Arima SemiBold" panose="020B0604020202020204" charset="0"/>
              </a:rPr>
              <a:t>How do I get to the school ?</a:t>
            </a:r>
          </a:p>
        </p:txBody>
      </p:sp>
      <p:pic>
        <p:nvPicPr>
          <p:cNvPr id="1026" name="Picture 2" descr="Cartoon Boy, Cartoon kids walk transparent background PNG clipart |  HiClipart">
            <a:extLst>
              <a:ext uri="{FF2B5EF4-FFF2-40B4-BE49-F238E27FC236}">
                <a16:creationId xmlns:a16="http://schemas.microsoft.com/office/drawing/2014/main" xmlns="" id="{BA96CCC3-1066-06ED-FD35-16B3F76A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322" y="3024648"/>
            <a:ext cx="1071797" cy="198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9C8792-778A-4EFE-CA4F-9356A7BE64E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5686" y="597837"/>
            <a:ext cx="3242114" cy="161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7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2" name="Google Shape;11472;p63"/>
          <p:cNvSpPr txBox="1">
            <a:spLocks noGrp="1"/>
          </p:cNvSpPr>
          <p:nvPr>
            <p:ph type="title"/>
          </p:nvPr>
        </p:nvSpPr>
        <p:spPr>
          <a:xfrm>
            <a:off x="2186205" y="1683622"/>
            <a:ext cx="4771590" cy="2022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CLASS ACTIVITY</a:t>
            </a:r>
            <a:endParaRPr sz="6000" dirty="0"/>
          </a:p>
        </p:txBody>
      </p:sp>
      <p:grpSp>
        <p:nvGrpSpPr>
          <p:cNvPr id="11474" name="Google Shape;11474;p63"/>
          <p:cNvGrpSpPr/>
          <p:nvPr/>
        </p:nvGrpSpPr>
        <p:grpSpPr>
          <a:xfrm>
            <a:off x="465089" y="1482500"/>
            <a:ext cx="1006800" cy="1102275"/>
            <a:chOff x="2049027" y="2236600"/>
            <a:chExt cx="1006800" cy="1102275"/>
          </a:xfrm>
        </p:grpSpPr>
        <p:sp>
          <p:nvSpPr>
            <p:cNvPr id="11475" name="Google Shape;11475;p63"/>
            <p:cNvSpPr/>
            <p:nvPr/>
          </p:nvSpPr>
          <p:spPr>
            <a:xfrm>
              <a:off x="2255823" y="3026929"/>
              <a:ext cx="443700" cy="2280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76" name="Google Shape;11476;p6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48739" y="2236600"/>
              <a:ext cx="594449" cy="110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77" name="Google Shape;11477;p63"/>
            <p:cNvSpPr/>
            <p:nvPr/>
          </p:nvSpPr>
          <p:spPr>
            <a:xfrm rot="532882">
              <a:off x="2068476" y="2908184"/>
              <a:ext cx="273167" cy="273167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8" name="Google Shape;11478;p63"/>
            <p:cNvSpPr/>
            <p:nvPr/>
          </p:nvSpPr>
          <p:spPr>
            <a:xfrm rot="-2069846" flipH="1">
              <a:off x="2729329" y="2685869"/>
              <a:ext cx="273161" cy="273161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79" name="Google Shape;11479;p63"/>
          <p:cNvGrpSpPr/>
          <p:nvPr/>
        </p:nvGrpSpPr>
        <p:grpSpPr>
          <a:xfrm>
            <a:off x="8201519" y="2957167"/>
            <a:ext cx="649050" cy="1106429"/>
            <a:chOff x="6882488" y="2441136"/>
            <a:chExt cx="1208885" cy="2061926"/>
          </a:xfrm>
        </p:grpSpPr>
        <p:sp>
          <p:nvSpPr>
            <p:cNvPr id="11480" name="Google Shape;11480;p63"/>
            <p:cNvSpPr/>
            <p:nvPr/>
          </p:nvSpPr>
          <p:spPr>
            <a:xfrm>
              <a:off x="7261573" y="3978793"/>
              <a:ext cx="829800" cy="420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81" name="Google Shape;11481;p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82488" y="2441136"/>
              <a:ext cx="1168350" cy="20619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82" name="Google Shape;11482;p63"/>
          <p:cNvGrpSpPr/>
          <p:nvPr/>
        </p:nvGrpSpPr>
        <p:grpSpPr>
          <a:xfrm flipH="1">
            <a:off x="779546" y="2694695"/>
            <a:ext cx="1085752" cy="1106382"/>
            <a:chOff x="2264649" y="2556612"/>
            <a:chExt cx="1925775" cy="1964456"/>
          </a:xfrm>
        </p:grpSpPr>
        <p:sp>
          <p:nvSpPr>
            <p:cNvPr id="11483" name="Google Shape;11483;p63"/>
            <p:cNvSpPr/>
            <p:nvPr/>
          </p:nvSpPr>
          <p:spPr>
            <a:xfrm>
              <a:off x="3000691" y="4106168"/>
              <a:ext cx="818100" cy="414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84" name="Google Shape;11484;p6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4649" y="2556612"/>
              <a:ext cx="1925775" cy="19464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85" name="Google Shape;11485;p63"/>
          <p:cNvGrpSpPr/>
          <p:nvPr/>
        </p:nvGrpSpPr>
        <p:grpSpPr>
          <a:xfrm>
            <a:off x="7462498" y="3610402"/>
            <a:ext cx="534163" cy="1106438"/>
            <a:chOff x="-1317452" y="2460725"/>
            <a:chExt cx="1150470" cy="2389199"/>
          </a:xfrm>
        </p:grpSpPr>
        <p:pic>
          <p:nvPicPr>
            <p:cNvPr id="11486" name="Google Shape;11486;p6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162950" y="2460725"/>
              <a:ext cx="995968" cy="2359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87" name="Google Shape;11487;p63"/>
            <p:cNvSpPr/>
            <p:nvPr/>
          </p:nvSpPr>
          <p:spPr>
            <a:xfrm>
              <a:off x="-1317452" y="4344724"/>
              <a:ext cx="996000" cy="5052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488556-F78B-D4A9-C808-E92E8B1E30E5}"/>
              </a:ext>
            </a:extLst>
          </p:cNvPr>
          <p:cNvSpPr/>
          <p:nvPr/>
        </p:nvSpPr>
        <p:spPr>
          <a:xfrm>
            <a:off x="179882" y="78698"/>
            <a:ext cx="8784236" cy="4986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E15864-B6E7-BBA8-9290-59FBE95CC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68" y="167125"/>
            <a:ext cx="3260953" cy="447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2DCD0B-15BD-A2C4-499B-6DF358034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618" y="671098"/>
            <a:ext cx="6688764" cy="411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0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6" name="Google Shape;11426;p6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427" name="Google Shape;11427;p61"/>
          <p:cNvSpPr txBox="1">
            <a:spLocks noGrp="1"/>
          </p:cNvSpPr>
          <p:nvPr>
            <p:ph type="title"/>
          </p:nvPr>
        </p:nvSpPr>
        <p:spPr>
          <a:xfrm>
            <a:off x="1315844" y="1706126"/>
            <a:ext cx="6512312" cy="17408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chemeClr val="dk1"/>
                </a:solidFill>
              </a:rPr>
              <a:t>GOOD BYE</a:t>
            </a:r>
            <a:endParaRPr sz="10000" dirty="0">
              <a:solidFill>
                <a:schemeClr val="dk1"/>
              </a:solidFill>
            </a:endParaRPr>
          </a:p>
        </p:txBody>
      </p:sp>
      <p:grpSp>
        <p:nvGrpSpPr>
          <p:cNvPr id="11428" name="Google Shape;11428;p61"/>
          <p:cNvGrpSpPr/>
          <p:nvPr/>
        </p:nvGrpSpPr>
        <p:grpSpPr>
          <a:xfrm flipH="1">
            <a:off x="7255825" y="-4616"/>
            <a:ext cx="1888187" cy="1088216"/>
            <a:chOff x="2" y="-2875"/>
            <a:chExt cx="3241523" cy="1866900"/>
          </a:xfrm>
        </p:grpSpPr>
        <p:sp>
          <p:nvSpPr>
            <p:cNvPr id="11429" name="Google Shape;11429;p61"/>
            <p:cNvSpPr/>
            <p:nvPr/>
          </p:nvSpPr>
          <p:spPr>
            <a:xfrm rot="10800000" flipH="1">
              <a:off x="10" y="10"/>
              <a:ext cx="3154200" cy="1830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430" name="Google Shape;11430;p61"/>
            <p:cNvCxnSpPr/>
            <p:nvPr/>
          </p:nvCxnSpPr>
          <p:spPr>
            <a:xfrm flipH="1">
              <a:off x="7825" y="-2875"/>
              <a:ext cx="3233700" cy="1866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431" name="Google Shape;11431;p61"/>
            <p:cNvSpPr/>
            <p:nvPr/>
          </p:nvSpPr>
          <p:spPr>
            <a:xfrm rot="10800000" flipH="1">
              <a:off x="2" y="-98"/>
              <a:ext cx="2667000" cy="15483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2" name="Google Shape;11432;p61"/>
          <p:cNvGrpSpPr/>
          <p:nvPr/>
        </p:nvGrpSpPr>
        <p:grpSpPr>
          <a:xfrm>
            <a:off x="8284316" y="-303268"/>
            <a:ext cx="292917" cy="714381"/>
            <a:chOff x="7143503" y="-1804409"/>
            <a:chExt cx="413375" cy="1008159"/>
          </a:xfrm>
        </p:grpSpPr>
        <p:sp>
          <p:nvSpPr>
            <p:cNvPr id="11433" name="Google Shape;11433;p61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34" name="Google Shape;11434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35" name="Google Shape;11435;p61"/>
          <p:cNvGrpSpPr/>
          <p:nvPr/>
        </p:nvGrpSpPr>
        <p:grpSpPr>
          <a:xfrm>
            <a:off x="7784798" y="4069550"/>
            <a:ext cx="1291940" cy="973207"/>
            <a:chOff x="3240950" y="0"/>
            <a:chExt cx="1438686" cy="1083750"/>
          </a:xfrm>
        </p:grpSpPr>
        <p:pic>
          <p:nvPicPr>
            <p:cNvPr id="11436" name="Google Shape;11436;p6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240950" y="297175"/>
              <a:ext cx="1275499" cy="7865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437" name="Google Shape;11437;p61"/>
            <p:cNvGrpSpPr/>
            <p:nvPr/>
          </p:nvGrpSpPr>
          <p:grpSpPr>
            <a:xfrm>
              <a:off x="3353109" y="0"/>
              <a:ext cx="1326527" cy="732499"/>
              <a:chOff x="7802348" y="3565288"/>
              <a:chExt cx="1463350" cy="808052"/>
            </a:xfrm>
          </p:grpSpPr>
          <p:sp>
            <p:nvSpPr>
              <p:cNvPr id="11438" name="Google Shape;11438;p61"/>
              <p:cNvSpPr/>
              <p:nvPr/>
            </p:nvSpPr>
            <p:spPr>
              <a:xfrm rot="2414402">
                <a:off x="8191337" y="3626126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9" name="Google Shape;11439;p61"/>
              <p:cNvSpPr/>
              <p:nvPr/>
            </p:nvSpPr>
            <p:spPr>
              <a:xfrm rot="1365839" flipH="1">
                <a:off x="8922507" y="4030149"/>
                <a:ext cx="297258" cy="297258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0" name="Google Shape;11440;p61"/>
              <p:cNvSpPr/>
              <p:nvPr/>
            </p:nvSpPr>
            <p:spPr>
              <a:xfrm rot="-2414402" flipH="1">
                <a:off x="7863187" y="3730451"/>
                <a:ext cx="297255" cy="297255"/>
              </a:xfrm>
              <a:prstGeom prst="lightningBolt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14288" dist="104775" dir="4080000" algn="bl" rotWithShape="0">
                  <a:srgbClr val="000000">
                    <a:alpha val="1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441" name="Google Shape;11441;p61"/>
          <p:cNvGrpSpPr/>
          <p:nvPr/>
        </p:nvGrpSpPr>
        <p:grpSpPr>
          <a:xfrm>
            <a:off x="8851091" y="7"/>
            <a:ext cx="292917" cy="714381"/>
            <a:chOff x="7143503" y="-1804409"/>
            <a:chExt cx="413375" cy="1008159"/>
          </a:xfrm>
        </p:grpSpPr>
        <p:sp>
          <p:nvSpPr>
            <p:cNvPr id="11442" name="Google Shape;11442;p61"/>
            <p:cNvSpPr/>
            <p:nvPr/>
          </p:nvSpPr>
          <p:spPr>
            <a:xfrm>
              <a:off x="7180388" y="-989150"/>
              <a:ext cx="339600" cy="192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443" name="Google Shape;11443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3503" y="-1804409"/>
              <a:ext cx="413375" cy="9477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" name="Google Shape;10659;p36"/>
          <p:cNvSpPr/>
          <p:nvPr/>
        </p:nvSpPr>
        <p:spPr>
          <a:xfrm>
            <a:off x="3991360" y="1232495"/>
            <a:ext cx="1161300" cy="11613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0" name="Google Shape;10660;p36"/>
          <p:cNvSpPr txBox="1">
            <a:spLocks noGrp="1"/>
          </p:cNvSpPr>
          <p:nvPr>
            <p:ph type="title"/>
          </p:nvPr>
        </p:nvSpPr>
        <p:spPr>
          <a:xfrm>
            <a:off x="1778550" y="2630456"/>
            <a:ext cx="55869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sp>
        <p:nvSpPr>
          <p:cNvPr id="10661" name="Google Shape;10661;p36"/>
          <p:cNvSpPr txBox="1">
            <a:spLocks noGrp="1"/>
          </p:cNvSpPr>
          <p:nvPr>
            <p:ph type="title" idx="2"/>
          </p:nvPr>
        </p:nvSpPr>
        <p:spPr>
          <a:xfrm>
            <a:off x="4114800" y="1467688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grpSp>
        <p:nvGrpSpPr>
          <p:cNvPr id="10663" name="Google Shape;10663;p36"/>
          <p:cNvGrpSpPr/>
          <p:nvPr/>
        </p:nvGrpSpPr>
        <p:grpSpPr>
          <a:xfrm>
            <a:off x="6372189" y="462450"/>
            <a:ext cx="1006800" cy="1102275"/>
            <a:chOff x="2049027" y="2236600"/>
            <a:chExt cx="1006800" cy="1102275"/>
          </a:xfrm>
        </p:grpSpPr>
        <p:sp>
          <p:nvSpPr>
            <p:cNvPr id="10664" name="Google Shape;10664;p36"/>
            <p:cNvSpPr/>
            <p:nvPr/>
          </p:nvSpPr>
          <p:spPr>
            <a:xfrm>
              <a:off x="2255823" y="3026929"/>
              <a:ext cx="443700" cy="2280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65" name="Google Shape;10665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48739" y="2236600"/>
              <a:ext cx="594449" cy="110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66" name="Google Shape;10666;p36"/>
            <p:cNvSpPr/>
            <p:nvPr/>
          </p:nvSpPr>
          <p:spPr>
            <a:xfrm rot="532882">
              <a:off x="2068476" y="2908184"/>
              <a:ext cx="273167" cy="273167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7" name="Google Shape;10667;p36"/>
            <p:cNvSpPr/>
            <p:nvPr/>
          </p:nvSpPr>
          <p:spPr>
            <a:xfrm rot="-2069846" flipH="1">
              <a:off x="2729329" y="2685869"/>
              <a:ext cx="273161" cy="273161"/>
            </a:xfrm>
            <a:prstGeom prst="lightningBolt">
              <a:avLst/>
            </a:prstGeom>
            <a:solidFill>
              <a:schemeClr val="dk1"/>
            </a:solidFill>
            <a:ln>
              <a:noFill/>
            </a:ln>
            <a:effectLst>
              <a:outerShdw blurRad="14288" dist="104775" dir="4080000" algn="bl" rotWithShape="0">
                <a:srgbClr val="000000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8" name="Google Shape;10668;p36"/>
          <p:cNvGrpSpPr/>
          <p:nvPr/>
        </p:nvGrpSpPr>
        <p:grpSpPr>
          <a:xfrm>
            <a:off x="7273344" y="1052167"/>
            <a:ext cx="649050" cy="1106429"/>
            <a:chOff x="6882488" y="2441136"/>
            <a:chExt cx="1208885" cy="2061926"/>
          </a:xfrm>
        </p:grpSpPr>
        <p:sp>
          <p:nvSpPr>
            <p:cNvPr id="10669" name="Google Shape;10669;p36"/>
            <p:cNvSpPr/>
            <p:nvPr/>
          </p:nvSpPr>
          <p:spPr>
            <a:xfrm>
              <a:off x="7261573" y="3978793"/>
              <a:ext cx="829800" cy="420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70" name="Google Shape;10670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82488" y="2441136"/>
              <a:ext cx="1168350" cy="20619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71" name="Google Shape;10671;p36"/>
          <p:cNvGrpSpPr/>
          <p:nvPr/>
        </p:nvGrpSpPr>
        <p:grpSpPr>
          <a:xfrm>
            <a:off x="-4" y="3544857"/>
            <a:ext cx="1085752" cy="1106382"/>
            <a:chOff x="2264649" y="2556612"/>
            <a:chExt cx="1925775" cy="1964456"/>
          </a:xfrm>
        </p:grpSpPr>
        <p:sp>
          <p:nvSpPr>
            <p:cNvPr id="10672" name="Google Shape;10672;p36"/>
            <p:cNvSpPr/>
            <p:nvPr/>
          </p:nvSpPr>
          <p:spPr>
            <a:xfrm>
              <a:off x="3000691" y="4106168"/>
              <a:ext cx="818100" cy="4149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73" name="Google Shape;10673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4649" y="2556612"/>
              <a:ext cx="1925775" cy="19464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74" name="Google Shape;10674;p36"/>
          <p:cNvGrpSpPr/>
          <p:nvPr/>
        </p:nvGrpSpPr>
        <p:grpSpPr>
          <a:xfrm>
            <a:off x="1166123" y="3911002"/>
            <a:ext cx="534163" cy="1106438"/>
            <a:chOff x="-1317452" y="2460725"/>
            <a:chExt cx="1150470" cy="2389199"/>
          </a:xfrm>
        </p:grpSpPr>
        <p:pic>
          <p:nvPicPr>
            <p:cNvPr id="10675" name="Google Shape;10675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162950" y="2460725"/>
              <a:ext cx="995968" cy="2359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76" name="Google Shape;10676;p36"/>
            <p:cNvSpPr/>
            <p:nvPr/>
          </p:nvSpPr>
          <p:spPr>
            <a:xfrm>
              <a:off x="-1317452" y="4344724"/>
              <a:ext cx="996000" cy="505200"/>
            </a:xfrm>
            <a:prstGeom prst="ellipse">
              <a:avLst/>
            </a:prstGeom>
            <a:solidFill>
              <a:srgbClr val="000000">
                <a:alpha val="11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1" descr="БРАВЛ СТАРС КАРТИНКИ - БРАВЛ СТАРС МЕМЫ | Лого игры, Звезда логотип,  Печатные шаблоны для вечеринки">
            <a:extLst>
              <a:ext uri="{FF2B5EF4-FFF2-40B4-BE49-F238E27FC236}">
                <a16:creationId xmlns:a16="http://schemas.microsoft.com/office/drawing/2014/main" xmlns="" id="{95ADBC89-5A22-08C7-8312-B547357A8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"/>
            <a:ext cx="2590800" cy="21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B702921-6FDD-AD33-A2EA-C8EF7212DF5B}"/>
              </a:ext>
            </a:extLst>
          </p:cNvPr>
          <p:cNvSpPr/>
          <p:nvPr/>
        </p:nvSpPr>
        <p:spPr>
          <a:xfrm>
            <a:off x="7943850" y="4457699"/>
            <a:ext cx="1028700" cy="457201"/>
          </a:xfrm>
          <a:prstGeom prst="roundRect">
            <a:avLst>
              <a:gd name="adj" fmla="val 23333"/>
            </a:avLst>
          </a:prstGeom>
          <a:solidFill>
            <a:srgbClr val="FF6600"/>
          </a:solidFill>
          <a:ln w="3810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85800">
              <a:spcAft>
                <a:spcPts val="400"/>
              </a:spcAft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.VnCooperH" panose="020B7200000000000000" pitchFamily="34" charset="0"/>
              </a:rPr>
              <a:t>Play</a:t>
            </a:r>
            <a:endParaRPr sz="1800" b="1" kern="1200" dirty="0">
              <a:solidFill>
                <a:prstClr val="white"/>
              </a:solidFill>
              <a:latin typeface=".VnCooperH" panose="020B7200000000000000" pitchFamily="34" charset="0"/>
            </a:endParaRPr>
          </a:p>
        </p:txBody>
      </p:sp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xmlns="" id="{EC3C0892-0896-8659-12F1-A269E6ADF82C}"/>
              </a:ext>
            </a:extLst>
          </p:cNvPr>
          <p:cNvSpPr/>
          <p:nvPr/>
        </p:nvSpPr>
        <p:spPr>
          <a:xfrm>
            <a:off x="1600200" y="2476945"/>
            <a:ext cx="5943600" cy="243795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FF0000"/>
                </a:solidFill>
                <a:latin typeface="Calibri"/>
              </a:rPr>
              <a:t>ROUND 1:</a:t>
            </a: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FF0000"/>
                </a:solidFill>
                <a:latin typeface="Calibri"/>
              </a:rPr>
              <a:t>READ AND CHOOSE</a:t>
            </a:r>
          </a:p>
          <a:p>
            <a:pPr algn="ctr"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/>
              </a:rPr>
              <a:t>How to play:</a:t>
            </a:r>
          </a:p>
          <a:p>
            <a:pPr marL="214313" indent="-214313" defTabSz="685800">
              <a:buClrTx/>
              <a:buFontTx/>
              <a:buChar char="-"/>
            </a:pPr>
            <a:r>
              <a:rPr lang="en-US" sz="1500" kern="1200" dirty="0">
                <a:solidFill>
                  <a:prstClr val="black"/>
                </a:solidFill>
                <a:latin typeface="Calibri"/>
              </a:rPr>
              <a:t>Divide the class into teams.</a:t>
            </a:r>
          </a:p>
          <a:p>
            <a:pPr marL="214313" indent="-214313" defTabSz="685800">
              <a:buClrTx/>
              <a:buFontTx/>
              <a:buChar char="-"/>
            </a:pPr>
            <a:r>
              <a:rPr lang="en-US" sz="1500" kern="1200" dirty="0">
                <a:solidFill>
                  <a:prstClr val="black"/>
                </a:solidFill>
                <a:latin typeface="Calibri"/>
              </a:rPr>
              <a:t>Ask students choose the correct answers</a:t>
            </a:r>
          </a:p>
          <a:p>
            <a:pPr marL="214313" indent="-214313" defTabSz="685800">
              <a:buClrTx/>
              <a:buFontTx/>
              <a:buChar char="-"/>
            </a:pPr>
            <a:r>
              <a:rPr lang="en-US" sz="1500" kern="1200" dirty="0">
                <a:solidFill>
                  <a:prstClr val="black"/>
                </a:solidFill>
                <a:latin typeface="Calibri"/>
              </a:rPr>
              <a:t>Raise the fingers to show the answer.</a:t>
            </a:r>
          </a:p>
          <a:p>
            <a:pPr marL="214313" indent="-214313" defTabSz="685800">
              <a:buClrTx/>
              <a:buFontTx/>
              <a:buChar char="-"/>
            </a:pPr>
            <a:r>
              <a:rPr lang="en-US" sz="1500" kern="1200" dirty="0">
                <a:solidFill>
                  <a:prstClr val="black"/>
                </a:solidFill>
                <a:latin typeface="Calibri"/>
              </a:rPr>
              <a:t>If all the students in the team have the right answer, they receive 2 points.</a:t>
            </a:r>
          </a:p>
          <a:p>
            <a:pPr marL="214313" indent="-214313" defTabSz="685800">
              <a:buClrTx/>
              <a:buFontTx/>
              <a:buChar char="-"/>
            </a:pPr>
            <a:endParaRPr lang="en-US" sz="1350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2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5F48A0C-2B44-338F-FA35-A6F35F753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4">
            <a:extLst>
              <a:ext uri="{FF2B5EF4-FFF2-40B4-BE49-F238E27FC236}">
                <a16:creationId xmlns:a16="http://schemas.microsoft.com/office/drawing/2014/main" xmlns="" id="{6755B87B-8239-5697-6969-3458DEADD3F6}"/>
              </a:ext>
            </a:extLst>
          </p:cNvPr>
          <p:cNvSpPr/>
          <p:nvPr/>
        </p:nvSpPr>
        <p:spPr>
          <a:xfrm>
            <a:off x="953733" y="104967"/>
            <a:ext cx="7236534" cy="2127725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question">
            <a:extLst>
              <a:ext uri="{FF2B5EF4-FFF2-40B4-BE49-F238E27FC236}">
                <a16:creationId xmlns:a16="http://schemas.microsoft.com/office/drawing/2014/main" xmlns="" id="{97BCD806-54EF-3C66-D1BF-5DE3D80B9DC8}"/>
              </a:ext>
            </a:extLst>
          </p:cNvPr>
          <p:cNvSpPr txBox="1"/>
          <p:nvPr/>
        </p:nvSpPr>
        <p:spPr>
          <a:xfrm>
            <a:off x="-717175" y="891830"/>
            <a:ext cx="7047267" cy="5539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000" kern="1200" dirty="0">
                <a:solidFill>
                  <a:schemeClr val="tx1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LOOK AND CHOOSE</a:t>
            </a: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xmlns="" id="{E1264611-EF8B-BC8F-B038-1004CD6E288D}"/>
              </a:ext>
            </a:extLst>
          </p:cNvPr>
          <p:cNvSpPr/>
          <p:nvPr/>
        </p:nvSpPr>
        <p:spPr>
          <a:xfrm>
            <a:off x="331482" y="2396045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xmlns="" id="{446C8AE7-E178-30EA-8CA3-F61E8A972F86}"/>
              </a:ext>
            </a:extLst>
          </p:cNvPr>
          <p:cNvSpPr/>
          <p:nvPr/>
        </p:nvSpPr>
        <p:spPr>
          <a:xfrm>
            <a:off x="3234469" y="2377415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x1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2CD1B4C6-5A87-56A0-DE3D-C9786C3491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78555" y="3705033"/>
            <a:ext cx="1102519" cy="1333500"/>
          </a:xfrm>
          <a:prstGeom prst="rect">
            <a:avLst/>
          </a:prstGeom>
        </p:spPr>
      </p:pic>
      <p:pic>
        <p:nvPicPr>
          <p:cNvPr id="27" name="v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25D920B2-DD3C-DB41-4FA4-DB6E34ED3D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b="23320"/>
          <a:stretch/>
        </p:blipFill>
        <p:spPr>
          <a:xfrm>
            <a:off x="4054250" y="3628677"/>
            <a:ext cx="1123227" cy="1022522"/>
          </a:xfrm>
          <a:prstGeom prst="rect">
            <a:avLst/>
          </a:prstGeom>
        </p:spPr>
      </p:pic>
      <p:sp>
        <p:nvSpPr>
          <p:cNvPr id="22" name="3">
            <a:extLst>
              <a:ext uri="{FF2B5EF4-FFF2-40B4-BE49-F238E27FC236}">
                <a16:creationId xmlns:a16="http://schemas.microsoft.com/office/drawing/2014/main" xmlns="" id="{A796C433-CD43-A287-5BA8-722C34AA7BF2}"/>
              </a:ext>
            </a:extLst>
          </p:cNvPr>
          <p:cNvSpPr/>
          <p:nvPr/>
        </p:nvSpPr>
        <p:spPr>
          <a:xfrm>
            <a:off x="6070202" y="2403004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x3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D2736EE9-66BA-3A33-A57E-9A601943EE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320"/>
          <a:stretch/>
        </p:blipFill>
        <p:spPr>
          <a:xfrm>
            <a:off x="7071511" y="3718746"/>
            <a:ext cx="1102519" cy="102252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D4C607C-A97F-3FCB-9663-168AB911F2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 flipH="1">
            <a:off x="7895423" y="1769186"/>
            <a:ext cx="557213" cy="514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625D8E-6046-2C45-8E86-78DADCFD76FE}"/>
              </a:ext>
            </a:extLst>
          </p:cNvPr>
          <p:cNvSpPr txBox="1"/>
          <p:nvPr/>
        </p:nvSpPr>
        <p:spPr>
          <a:xfrm>
            <a:off x="1437675" y="2403004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BBB1EE4-D247-1E4C-A1DE-0908DB5A60CC}"/>
              </a:ext>
            </a:extLst>
          </p:cNvPr>
          <p:cNvSpPr txBox="1"/>
          <p:nvPr/>
        </p:nvSpPr>
        <p:spPr>
          <a:xfrm>
            <a:off x="4404553" y="2377416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E982DD3-3486-B24E-B8A1-A1F9E6ACF352}"/>
              </a:ext>
            </a:extLst>
          </p:cNvPr>
          <p:cNvSpPr txBox="1"/>
          <p:nvPr/>
        </p:nvSpPr>
        <p:spPr>
          <a:xfrm>
            <a:off x="7277503" y="2407907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0DA80C-4F15-AAB9-DA10-71D3714BA5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852" y="178344"/>
            <a:ext cx="2759301" cy="19809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F9DC6D-1023-96CE-5167-6BA30DC60AB8}"/>
              </a:ext>
            </a:extLst>
          </p:cNvPr>
          <p:cNvSpPr txBox="1"/>
          <p:nvPr/>
        </p:nvSpPr>
        <p:spPr>
          <a:xfrm>
            <a:off x="3260008" y="3126984"/>
            <a:ext cx="27366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solidFill>
                  <a:schemeClr val="tx1"/>
                </a:solidFill>
                <a:latin typeface="Alata" panose="00000500000000000000" pitchFamily="2" charset="0"/>
              </a:rPr>
              <a:t>on the right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675E19A-2766-8508-8EC3-95D09B525CB5}"/>
              </a:ext>
            </a:extLst>
          </p:cNvPr>
          <p:cNvSpPr txBox="1"/>
          <p:nvPr/>
        </p:nvSpPr>
        <p:spPr>
          <a:xfrm>
            <a:off x="362810" y="3156445"/>
            <a:ext cx="267965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/>
            <a:r>
              <a:rPr lang="en-US" sz="3800" dirty="0">
                <a:solidFill>
                  <a:schemeClr val="tx1"/>
                </a:solidFill>
                <a:latin typeface="Alata" panose="00000500000000000000" pitchFamily="2" charset="0"/>
              </a:rPr>
              <a:t>on the left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D274D68-1A9D-2208-B9AB-F7DFCC19D915}"/>
              </a:ext>
            </a:extLst>
          </p:cNvPr>
          <p:cNvSpPr txBox="1"/>
          <p:nvPr/>
        </p:nvSpPr>
        <p:spPr>
          <a:xfrm>
            <a:off x="6090071" y="3164267"/>
            <a:ext cx="269111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/>
            <a:r>
              <a:rPr lang="en-US" sz="3800" dirty="0">
                <a:solidFill>
                  <a:schemeClr val="tx1"/>
                </a:solidFill>
                <a:latin typeface="Alata" panose="00000500000000000000" pitchFamily="2" charset="0"/>
              </a:rPr>
              <a:t>go over</a:t>
            </a:r>
          </a:p>
        </p:txBody>
      </p:sp>
    </p:spTree>
    <p:extLst>
      <p:ext uri="{BB962C8B-B14F-4D97-AF65-F5344CB8AC3E}">
        <p14:creationId xmlns:p14="http://schemas.microsoft.com/office/powerpoint/2010/main" val="331182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DC86B9B-3BBE-9A3E-83EB-69DDCF8AE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4" y="0"/>
            <a:ext cx="9125074" cy="5143500"/>
          </a:xfrm>
          <a:prstGeom prst="rect">
            <a:avLst/>
          </a:prstGeom>
        </p:spPr>
      </p:pic>
      <p:sp>
        <p:nvSpPr>
          <p:cNvPr id="39" name="1">
            <a:extLst>
              <a:ext uri="{FF2B5EF4-FFF2-40B4-BE49-F238E27FC236}">
                <a16:creationId xmlns:a16="http://schemas.microsoft.com/office/drawing/2014/main" xmlns="" id="{CFD130D5-6ACC-290A-3F32-E32C3231351A}"/>
              </a:ext>
            </a:extLst>
          </p:cNvPr>
          <p:cNvSpPr/>
          <p:nvPr/>
        </p:nvSpPr>
        <p:spPr>
          <a:xfrm>
            <a:off x="365428" y="2406825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2">
            <a:extLst>
              <a:ext uri="{FF2B5EF4-FFF2-40B4-BE49-F238E27FC236}">
                <a16:creationId xmlns:a16="http://schemas.microsoft.com/office/drawing/2014/main" xmlns="" id="{E14F9998-ACD3-448D-AF9E-337A2A2A48E1}"/>
              </a:ext>
            </a:extLst>
          </p:cNvPr>
          <p:cNvSpPr/>
          <p:nvPr/>
        </p:nvSpPr>
        <p:spPr>
          <a:xfrm>
            <a:off x="3275371" y="2389478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C06451D9-08E7-CB2E-C1E9-404019ED9653}"/>
              </a:ext>
            </a:extLst>
          </p:cNvPr>
          <p:cNvSpPr/>
          <p:nvPr/>
        </p:nvSpPr>
        <p:spPr>
          <a:xfrm>
            <a:off x="6115051" y="2389478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box">
            <a:extLst>
              <a:ext uri="{FF2B5EF4-FFF2-40B4-BE49-F238E27FC236}">
                <a16:creationId xmlns:a16="http://schemas.microsoft.com/office/drawing/2014/main" xmlns="" id="{D4428A8B-441E-5D4D-8338-C328171B06F5}"/>
              </a:ext>
            </a:extLst>
          </p:cNvPr>
          <p:cNvSpPr/>
          <p:nvPr/>
        </p:nvSpPr>
        <p:spPr>
          <a:xfrm>
            <a:off x="622738" y="157655"/>
            <a:ext cx="7829899" cy="1929709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AB388E0-743C-D182-A00B-A1797A613C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 flipH="1">
            <a:off x="8085392" y="1680703"/>
            <a:ext cx="557213" cy="5143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096E3AE-51E2-C740-ABD4-87375CF9D64B}"/>
              </a:ext>
            </a:extLst>
          </p:cNvPr>
          <p:cNvSpPr txBox="1"/>
          <p:nvPr/>
        </p:nvSpPr>
        <p:spPr>
          <a:xfrm>
            <a:off x="1443755" y="2253304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EB1216B-823B-4146-B8A1-0A006F84204E}"/>
              </a:ext>
            </a:extLst>
          </p:cNvPr>
          <p:cNvSpPr txBox="1"/>
          <p:nvPr/>
        </p:nvSpPr>
        <p:spPr>
          <a:xfrm>
            <a:off x="7262430" y="2244452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586091-4B73-4092-7586-8F82D8915C0F}"/>
              </a:ext>
            </a:extLst>
          </p:cNvPr>
          <p:cNvSpPr txBox="1"/>
          <p:nvPr/>
        </p:nvSpPr>
        <p:spPr>
          <a:xfrm>
            <a:off x="622202" y="471590"/>
            <a:ext cx="782989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/>
            <a:r>
              <a:rPr lang="en-US" sz="7000" dirty="0">
                <a:solidFill>
                  <a:schemeClr val="tx1"/>
                </a:solidFill>
                <a:latin typeface="Alata" panose="00000500000000000000" pitchFamily="2" charset="0"/>
              </a:rPr>
              <a:t>traffic lights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A100B19-9422-6254-C59D-29D0BC6246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D8ED90"/>
              </a:clrFrom>
              <a:clrTo>
                <a:srgbClr val="D8ED90">
                  <a:alpha val="0"/>
                </a:srgbClr>
              </a:clrTo>
            </a:clrChange>
          </a:blip>
          <a:srcRect l="31644" r="28238"/>
          <a:stretch/>
        </p:blipFill>
        <p:spPr>
          <a:xfrm>
            <a:off x="1105921" y="2690675"/>
            <a:ext cx="1193490" cy="2114961"/>
          </a:xfrm>
          <a:prstGeom prst="rect">
            <a:avLst/>
          </a:prstGeom>
        </p:spPr>
      </p:pic>
      <p:pic>
        <p:nvPicPr>
          <p:cNvPr id="42" name="đúng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E47D44AE-4BB3-829F-1A43-D9CAF22D53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b="23320"/>
          <a:stretch/>
        </p:blipFill>
        <p:spPr>
          <a:xfrm>
            <a:off x="1105921" y="3709517"/>
            <a:ext cx="1123227" cy="10225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EF57925-9AA8-70A4-463D-01A1E4C55D8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9363" y="2658459"/>
            <a:ext cx="1654331" cy="1981235"/>
          </a:xfrm>
          <a:prstGeom prst="rect">
            <a:avLst/>
          </a:prstGeom>
        </p:spPr>
      </p:pic>
      <p:pic>
        <p:nvPicPr>
          <p:cNvPr id="41" name="sai 2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3DD15E82-42FC-D52E-9DA2-13947B4CA8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7526"/>
          <a:stretch/>
        </p:blipFill>
        <p:spPr>
          <a:xfrm>
            <a:off x="4204202" y="3696339"/>
            <a:ext cx="1102519" cy="1099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1969293-EDA1-654D-ADCD-A82DC09586B2}"/>
              </a:ext>
            </a:extLst>
          </p:cNvPr>
          <p:cNvSpPr txBox="1"/>
          <p:nvPr/>
        </p:nvSpPr>
        <p:spPr>
          <a:xfrm>
            <a:off x="4422750" y="2253304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F3602DA-C770-65E3-28F5-9855B0B30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2264" y="2821152"/>
            <a:ext cx="2487890" cy="1776729"/>
          </a:xfrm>
          <a:prstGeom prst="rect">
            <a:avLst/>
          </a:prstGeom>
        </p:spPr>
      </p:pic>
      <p:pic>
        <p:nvPicPr>
          <p:cNvPr id="44" name="sai 3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C7E3BA9E-45F1-0B0B-9DC4-5B37566C4A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320"/>
          <a:stretch/>
        </p:blipFill>
        <p:spPr>
          <a:xfrm>
            <a:off x="6914484" y="3617172"/>
            <a:ext cx="1102519" cy="10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9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3A729FA-20E4-6EB6-DF6E-D2C6E869B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" y="0"/>
            <a:ext cx="9125074" cy="5143500"/>
          </a:xfrm>
          <a:prstGeom prst="rect">
            <a:avLst/>
          </a:prstGeom>
        </p:spPr>
      </p:pic>
      <p:sp>
        <p:nvSpPr>
          <p:cNvPr id="39" name="1">
            <a:extLst>
              <a:ext uri="{FF2B5EF4-FFF2-40B4-BE49-F238E27FC236}">
                <a16:creationId xmlns:a16="http://schemas.microsoft.com/office/drawing/2014/main" xmlns="" id="{097D3420-CF8A-D6F8-5C19-E4C1385D02A1}"/>
              </a:ext>
            </a:extLst>
          </p:cNvPr>
          <p:cNvSpPr/>
          <p:nvPr/>
        </p:nvSpPr>
        <p:spPr>
          <a:xfrm>
            <a:off x="360457" y="2401842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2">
            <a:extLst>
              <a:ext uri="{FF2B5EF4-FFF2-40B4-BE49-F238E27FC236}">
                <a16:creationId xmlns:a16="http://schemas.microsoft.com/office/drawing/2014/main" xmlns="" id="{509271A8-8F25-0904-A0CE-F3E36CD3EFA3}"/>
              </a:ext>
            </a:extLst>
          </p:cNvPr>
          <p:cNvSpPr/>
          <p:nvPr/>
        </p:nvSpPr>
        <p:spPr>
          <a:xfrm>
            <a:off x="3200401" y="2358686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2E4341BC-74E2-712D-4A4E-EF7872E07FA7}"/>
              </a:ext>
            </a:extLst>
          </p:cNvPr>
          <p:cNvSpPr/>
          <p:nvPr/>
        </p:nvSpPr>
        <p:spPr>
          <a:xfrm>
            <a:off x="6111402" y="2369468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box">
            <a:extLst>
              <a:ext uri="{FF2B5EF4-FFF2-40B4-BE49-F238E27FC236}">
                <a16:creationId xmlns:a16="http://schemas.microsoft.com/office/drawing/2014/main" xmlns="" id="{0C071362-D774-9C2F-0576-E447561A1931}"/>
              </a:ext>
            </a:extLst>
          </p:cNvPr>
          <p:cNvSpPr/>
          <p:nvPr/>
        </p:nvSpPr>
        <p:spPr>
          <a:xfrm>
            <a:off x="953733" y="503807"/>
            <a:ext cx="7236534" cy="1583557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sai 2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B6CB0CBF-A842-45F0-C44D-594EACEB3B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7526"/>
          <a:stretch/>
        </p:blipFill>
        <p:spPr>
          <a:xfrm>
            <a:off x="3984836" y="3665895"/>
            <a:ext cx="1102519" cy="1099800"/>
          </a:xfrm>
          <a:prstGeom prst="rect">
            <a:avLst/>
          </a:prstGeom>
        </p:spPr>
      </p:pic>
      <p:pic>
        <p:nvPicPr>
          <p:cNvPr id="44" name="sai 1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09F544A6-99C9-496C-2A19-16F9D445BF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320"/>
          <a:stretch/>
        </p:blipFill>
        <p:spPr>
          <a:xfrm>
            <a:off x="1159441" y="3729727"/>
            <a:ext cx="1102519" cy="1022522"/>
          </a:xfrm>
          <a:prstGeom prst="rect">
            <a:avLst/>
          </a:prstGeom>
        </p:spPr>
      </p:pic>
      <p:sp>
        <p:nvSpPr>
          <p:cNvPr id="2" name="question">
            <a:extLst>
              <a:ext uri="{FF2B5EF4-FFF2-40B4-BE49-F238E27FC236}">
                <a16:creationId xmlns:a16="http://schemas.microsoft.com/office/drawing/2014/main" xmlns="" id="{28854BEC-E959-DBE4-3836-681E169A7635}"/>
              </a:ext>
            </a:extLst>
          </p:cNvPr>
          <p:cNvSpPr txBox="1"/>
          <p:nvPr/>
        </p:nvSpPr>
        <p:spPr>
          <a:xfrm>
            <a:off x="969735" y="572117"/>
            <a:ext cx="7047267" cy="147732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000" kern="1200" dirty="0">
                <a:solidFill>
                  <a:schemeClr val="tx1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______________</a:t>
            </a:r>
          </a:p>
          <a:p>
            <a:pPr algn="ctr" defTabSz="685800" eaLnBrk="0" fontAlgn="ctr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000" kern="1200" dirty="0">
                <a:solidFill>
                  <a:schemeClr val="tx1"/>
                </a:solidFill>
                <a:latin typeface="Alata" panose="00000500000000000000" pitchFamily="2" charset="0"/>
                <a:ea typeface="+mn-ea"/>
                <a:cs typeface="Arial" panose="020B0604020202020204" pitchFamily="34" charset="0"/>
              </a:rPr>
              <a:t>Turn right. Then, go over the bridge. It’s on the left. </a:t>
            </a:r>
          </a:p>
        </p:txBody>
      </p:sp>
      <p:pic>
        <p:nvPicPr>
          <p:cNvPr id="10" name="Picture 9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C07F946-A045-1110-AA8E-BC903EA6FE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 flipH="1">
            <a:off x="7895424" y="1718342"/>
            <a:ext cx="557213" cy="5143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8B5277-62F1-D140-B3FC-E65748C8C8A7}"/>
              </a:ext>
            </a:extLst>
          </p:cNvPr>
          <p:cNvSpPr txBox="1"/>
          <p:nvPr/>
        </p:nvSpPr>
        <p:spPr>
          <a:xfrm>
            <a:off x="1437675" y="2403004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34F19BF-D9CA-7B4C-A84A-68438EE4508A}"/>
              </a:ext>
            </a:extLst>
          </p:cNvPr>
          <p:cNvSpPr txBox="1"/>
          <p:nvPr/>
        </p:nvSpPr>
        <p:spPr>
          <a:xfrm>
            <a:off x="4404553" y="2377416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E695C9C-609F-FA4A-AB24-870C51B6EDC6}"/>
              </a:ext>
            </a:extLst>
          </p:cNvPr>
          <p:cNvSpPr txBox="1"/>
          <p:nvPr/>
        </p:nvSpPr>
        <p:spPr>
          <a:xfrm>
            <a:off x="7277503" y="2407907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94678DA-61D7-50CB-7B5F-52229820F4F3}"/>
              </a:ext>
            </a:extLst>
          </p:cNvPr>
          <p:cNvSpPr txBox="1"/>
          <p:nvPr/>
        </p:nvSpPr>
        <p:spPr>
          <a:xfrm>
            <a:off x="6134092" y="2939395"/>
            <a:ext cx="2719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Alata" panose="00000500000000000000" pitchFamily="2" charset="0"/>
              </a:rPr>
              <a:t>How do I get to the library?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ED4EB7-FAE5-7D3F-B8AC-454E1AFAF578}"/>
              </a:ext>
            </a:extLst>
          </p:cNvPr>
          <p:cNvSpPr txBox="1"/>
          <p:nvPr/>
        </p:nvSpPr>
        <p:spPr>
          <a:xfrm>
            <a:off x="360458" y="2939395"/>
            <a:ext cx="2727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Alata" panose="00000500000000000000" pitchFamily="2" charset="0"/>
              </a:rPr>
              <a:t>What are you doing?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7F66E89-2FB8-73CC-5478-4D9A550548BB}"/>
              </a:ext>
            </a:extLst>
          </p:cNvPr>
          <p:cNvSpPr txBox="1"/>
          <p:nvPr/>
        </p:nvSpPr>
        <p:spPr>
          <a:xfrm>
            <a:off x="3247348" y="2933055"/>
            <a:ext cx="2583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Alata" panose="00000500000000000000" pitchFamily="2" charset="0"/>
              </a:rPr>
              <a:t>What your name?</a:t>
            </a:r>
          </a:p>
        </p:txBody>
      </p:sp>
      <p:pic>
        <p:nvPicPr>
          <p:cNvPr id="42" name="đúng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2A65BA5A-4DC5-99A6-BF23-72830F3876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b="23320"/>
          <a:stretch/>
        </p:blipFill>
        <p:spPr>
          <a:xfrm>
            <a:off x="6977014" y="3551394"/>
            <a:ext cx="1123227" cy="10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6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DC86B9B-3BBE-9A3E-83EB-69DDCF8AE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4" y="0"/>
            <a:ext cx="9125074" cy="5143500"/>
          </a:xfrm>
          <a:prstGeom prst="rect">
            <a:avLst/>
          </a:prstGeom>
        </p:spPr>
      </p:pic>
      <p:sp>
        <p:nvSpPr>
          <p:cNvPr id="39" name="1">
            <a:extLst>
              <a:ext uri="{FF2B5EF4-FFF2-40B4-BE49-F238E27FC236}">
                <a16:creationId xmlns:a16="http://schemas.microsoft.com/office/drawing/2014/main" xmlns="" id="{CFD130D5-6ACC-290A-3F32-E32C3231351A}"/>
              </a:ext>
            </a:extLst>
          </p:cNvPr>
          <p:cNvSpPr/>
          <p:nvPr/>
        </p:nvSpPr>
        <p:spPr>
          <a:xfrm>
            <a:off x="323630" y="2369468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2">
            <a:extLst>
              <a:ext uri="{FF2B5EF4-FFF2-40B4-BE49-F238E27FC236}">
                <a16:creationId xmlns:a16="http://schemas.microsoft.com/office/drawing/2014/main" xmlns="" id="{E14F9998-ACD3-448D-AF9E-337A2A2A48E1}"/>
              </a:ext>
            </a:extLst>
          </p:cNvPr>
          <p:cNvSpPr/>
          <p:nvPr/>
        </p:nvSpPr>
        <p:spPr>
          <a:xfrm>
            <a:off x="3170869" y="2345724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3">
            <a:extLst>
              <a:ext uri="{FF2B5EF4-FFF2-40B4-BE49-F238E27FC236}">
                <a16:creationId xmlns:a16="http://schemas.microsoft.com/office/drawing/2014/main" xmlns="" id="{C06451D9-08E7-CB2E-C1E9-404019ED9653}"/>
              </a:ext>
            </a:extLst>
          </p:cNvPr>
          <p:cNvSpPr/>
          <p:nvPr/>
        </p:nvSpPr>
        <p:spPr>
          <a:xfrm>
            <a:off x="6039129" y="2369468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box">
            <a:extLst>
              <a:ext uri="{FF2B5EF4-FFF2-40B4-BE49-F238E27FC236}">
                <a16:creationId xmlns:a16="http://schemas.microsoft.com/office/drawing/2014/main" xmlns="" id="{D4428A8B-441E-5D4D-8338-C328171B06F5}"/>
              </a:ext>
            </a:extLst>
          </p:cNvPr>
          <p:cNvSpPr/>
          <p:nvPr/>
        </p:nvSpPr>
        <p:spPr>
          <a:xfrm>
            <a:off x="108284" y="53819"/>
            <a:ext cx="8891337" cy="2033545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6543D5-4EB7-B743-99E3-D846238BB40C}"/>
              </a:ext>
            </a:extLst>
          </p:cNvPr>
          <p:cNvSpPr txBox="1"/>
          <p:nvPr/>
        </p:nvSpPr>
        <p:spPr>
          <a:xfrm>
            <a:off x="1471009" y="2222164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07BA3EE-AFF5-1D4E-BFA8-7C60D619D340}"/>
              </a:ext>
            </a:extLst>
          </p:cNvPr>
          <p:cNvSpPr txBox="1"/>
          <p:nvPr/>
        </p:nvSpPr>
        <p:spPr>
          <a:xfrm>
            <a:off x="4407699" y="2222163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0227DAC-5A9F-9146-BEAF-EA67EE35A4CE}"/>
              </a:ext>
            </a:extLst>
          </p:cNvPr>
          <p:cNvSpPr txBox="1"/>
          <p:nvPr/>
        </p:nvSpPr>
        <p:spPr>
          <a:xfrm>
            <a:off x="7303352" y="2208314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51AE49-D921-A9E2-C314-3E4E0A322C5A}"/>
              </a:ext>
            </a:extLst>
          </p:cNvPr>
          <p:cNvSpPr txBox="1"/>
          <p:nvPr/>
        </p:nvSpPr>
        <p:spPr>
          <a:xfrm>
            <a:off x="-220197" y="448308"/>
            <a:ext cx="52818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Alata" panose="00000500000000000000" pitchFamily="2" charset="0"/>
              </a:rPr>
              <a:t>How do I get to the hospital?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0230E5-BDE5-0DC5-A597-9F6A0F877FF4}"/>
              </a:ext>
            </a:extLst>
          </p:cNvPr>
          <p:cNvSpPr txBox="1"/>
          <p:nvPr/>
        </p:nvSpPr>
        <p:spPr>
          <a:xfrm>
            <a:off x="362554" y="2799251"/>
            <a:ext cx="2703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Alata" panose="00000500000000000000" pitchFamily="2" charset="0"/>
              </a:rPr>
              <a:t>Go straight two blocks. Then, turn right. It’s on the right.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7DDDFC3-8D3C-4C7D-1CE2-E0569712211C}"/>
              </a:ext>
            </a:extLst>
          </p:cNvPr>
          <p:cNvSpPr txBox="1"/>
          <p:nvPr/>
        </p:nvSpPr>
        <p:spPr>
          <a:xfrm>
            <a:off x="3260320" y="2797776"/>
            <a:ext cx="27423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Alata" panose="00000500000000000000" pitchFamily="2" charset="0"/>
              </a:rPr>
              <a:t>Go straight two blocks. Then, turn left. It’s on the right</a:t>
            </a:r>
            <a:r>
              <a:rPr lang="en-US" sz="1400" dirty="0">
                <a:latin typeface="Alata" panose="00000500000000000000" pitchFamily="2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FC4478B-6CB8-26D9-4553-392F067DC7C2}"/>
              </a:ext>
            </a:extLst>
          </p:cNvPr>
          <p:cNvSpPr txBox="1"/>
          <p:nvPr/>
        </p:nvSpPr>
        <p:spPr>
          <a:xfrm>
            <a:off x="6039129" y="2775612"/>
            <a:ext cx="27423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Alata" panose="00000500000000000000" pitchFamily="2" charset="0"/>
              </a:rPr>
              <a:t>Go straight one blocks. Then, turn right. It’s on the right.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9D897A-53E7-E53A-2377-8CB473B87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257" y="131911"/>
            <a:ext cx="4017708" cy="1866201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B92F130-64BE-E3EC-8B87-E254C3FD5E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 flipH="1">
            <a:off x="8586787" y="1727135"/>
            <a:ext cx="557213" cy="514350"/>
          </a:xfrm>
          <a:prstGeom prst="rect">
            <a:avLst/>
          </a:prstGeom>
        </p:spPr>
      </p:pic>
      <p:pic>
        <p:nvPicPr>
          <p:cNvPr id="42" name="đúng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E47D44AE-4BB3-829F-1A43-D9CAF22D53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b="23320"/>
          <a:stretch/>
        </p:blipFill>
        <p:spPr>
          <a:xfrm>
            <a:off x="1159630" y="3750769"/>
            <a:ext cx="1123227" cy="1022522"/>
          </a:xfrm>
          <a:prstGeom prst="rect">
            <a:avLst/>
          </a:prstGeom>
        </p:spPr>
      </p:pic>
      <p:pic>
        <p:nvPicPr>
          <p:cNvPr id="44" name="sai 3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C7E3BA9E-45F1-0B0B-9DC4-5B37566C4A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320"/>
          <a:stretch/>
        </p:blipFill>
        <p:spPr>
          <a:xfrm>
            <a:off x="6927141" y="3655425"/>
            <a:ext cx="1102519" cy="1022522"/>
          </a:xfrm>
          <a:prstGeom prst="rect">
            <a:avLst/>
          </a:prstGeom>
        </p:spPr>
      </p:pic>
      <p:pic>
        <p:nvPicPr>
          <p:cNvPr id="41" name="sai 2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3DD15E82-42FC-D52E-9DA2-13947B4CA8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7526"/>
          <a:stretch/>
        </p:blipFill>
        <p:spPr>
          <a:xfrm>
            <a:off x="3959147" y="3648156"/>
            <a:ext cx="1102519" cy="109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1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76491BA-DFCC-5F09-B0F7-B4B86589C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8488"/>
            <a:ext cx="9125074" cy="5143500"/>
          </a:xfrm>
          <a:prstGeom prst="rect">
            <a:avLst/>
          </a:prstGeom>
        </p:spPr>
      </p:pic>
      <p:sp>
        <p:nvSpPr>
          <p:cNvPr id="35" name="box">
            <a:extLst>
              <a:ext uri="{FF2B5EF4-FFF2-40B4-BE49-F238E27FC236}">
                <a16:creationId xmlns:a16="http://schemas.microsoft.com/office/drawing/2014/main" xmlns="" id="{28A216FB-B902-7A7A-BBFD-9E4CA5329021}"/>
              </a:ext>
            </a:extLst>
          </p:cNvPr>
          <p:cNvSpPr/>
          <p:nvPr/>
        </p:nvSpPr>
        <p:spPr>
          <a:xfrm>
            <a:off x="192505" y="41213"/>
            <a:ext cx="8819148" cy="2122656"/>
          </a:xfrm>
          <a:prstGeom prst="roundRect">
            <a:avLst>
              <a:gd name="adj" fmla="val 8303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1">
            <a:extLst>
              <a:ext uri="{FF2B5EF4-FFF2-40B4-BE49-F238E27FC236}">
                <a16:creationId xmlns:a16="http://schemas.microsoft.com/office/drawing/2014/main" xmlns="" id="{941E6E0E-D02C-8B6A-23E0-D07FB4D373C6}"/>
              </a:ext>
            </a:extLst>
          </p:cNvPr>
          <p:cNvSpPr/>
          <p:nvPr/>
        </p:nvSpPr>
        <p:spPr>
          <a:xfrm>
            <a:off x="338609" y="2375603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2">
            <a:extLst>
              <a:ext uri="{FF2B5EF4-FFF2-40B4-BE49-F238E27FC236}">
                <a16:creationId xmlns:a16="http://schemas.microsoft.com/office/drawing/2014/main" xmlns="" id="{9B129E73-5875-9FF4-E2EE-0CC2C27D3E23}"/>
              </a:ext>
            </a:extLst>
          </p:cNvPr>
          <p:cNvSpPr/>
          <p:nvPr/>
        </p:nvSpPr>
        <p:spPr>
          <a:xfrm>
            <a:off x="3226336" y="2327835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3">
            <a:extLst>
              <a:ext uri="{FF2B5EF4-FFF2-40B4-BE49-F238E27FC236}">
                <a16:creationId xmlns:a16="http://schemas.microsoft.com/office/drawing/2014/main" xmlns="" id="{89A60872-8F8F-EAC7-FE75-C957FA54287E}"/>
              </a:ext>
            </a:extLst>
          </p:cNvPr>
          <p:cNvSpPr/>
          <p:nvPr/>
        </p:nvSpPr>
        <p:spPr>
          <a:xfrm>
            <a:off x="6076746" y="2457729"/>
            <a:ext cx="2742317" cy="2363853"/>
          </a:xfrm>
          <a:prstGeom prst="roundRect">
            <a:avLst>
              <a:gd name="adj" fmla="val 8303"/>
            </a:avLst>
          </a:prstGeom>
          <a:solidFill>
            <a:srgbClr val="FFF0E5">
              <a:alpha val="0"/>
            </a:srgbClr>
          </a:solidFill>
          <a:ln w="76200">
            <a:solidFill>
              <a:srgbClr val="FF741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9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question">
            <a:extLst>
              <a:ext uri="{FF2B5EF4-FFF2-40B4-BE49-F238E27FC236}">
                <a16:creationId xmlns:a16="http://schemas.microsoft.com/office/drawing/2014/main" xmlns="" id="{58F8593E-3719-C845-63EA-F393683BCC0B}"/>
              </a:ext>
            </a:extLst>
          </p:cNvPr>
          <p:cNvSpPr txBox="1"/>
          <p:nvPr/>
        </p:nvSpPr>
        <p:spPr>
          <a:xfrm>
            <a:off x="-938463" y="477665"/>
            <a:ext cx="6538055" cy="116955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Alata" panose="00000500000000000000" pitchFamily="2" charset="0"/>
              </a:rPr>
              <a:t>How do I get to the supermarket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28C7513-EC51-2E44-B046-B009165AF617}"/>
              </a:ext>
            </a:extLst>
          </p:cNvPr>
          <p:cNvSpPr txBox="1"/>
          <p:nvPr/>
        </p:nvSpPr>
        <p:spPr>
          <a:xfrm>
            <a:off x="1445589" y="2248081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5CF8054-2729-3547-88C4-0C6582C57804}"/>
              </a:ext>
            </a:extLst>
          </p:cNvPr>
          <p:cNvSpPr txBox="1"/>
          <p:nvPr/>
        </p:nvSpPr>
        <p:spPr>
          <a:xfrm>
            <a:off x="4431760" y="2242530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7C3BBFE-A080-8548-9326-3263679FA486}"/>
              </a:ext>
            </a:extLst>
          </p:cNvPr>
          <p:cNvSpPr txBox="1"/>
          <p:nvPr/>
        </p:nvSpPr>
        <p:spPr>
          <a:xfrm>
            <a:off x="7336145" y="2231997"/>
            <a:ext cx="44755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x-none" sz="40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6201FBC-A8E8-5BE6-1542-C1F3455EC153}"/>
              </a:ext>
            </a:extLst>
          </p:cNvPr>
          <p:cNvSpPr txBox="1"/>
          <p:nvPr/>
        </p:nvSpPr>
        <p:spPr>
          <a:xfrm>
            <a:off x="338608" y="2689278"/>
            <a:ext cx="27423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Alata" panose="00000500000000000000" pitchFamily="2" charset="0"/>
              </a:rPr>
              <a:t>Go straight two blocks. Then, turn left. It’s on the right.</a:t>
            </a:r>
          </a:p>
        </p:txBody>
      </p:sp>
      <p:pic>
        <p:nvPicPr>
          <p:cNvPr id="41" name="đúng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73609EF-3ABD-1738-4CEA-9CA922FA29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b="23320"/>
          <a:stretch/>
        </p:blipFill>
        <p:spPr>
          <a:xfrm>
            <a:off x="1072263" y="3615080"/>
            <a:ext cx="1123227" cy="10225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E893FD5-EB28-6E66-2BF3-C52D92987504}"/>
              </a:ext>
            </a:extLst>
          </p:cNvPr>
          <p:cNvSpPr txBox="1"/>
          <p:nvPr/>
        </p:nvSpPr>
        <p:spPr>
          <a:xfrm>
            <a:off x="3226335" y="2737917"/>
            <a:ext cx="27423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Alata" panose="00000500000000000000" pitchFamily="2" charset="0"/>
              </a:rPr>
              <a:t>Go straight two blocks. Then, turn right. It’s on the right.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047F08E-A6C1-5148-3C53-04E127722471}"/>
              </a:ext>
            </a:extLst>
          </p:cNvPr>
          <p:cNvSpPr txBox="1"/>
          <p:nvPr/>
        </p:nvSpPr>
        <p:spPr>
          <a:xfrm>
            <a:off x="6119879" y="2651409"/>
            <a:ext cx="2656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Alata" panose="00000500000000000000" pitchFamily="2" charset="0"/>
              </a:rPr>
              <a:t>Go straight one blocks. Then, turn left. It’s on the left.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B0295D1-9C75-9401-6DD7-8120DC529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13911"/>
            <a:ext cx="4346025" cy="195736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1F6C431-75E5-6016-532E-BBB173F308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 flipH="1">
            <a:off x="8586787" y="1764058"/>
            <a:ext cx="557213" cy="514350"/>
          </a:xfrm>
          <a:prstGeom prst="rect">
            <a:avLst/>
          </a:prstGeom>
        </p:spPr>
      </p:pic>
      <p:pic>
        <p:nvPicPr>
          <p:cNvPr id="40" name="sai 2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8C1FB6CE-BBFF-8731-C1BD-16264102D5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7526"/>
          <a:stretch/>
        </p:blipFill>
        <p:spPr>
          <a:xfrm>
            <a:off x="3964199" y="3639656"/>
            <a:ext cx="1102519" cy="1099800"/>
          </a:xfrm>
          <a:prstGeom prst="rect">
            <a:avLst/>
          </a:prstGeom>
        </p:spPr>
      </p:pic>
      <p:pic>
        <p:nvPicPr>
          <p:cNvPr id="43" name="sai3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54EE207A-9BFB-7430-DC9D-AF1ACFC3B4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320"/>
          <a:stretch/>
        </p:blipFill>
        <p:spPr>
          <a:xfrm>
            <a:off x="6841176" y="3694510"/>
            <a:ext cx="1102519" cy="10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9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2" grpId="0" animBg="1"/>
    </p:bldLst>
  </p:timing>
</p:sld>
</file>

<file path=ppt/theme/theme1.xml><?xml version="1.0" encoding="utf-8"?>
<a:theme xmlns:a="http://schemas.openxmlformats.org/drawingml/2006/main" name="Reducing Noise Pollution in the City Campaign by Slidesgo">
  <a:themeElements>
    <a:clrScheme name="Simple Light">
      <a:dk1>
        <a:srgbClr val="FFFFFF"/>
      </a:dk1>
      <a:lt1>
        <a:srgbClr val="7A6E70"/>
      </a:lt1>
      <a:dk2>
        <a:srgbClr val="645456"/>
      </a:dk2>
      <a:lt2>
        <a:srgbClr val="FDDD92"/>
      </a:lt2>
      <a:accent1>
        <a:srgbClr val="F3733A"/>
      </a:accent1>
      <a:accent2>
        <a:srgbClr val="46393B"/>
      </a:accent2>
      <a:accent3>
        <a:srgbClr val="69AFD1"/>
      </a:accent3>
      <a:accent4>
        <a:srgbClr val="E95858"/>
      </a:accent4>
      <a:accent5>
        <a:srgbClr val="DDD8CC"/>
      </a:accent5>
      <a:accent6>
        <a:srgbClr val="B4C08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539</Words>
  <Application>Microsoft Office PowerPoint</Application>
  <PresentationFormat>On-screen Show (16:9)</PresentationFormat>
  <Paragraphs>89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Albert Sans</vt:lpstr>
      <vt:lpstr>Roboto Condensed Light</vt:lpstr>
      <vt:lpstr>Calibri</vt:lpstr>
      <vt:lpstr>Anton</vt:lpstr>
      <vt:lpstr>Exo 2 Black</vt:lpstr>
      <vt:lpstr>Arial</vt:lpstr>
      <vt:lpstr>Alata</vt:lpstr>
      <vt:lpstr>.VnCooperH</vt:lpstr>
      <vt:lpstr>Arima SemiBold</vt:lpstr>
      <vt:lpstr>Loved by the King</vt:lpstr>
      <vt:lpstr>Mulish SemiBold</vt:lpstr>
      <vt:lpstr>Reducing Noise Pollution in the City Campaign by Slidesgo</vt:lpstr>
      <vt:lpstr>Office Theme</vt:lpstr>
      <vt:lpstr>UNIT 5 GETTING AROUND</vt:lpstr>
      <vt:lpstr>TABLE OF CONTENTS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 SPEAKING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 ACTIVITY</vt:lpstr>
      <vt:lpstr>PowerPoint Presentation</vt:lpstr>
      <vt:lpstr>GOOD BYE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GETTING AROUND</dc:title>
  <dc:creator>Thanh Yen</dc:creator>
  <cp:lastModifiedBy>USER</cp:lastModifiedBy>
  <cp:revision>13</cp:revision>
  <dcterms:modified xsi:type="dcterms:W3CDTF">2024-01-29T09:20:13Z</dcterms:modified>
</cp:coreProperties>
</file>